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8" r:id="rId2"/>
    <p:sldId id="269" r:id="rId3"/>
  </p:sldIdLst>
  <p:sldSz cx="6858000" cy="9906000" type="A4"/>
  <p:notesSz cx="6869113" cy="100028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>
        <p:scale>
          <a:sx n="106" d="100"/>
          <a:sy n="106" d="100"/>
        </p:scale>
        <p:origin x="884" y="5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0963" y="0"/>
            <a:ext cx="297656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38456-3E81-4BC7-9DB2-E6E55A67AADA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6950" y="1250950"/>
            <a:ext cx="233521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813300"/>
            <a:ext cx="5494337" cy="39385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1188"/>
            <a:ext cx="297656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0963" y="9501188"/>
            <a:ext cx="297656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551CD-5B51-44BC-8698-21479185C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1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215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968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10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467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0266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2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237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123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2208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418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761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172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7A27A5-445C-8C30-68EF-566E9A063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3D892210-E083-6FD4-9F84-7F278F027788}"/>
              </a:ext>
            </a:extLst>
          </p:cNvPr>
          <p:cNvSpPr/>
          <p:nvPr/>
        </p:nvSpPr>
        <p:spPr>
          <a:xfrm>
            <a:off x="43334" y="26504"/>
            <a:ext cx="6773122" cy="985299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27" name="สี่เหลี่ยมผืนผ้า 926">
            <a:extLst>
              <a:ext uri="{FF2B5EF4-FFF2-40B4-BE49-F238E27FC236}">
                <a16:creationId xmlns:a16="http://schemas.microsoft.com/office/drawing/2014/main" id="{164097DA-3A4B-F0EC-469F-508C4B8AE020}"/>
              </a:ext>
            </a:extLst>
          </p:cNvPr>
          <p:cNvSpPr/>
          <p:nvPr/>
        </p:nvSpPr>
        <p:spPr>
          <a:xfrm>
            <a:off x="4756443" y="174459"/>
            <a:ext cx="1908239" cy="25278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9" name="กลุ่ม 8">
            <a:extLst>
              <a:ext uri="{FF2B5EF4-FFF2-40B4-BE49-F238E27FC236}">
                <a16:creationId xmlns:a16="http://schemas.microsoft.com/office/drawing/2014/main" id="{E1FBAAA4-B490-4878-E050-F337E3BEEEC8}"/>
              </a:ext>
            </a:extLst>
          </p:cNvPr>
          <p:cNvGrpSpPr/>
          <p:nvPr/>
        </p:nvGrpSpPr>
        <p:grpSpPr>
          <a:xfrm>
            <a:off x="5471157" y="292153"/>
            <a:ext cx="1079913" cy="2325300"/>
            <a:chOff x="4721930" y="879053"/>
            <a:chExt cx="1338974" cy="2959716"/>
          </a:xfrm>
          <a:solidFill>
            <a:schemeClr val="bg1"/>
          </a:solidFill>
        </p:grpSpPr>
        <p:grpSp>
          <p:nvGrpSpPr>
            <p:cNvPr id="929" name="กลุ่ม 928">
              <a:extLst>
                <a:ext uri="{FF2B5EF4-FFF2-40B4-BE49-F238E27FC236}">
                  <a16:creationId xmlns:a16="http://schemas.microsoft.com/office/drawing/2014/main" id="{D35F7747-2957-5381-FD09-88799F4A3D55}"/>
                </a:ext>
              </a:extLst>
            </p:cNvPr>
            <p:cNvGrpSpPr/>
            <p:nvPr/>
          </p:nvGrpSpPr>
          <p:grpSpPr>
            <a:xfrm>
              <a:off x="4721930" y="879053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25" name="วงรี 1024">
                <a:extLst>
                  <a:ext uri="{FF2B5EF4-FFF2-40B4-BE49-F238E27FC236}">
                    <a16:creationId xmlns:a16="http://schemas.microsoft.com/office/drawing/2014/main" id="{923028A9-2363-9E4A-225E-93AEFFB89B9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1026" name="วงรี 1025">
                <a:extLst>
                  <a:ext uri="{FF2B5EF4-FFF2-40B4-BE49-F238E27FC236}">
                    <a16:creationId xmlns:a16="http://schemas.microsoft.com/office/drawing/2014/main" id="{5CD18357-93A5-894A-C64B-41D653D34AD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7" name="วงรี 1026">
                <a:extLst>
                  <a:ext uri="{FF2B5EF4-FFF2-40B4-BE49-F238E27FC236}">
                    <a16:creationId xmlns:a16="http://schemas.microsoft.com/office/drawing/2014/main" id="{36E8012B-C7D6-C804-5BDA-A5D28DAF33E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8" name="วงรี 1027">
                <a:extLst>
                  <a:ext uri="{FF2B5EF4-FFF2-40B4-BE49-F238E27FC236}">
                    <a16:creationId xmlns:a16="http://schemas.microsoft.com/office/drawing/2014/main" id="{E69F2070-5E35-50F7-C9A2-EA7224DA5BA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1" name="กลุ่ม 930">
              <a:extLst>
                <a:ext uri="{FF2B5EF4-FFF2-40B4-BE49-F238E27FC236}">
                  <a16:creationId xmlns:a16="http://schemas.microsoft.com/office/drawing/2014/main" id="{D125E664-7A4A-2126-376D-9B4B25BAC1B4}"/>
                </a:ext>
              </a:extLst>
            </p:cNvPr>
            <p:cNvGrpSpPr/>
            <p:nvPr/>
          </p:nvGrpSpPr>
          <p:grpSpPr>
            <a:xfrm>
              <a:off x="4721930" y="1184659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7" name="วงรี 1016">
                <a:extLst>
                  <a:ext uri="{FF2B5EF4-FFF2-40B4-BE49-F238E27FC236}">
                    <a16:creationId xmlns:a16="http://schemas.microsoft.com/office/drawing/2014/main" id="{5C56AB57-299F-D3A7-BEBD-BA6BB2E45C9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8" name="วงรี 1017">
                <a:extLst>
                  <a:ext uri="{FF2B5EF4-FFF2-40B4-BE49-F238E27FC236}">
                    <a16:creationId xmlns:a16="http://schemas.microsoft.com/office/drawing/2014/main" id="{4A51FBDE-6CC2-7206-8018-A4C80DE03D3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9" name="วงรี 1018">
                <a:extLst>
                  <a:ext uri="{FF2B5EF4-FFF2-40B4-BE49-F238E27FC236}">
                    <a16:creationId xmlns:a16="http://schemas.microsoft.com/office/drawing/2014/main" id="{C16D1441-2A99-9433-58AD-FDB3CE2EB80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0" name="วงรี 1019">
                <a:extLst>
                  <a:ext uri="{FF2B5EF4-FFF2-40B4-BE49-F238E27FC236}">
                    <a16:creationId xmlns:a16="http://schemas.microsoft.com/office/drawing/2014/main" id="{E7E8B5F8-103E-4097-ABA9-B123FBB9D81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2" name="กลุ่ม 931">
              <a:extLst>
                <a:ext uri="{FF2B5EF4-FFF2-40B4-BE49-F238E27FC236}">
                  <a16:creationId xmlns:a16="http://schemas.microsoft.com/office/drawing/2014/main" id="{88361BF3-8EFE-FF82-1FF8-3F097CF88485}"/>
                </a:ext>
              </a:extLst>
            </p:cNvPr>
            <p:cNvGrpSpPr/>
            <p:nvPr/>
          </p:nvGrpSpPr>
          <p:grpSpPr>
            <a:xfrm>
              <a:off x="4721930" y="149026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3" name="วงรี 1012">
                <a:extLst>
                  <a:ext uri="{FF2B5EF4-FFF2-40B4-BE49-F238E27FC236}">
                    <a16:creationId xmlns:a16="http://schemas.microsoft.com/office/drawing/2014/main" id="{4B411203-37B5-B394-8C89-7A65F0686B9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4" name="วงรี 1013">
                <a:extLst>
                  <a:ext uri="{FF2B5EF4-FFF2-40B4-BE49-F238E27FC236}">
                    <a16:creationId xmlns:a16="http://schemas.microsoft.com/office/drawing/2014/main" id="{5BD4EFA7-1E7C-0092-73FF-810A2B26B34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5" name="วงรี 1014">
                <a:extLst>
                  <a:ext uri="{FF2B5EF4-FFF2-40B4-BE49-F238E27FC236}">
                    <a16:creationId xmlns:a16="http://schemas.microsoft.com/office/drawing/2014/main" id="{3A941E22-57E9-BAED-A3FA-02DB02F1B47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6" name="วงรี 1015">
                <a:extLst>
                  <a:ext uri="{FF2B5EF4-FFF2-40B4-BE49-F238E27FC236}">
                    <a16:creationId xmlns:a16="http://schemas.microsoft.com/office/drawing/2014/main" id="{D18E6DB8-B87B-CD2F-0A4F-29FF5DAD8F8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3" name="กลุ่ม 932">
              <a:extLst>
                <a:ext uri="{FF2B5EF4-FFF2-40B4-BE49-F238E27FC236}">
                  <a16:creationId xmlns:a16="http://schemas.microsoft.com/office/drawing/2014/main" id="{E1B0C97F-ACB7-D400-4822-AFC3DDCEBE13}"/>
                </a:ext>
              </a:extLst>
            </p:cNvPr>
            <p:cNvGrpSpPr/>
            <p:nvPr/>
          </p:nvGrpSpPr>
          <p:grpSpPr>
            <a:xfrm>
              <a:off x="4721930" y="179587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9" name="วงรี 1008">
                <a:extLst>
                  <a:ext uri="{FF2B5EF4-FFF2-40B4-BE49-F238E27FC236}">
                    <a16:creationId xmlns:a16="http://schemas.microsoft.com/office/drawing/2014/main" id="{18582CF4-2045-C52F-FAA4-34BE525A6F1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0" name="วงรี 1009">
                <a:extLst>
                  <a:ext uri="{FF2B5EF4-FFF2-40B4-BE49-F238E27FC236}">
                    <a16:creationId xmlns:a16="http://schemas.microsoft.com/office/drawing/2014/main" id="{E56EE1E3-C69F-FEF7-84E9-09E418980CF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1" name="วงรี 1010">
                <a:extLst>
                  <a:ext uri="{FF2B5EF4-FFF2-40B4-BE49-F238E27FC236}">
                    <a16:creationId xmlns:a16="http://schemas.microsoft.com/office/drawing/2014/main" id="{A4501060-044C-EB77-593C-B9A6A6FB9FC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2" name="วงรี 1011">
                <a:extLst>
                  <a:ext uri="{FF2B5EF4-FFF2-40B4-BE49-F238E27FC236}">
                    <a16:creationId xmlns:a16="http://schemas.microsoft.com/office/drawing/2014/main" id="{075EEF35-8E45-552A-6881-933A1F8BDC9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4" name="กลุ่ม 933">
              <a:extLst>
                <a:ext uri="{FF2B5EF4-FFF2-40B4-BE49-F238E27FC236}">
                  <a16:creationId xmlns:a16="http://schemas.microsoft.com/office/drawing/2014/main" id="{0980E20E-901F-AB7B-3E32-82AFA215D841}"/>
                </a:ext>
              </a:extLst>
            </p:cNvPr>
            <p:cNvGrpSpPr/>
            <p:nvPr/>
          </p:nvGrpSpPr>
          <p:grpSpPr>
            <a:xfrm>
              <a:off x="4721930" y="2101476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5" name="วงรี 1004">
                <a:extLst>
                  <a:ext uri="{FF2B5EF4-FFF2-40B4-BE49-F238E27FC236}">
                    <a16:creationId xmlns:a16="http://schemas.microsoft.com/office/drawing/2014/main" id="{B8303271-00E2-A0E6-859B-52EBC776BEB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6" name="วงรี 1005">
                <a:extLst>
                  <a:ext uri="{FF2B5EF4-FFF2-40B4-BE49-F238E27FC236}">
                    <a16:creationId xmlns:a16="http://schemas.microsoft.com/office/drawing/2014/main" id="{204257F3-E3E6-BF53-2217-12E7CEF159E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7" name="วงรี 1006">
                <a:extLst>
                  <a:ext uri="{FF2B5EF4-FFF2-40B4-BE49-F238E27FC236}">
                    <a16:creationId xmlns:a16="http://schemas.microsoft.com/office/drawing/2014/main" id="{05F8E6BB-9341-5EB7-C863-5AC6839E762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8" name="วงรี 1007">
                <a:extLst>
                  <a:ext uri="{FF2B5EF4-FFF2-40B4-BE49-F238E27FC236}">
                    <a16:creationId xmlns:a16="http://schemas.microsoft.com/office/drawing/2014/main" id="{CE8303AD-F9DF-5ED2-AB6A-9F5546AB917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5" name="กลุ่ม 934">
              <a:extLst>
                <a:ext uri="{FF2B5EF4-FFF2-40B4-BE49-F238E27FC236}">
                  <a16:creationId xmlns:a16="http://schemas.microsoft.com/office/drawing/2014/main" id="{BC2FF037-19F6-3EB3-71EF-9FDD28ADF22C}"/>
                </a:ext>
              </a:extLst>
            </p:cNvPr>
            <p:cNvGrpSpPr/>
            <p:nvPr/>
          </p:nvGrpSpPr>
          <p:grpSpPr>
            <a:xfrm>
              <a:off x="4721930" y="2407082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1" name="วงรี 1000">
                <a:extLst>
                  <a:ext uri="{FF2B5EF4-FFF2-40B4-BE49-F238E27FC236}">
                    <a16:creationId xmlns:a16="http://schemas.microsoft.com/office/drawing/2014/main" id="{C1A0B546-2451-F20F-068B-02F96A57A36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2" name="วงรี 1001">
                <a:extLst>
                  <a:ext uri="{FF2B5EF4-FFF2-40B4-BE49-F238E27FC236}">
                    <a16:creationId xmlns:a16="http://schemas.microsoft.com/office/drawing/2014/main" id="{C2B33712-E781-762E-F973-FD59763688C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3" name="วงรี 1002">
                <a:extLst>
                  <a:ext uri="{FF2B5EF4-FFF2-40B4-BE49-F238E27FC236}">
                    <a16:creationId xmlns:a16="http://schemas.microsoft.com/office/drawing/2014/main" id="{40D8FD49-DC2B-AAF2-35E8-7F7DB376DD9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4" name="วงรี 1003">
                <a:extLst>
                  <a:ext uri="{FF2B5EF4-FFF2-40B4-BE49-F238E27FC236}">
                    <a16:creationId xmlns:a16="http://schemas.microsoft.com/office/drawing/2014/main" id="{E13B46D8-E239-71D7-BAC3-4527AE2088F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6" name="กลุ่ม 935">
              <a:extLst>
                <a:ext uri="{FF2B5EF4-FFF2-40B4-BE49-F238E27FC236}">
                  <a16:creationId xmlns:a16="http://schemas.microsoft.com/office/drawing/2014/main" id="{3B709699-0348-8282-F781-BACD81DC3857}"/>
                </a:ext>
              </a:extLst>
            </p:cNvPr>
            <p:cNvGrpSpPr/>
            <p:nvPr/>
          </p:nvGrpSpPr>
          <p:grpSpPr>
            <a:xfrm>
              <a:off x="4721930" y="2712688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7" name="วงรี 996">
                <a:extLst>
                  <a:ext uri="{FF2B5EF4-FFF2-40B4-BE49-F238E27FC236}">
                    <a16:creationId xmlns:a16="http://schemas.microsoft.com/office/drawing/2014/main" id="{8AEE7F57-FE9D-7E14-0F21-952CF94EF71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8" name="วงรี 997">
                <a:extLst>
                  <a:ext uri="{FF2B5EF4-FFF2-40B4-BE49-F238E27FC236}">
                    <a16:creationId xmlns:a16="http://schemas.microsoft.com/office/drawing/2014/main" id="{45D1E8A3-334C-1E8F-C6DC-90F83E48E13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9" name="วงรี 998">
                <a:extLst>
                  <a:ext uri="{FF2B5EF4-FFF2-40B4-BE49-F238E27FC236}">
                    <a16:creationId xmlns:a16="http://schemas.microsoft.com/office/drawing/2014/main" id="{29E34C48-C2C2-D551-532C-A2D7262B29A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0" name="วงรี 999">
                <a:extLst>
                  <a:ext uri="{FF2B5EF4-FFF2-40B4-BE49-F238E27FC236}">
                    <a16:creationId xmlns:a16="http://schemas.microsoft.com/office/drawing/2014/main" id="{FFC91926-920D-2066-BA8C-1CAF1405752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7" name="กลุ่ม 936">
              <a:extLst>
                <a:ext uri="{FF2B5EF4-FFF2-40B4-BE49-F238E27FC236}">
                  <a16:creationId xmlns:a16="http://schemas.microsoft.com/office/drawing/2014/main" id="{E2DE6598-619A-012D-F034-6EDCD281D470}"/>
                </a:ext>
              </a:extLst>
            </p:cNvPr>
            <p:cNvGrpSpPr/>
            <p:nvPr/>
          </p:nvGrpSpPr>
          <p:grpSpPr>
            <a:xfrm>
              <a:off x="4721930" y="3018294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3" name="วงรี 992">
                <a:extLst>
                  <a:ext uri="{FF2B5EF4-FFF2-40B4-BE49-F238E27FC236}">
                    <a16:creationId xmlns:a16="http://schemas.microsoft.com/office/drawing/2014/main" id="{41FA49DA-F737-6CB0-571E-3B3B3CCB799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4" name="วงรี 993">
                <a:extLst>
                  <a:ext uri="{FF2B5EF4-FFF2-40B4-BE49-F238E27FC236}">
                    <a16:creationId xmlns:a16="http://schemas.microsoft.com/office/drawing/2014/main" id="{B3DE1A4B-6078-F157-21F2-4E2A53209D2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5" name="วงรี 994">
                <a:extLst>
                  <a:ext uri="{FF2B5EF4-FFF2-40B4-BE49-F238E27FC236}">
                    <a16:creationId xmlns:a16="http://schemas.microsoft.com/office/drawing/2014/main" id="{0594511F-556E-A142-20DF-320BBECFEF6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6" name="วงรี 995">
                <a:extLst>
                  <a:ext uri="{FF2B5EF4-FFF2-40B4-BE49-F238E27FC236}">
                    <a16:creationId xmlns:a16="http://schemas.microsoft.com/office/drawing/2014/main" id="{3D7C0F8B-CA5C-A632-F2A5-B697BD5B55B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8" name="กลุ่ม 937">
              <a:extLst>
                <a:ext uri="{FF2B5EF4-FFF2-40B4-BE49-F238E27FC236}">
                  <a16:creationId xmlns:a16="http://schemas.microsoft.com/office/drawing/2014/main" id="{D40DB644-7724-1DED-BF65-D05991A3441B}"/>
                </a:ext>
              </a:extLst>
            </p:cNvPr>
            <p:cNvGrpSpPr/>
            <p:nvPr/>
          </p:nvGrpSpPr>
          <p:grpSpPr>
            <a:xfrm>
              <a:off x="4721930" y="332390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9" name="วงรี 988">
                <a:extLst>
                  <a:ext uri="{FF2B5EF4-FFF2-40B4-BE49-F238E27FC236}">
                    <a16:creationId xmlns:a16="http://schemas.microsoft.com/office/drawing/2014/main" id="{4F6CA8E2-1878-0F48-FB22-897707A69D3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0" name="วงรี 989">
                <a:extLst>
                  <a:ext uri="{FF2B5EF4-FFF2-40B4-BE49-F238E27FC236}">
                    <a16:creationId xmlns:a16="http://schemas.microsoft.com/office/drawing/2014/main" id="{416B7DF0-E89F-979C-BD9F-D00ADD8A92A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1" name="วงรี 990">
                <a:extLst>
                  <a:ext uri="{FF2B5EF4-FFF2-40B4-BE49-F238E27FC236}">
                    <a16:creationId xmlns:a16="http://schemas.microsoft.com/office/drawing/2014/main" id="{C2C7C683-0612-7F48-9AC4-A668B46B977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2" name="วงรี 991">
                <a:extLst>
                  <a:ext uri="{FF2B5EF4-FFF2-40B4-BE49-F238E27FC236}">
                    <a16:creationId xmlns:a16="http://schemas.microsoft.com/office/drawing/2014/main" id="{1896778D-1520-821B-DE9B-6A3F5DEFC9E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9" name="กลุ่ม 938">
              <a:extLst>
                <a:ext uri="{FF2B5EF4-FFF2-40B4-BE49-F238E27FC236}">
                  <a16:creationId xmlns:a16="http://schemas.microsoft.com/office/drawing/2014/main" id="{8FC486B4-FC6E-34F5-5723-86A4B1249828}"/>
                </a:ext>
              </a:extLst>
            </p:cNvPr>
            <p:cNvGrpSpPr/>
            <p:nvPr/>
          </p:nvGrpSpPr>
          <p:grpSpPr>
            <a:xfrm>
              <a:off x="4721930" y="362950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5" name="วงรี 984">
                <a:extLst>
                  <a:ext uri="{FF2B5EF4-FFF2-40B4-BE49-F238E27FC236}">
                    <a16:creationId xmlns:a16="http://schemas.microsoft.com/office/drawing/2014/main" id="{42076D38-C2AF-1057-8136-2A14F7B932B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6" name="วงรี 985">
                <a:extLst>
                  <a:ext uri="{FF2B5EF4-FFF2-40B4-BE49-F238E27FC236}">
                    <a16:creationId xmlns:a16="http://schemas.microsoft.com/office/drawing/2014/main" id="{88806E14-1A69-B0F3-5B0F-96B9911B659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7" name="วงรี 986">
                <a:extLst>
                  <a:ext uri="{FF2B5EF4-FFF2-40B4-BE49-F238E27FC236}">
                    <a16:creationId xmlns:a16="http://schemas.microsoft.com/office/drawing/2014/main" id="{139C9DD8-685F-59A9-AE04-A6A256BA973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8" name="วงรี 987">
                <a:extLst>
                  <a:ext uri="{FF2B5EF4-FFF2-40B4-BE49-F238E27FC236}">
                    <a16:creationId xmlns:a16="http://schemas.microsoft.com/office/drawing/2014/main" id="{97AF1997-685B-7227-4C14-B1DDF272A84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026879C8-33F0-CF8D-88BD-1F4FE10B46CE}"/>
              </a:ext>
            </a:extLst>
          </p:cNvPr>
          <p:cNvGrpSpPr/>
          <p:nvPr/>
        </p:nvGrpSpPr>
        <p:grpSpPr>
          <a:xfrm>
            <a:off x="367298" y="2211110"/>
            <a:ext cx="1221550" cy="543318"/>
            <a:chOff x="742782" y="1322120"/>
            <a:chExt cx="1373990" cy="598475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1B553B59-A123-B0CE-F81D-6BE52D9C15BD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2C66C2BB-E38F-BF60-F7E2-9375CB6397BD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F7CD7537-1FEA-71B7-345E-CEFFAB31486C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0B4F02AA-C1F0-CC48-1F08-812552FC1BDF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196DDE08-ABD8-576D-A3AD-3CDC6936BA32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58628526-07AF-8FE2-9F29-B9EFB9A31B77}"/>
                </a:ext>
              </a:extLst>
            </p:cNvPr>
            <p:cNvGrpSpPr/>
            <p:nvPr/>
          </p:nvGrpSpPr>
          <p:grpSpPr>
            <a:xfrm>
              <a:off x="742782" y="1322120"/>
              <a:ext cx="1373990" cy="395301"/>
              <a:chOff x="742782" y="1936773"/>
              <a:chExt cx="1373990" cy="395301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AA4D7D59-3225-1A59-4BB0-699DED734EDE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65BE6C1E-328A-0883-78AB-02484FEB6072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11FD03AF-2C70-EF1E-341A-4448CC79498E}"/>
                  </a:ext>
                </a:extLst>
              </p:cNvPr>
              <p:cNvSpPr txBox="1"/>
              <p:nvPr/>
            </p:nvSpPr>
            <p:spPr>
              <a:xfrm>
                <a:off x="1463378" y="1936773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A32E1BBC-0EAB-965B-A1D0-68CE1DBA5AD7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1224" name="กล่องข้อความ 397">
            <a:extLst>
              <a:ext uri="{FF2B5EF4-FFF2-40B4-BE49-F238E27FC236}">
                <a16:creationId xmlns:a16="http://schemas.microsoft.com/office/drawing/2014/main" id="{70115C3E-340E-0626-21A3-1D4D448E3BD6}"/>
              </a:ext>
            </a:extLst>
          </p:cNvPr>
          <p:cNvSpPr txBox="1"/>
          <p:nvPr/>
        </p:nvSpPr>
        <p:spPr>
          <a:xfrm>
            <a:off x="191681" y="1124857"/>
            <a:ext cx="4338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…………………………….……….…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25" name="กล่องข้อความ 398">
            <a:extLst>
              <a:ext uri="{FF2B5EF4-FFF2-40B4-BE49-F238E27FC236}">
                <a16:creationId xmlns:a16="http://schemas.microsoft.com/office/drawing/2014/main" id="{8E5B2681-5ACB-B8E9-0092-80976E8DBE5A}"/>
              </a:ext>
            </a:extLst>
          </p:cNvPr>
          <p:cNvSpPr txBox="1"/>
          <p:nvPr/>
        </p:nvSpPr>
        <p:spPr>
          <a:xfrm>
            <a:off x="181339" y="1464991"/>
            <a:ext cx="440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.......................................................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</a:p>
        </p:txBody>
      </p:sp>
      <p:grpSp>
        <p:nvGrpSpPr>
          <p:cNvPr id="1226" name="กลุ่ม 10">
            <a:extLst>
              <a:ext uri="{FF2B5EF4-FFF2-40B4-BE49-F238E27FC236}">
                <a16:creationId xmlns:a16="http://schemas.microsoft.com/office/drawing/2014/main" id="{A0B5963C-55B6-BB0F-7EF6-BFF3D5E6D658}"/>
              </a:ext>
            </a:extLst>
          </p:cNvPr>
          <p:cNvGrpSpPr/>
          <p:nvPr/>
        </p:nvGrpSpPr>
        <p:grpSpPr>
          <a:xfrm>
            <a:off x="2076587" y="2209141"/>
            <a:ext cx="1221550" cy="605755"/>
            <a:chOff x="742782" y="1322121"/>
            <a:chExt cx="1373990" cy="598474"/>
          </a:xfrm>
        </p:grpSpPr>
        <p:grpSp>
          <p:nvGrpSpPr>
            <p:cNvPr id="1227" name="กลุ่ม 2">
              <a:extLst>
                <a:ext uri="{FF2B5EF4-FFF2-40B4-BE49-F238E27FC236}">
                  <a16:creationId xmlns:a16="http://schemas.microsoft.com/office/drawing/2014/main" id="{AE4AF735-A269-923F-3571-FC958C0E3B84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1233" name="กล่องข้อความ 351">
                <a:extLst>
                  <a:ext uri="{FF2B5EF4-FFF2-40B4-BE49-F238E27FC236}">
                    <a16:creationId xmlns:a16="http://schemas.microsoft.com/office/drawing/2014/main" id="{2BB76660-FABE-FCEE-6CFA-891E9BF9F37E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1234" name="กล่องข้อความ 352">
                <a:extLst>
                  <a:ext uri="{FF2B5EF4-FFF2-40B4-BE49-F238E27FC236}">
                    <a16:creationId xmlns:a16="http://schemas.microsoft.com/office/drawing/2014/main" id="{32ABC42A-FD90-0890-DB4A-E23E7CFA4FE3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1235" name="กล่องข้อความ 353">
                <a:extLst>
                  <a:ext uri="{FF2B5EF4-FFF2-40B4-BE49-F238E27FC236}">
                    <a16:creationId xmlns:a16="http://schemas.microsoft.com/office/drawing/2014/main" id="{4ED0B682-0E38-AA49-989E-B45DC55E19BB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1236" name="กล่องข้อความ 354">
                <a:extLst>
                  <a:ext uri="{FF2B5EF4-FFF2-40B4-BE49-F238E27FC236}">
                    <a16:creationId xmlns:a16="http://schemas.microsoft.com/office/drawing/2014/main" id="{776D28EE-2812-FA8D-69BC-45BD3CBDD2DC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1228" name="กลุ่ม 355">
              <a:extLst>
                <a:ext uri="{FF2B5EF4-FFF2-40B4-BE49-F238E27FC236}">
                  <a16:creationId xmlns:a16="http://schemas.microsoft.com/office/drawing/2014/main" id="{850C686C-BA51-69A0-347D-F8DD7BDD364A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395300"/>
              <a:chOff x="742782" y="1936774"/>
              <a:chExt cx="1373990" cy="395300"/>
            </a:xfrm>
          </p:grpSpPr>
          <p:sp>
            <p:nvSpPr>
              <p:cNvPr id="1229" name="กล่องข้อความ 356">
                <a:extLst>
                  <a:ext uri="{FF2B5EF4-FFF2-40B4-BE49-F238E27FC236}">
                    <a16:creationId xmlns:a16="http://schemas.microsoft.com/office/drawing/2014/main" id="{3D46B0A0-2B29-9853-BA6B-119CC9BE8EF5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0" name="กล่องข้อความ 357">
                <a:extLst>
                  <a:ext uri="{FF2B5EF4-FFF2-40B4-BE49-F238E27FC236}">
                    <a16:creationId xmlns:a16="http://schemas.microsoft.com/office/drawing/2014/main" id="{E1D7901D-55C0-6C84-7ED7-C407A0C9267A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1" name="กล่องข้อความ 358">
                <a:extLst>
                  <a:ext uri="{FF2B5EF4-FFF2-40B4-BE49-F238E27FC236}">
                    <a16:creationId xmlns:a16="http://schemas.microsoft.com/office/drawing/2014/main" id="{FE8F6BEB-EA76-2E65-C4C3-3E7F3F488EDB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2" name="กล่องข้อความ 359">
                <a:extLst>
                  <a:ext uri="{FF2B5EF4-FFF2-40B4-BE49-F238E27FC236}">
                    <a16:creationId xmlns:a16="http://schemas.microsoft.com/office/drawing/2014/main" id="{56770C61-449B-DC8E-FC84-8B2A94FDD6C0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581" name="กล่องข้อความ 289">
            <a:extLst>
              <a:ext uri="{FF2B5EF4-FFF2-40B4-BE49-F238E27FC236}">
                <a16:creationId xmlns:a16="http://schemas.microsoft.com/office/drawing/2014/main" id="{2F554F5D-F3E3-9F3D-3E2C-3DF4EA3D6BC1}"/>
              </a:ext>
            </a:extLst>
          </p:cNvPr>
          <p:cNvSpPr txBox="1"/>
          <p:nvPr/>
        </p:nvSpPr>
        <p:spPr>
          <a:xfrm>
            <a:off x="1608276" y="28761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2" name="กล่องข้อความ 289">
            <a:extLst>
              <a:ext uri="{FF2B5EF4-FFF2-40B4-BE49-F238E27FC236}">
                <a16:creationId xmlns:a16="http://schemas.microsoft.com/office/drawing/2014/main" id="{27DF0B7E-B84C-B58E-51CA-F1C88C186F47}"/>
              </a:ext>
            </a:extLst>
          </p:cNvPr>
          <p:cNvSpPr txBox="1"/>
          <p:nvPr/>
        </p:nvSpPr>
        <p:spPr>
          <a:xfrm>
            <a:off x="1600129" y="313777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3" name="กล่องข้อความ 289">
            <a:extLst>
              <a:ext uri="{FF2B5EF4-FFF2-40B4-BE49-F238E27FC236}">
                <a16:creationId xmlns:a16="http://schemas.microsoft.com/office/drawing/2014/main" id="{E1773D7F-04D3-23E8-ADA7-51001A6DB7FD}"/>
              </a:ext>
            </a:extLst>
          </p:cNvPr>
          <p:cNvSpPr txBox="1"/>
          <p:nvPr/>
        </p:nvSpPr>
        <p:spPr>
          <a:xfrm>
            <a:off x="1613911" y="3405357"/>
            <a:ext cx="430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4" name="กล่องข้อความ 289">
            <a:extLst>
              <a:ext uri="{FF2B5EF4-FFF2-40B4-BE49-F238E27FC236}">
                <a16:creationId xmlns:a16="http://schemas.microsoft.com/office/drawing/2014/main" id="{8B30FACF-3F19-02D8-871A-88AEF7B11019}"/>
              </a:ext>
            </a:extLst>
          </p:cNvPr>
          <p:cNvSpPr txBox="1"/>
          <p:nvPr/>
        </p:nvSpPr>
        <p:spPr>
          <a:xfrm>
            <a:off x="1613604" y="3671911"/>
            <a:ext cx="426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5" name="กล่องข้อความ 289">
            <a:extLst>
              <a:ext uri="{FF2B5EF4-FFF2-40B4-BE49-F238E27FC236}">
                <a16:creationId xmlns:a16="http://schemas.microsoft.com/office/drawing/2014/main" id="{848B6DB6-233E-729C-C3E9-97A83DBDC53D}"/>
              </a:ext>
            </a:extLst>
          </p:cNvPr>
          <p:cNvSpPr txBox="1"/>
          <p:nvPr/>
        </p:nvSpPr>
        <p:spPr>
          <a:xfrm>
            <a:off x="1608841" y="393350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6" name="กล่องข้อความ 289">
            <a:extLst>
              <a:ext uri="{FF2B5EF4-FFF2-40B4-BE49-F238E27FC236}">
                <a16:creationId xmlns:a16="http://schemas.microsoft.com/office/drawing/2014/main" id="{C1674A52-A4D1-311B-9180-EB080472FD0B}"/>
              </a:ext>
            </a:extLst>
          </p:cNvPr>
          <p:cNvSpPr txBox="1"/>
          <p:nvPr/>
        </p:nvSpPr>
        <p:spPr>
          <a:xfrm>
            <a:off x="1608841" y="41840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7" name="กล่องข้อความ 289">
            <a:extLst>
              <a:ext uri="{FF2B5EF4-FFF2-40B4-BE49-F238E27FC236}">
                <a16:creationId xmlns:a16="http://schemas.microsoft.com/office/drawing/2014/main" id="{7D414C20-52E8-26DF-7049-6773DEC5A94A}"/>
              </a:ext>
            </a:extLst>
          </p:cNvPr>
          <p:cNvSpPr txBox="1"/>
          <p:nvPr/>
        </p:nvSpPr>
        <p:spPr>
          <a:xfrm>
            <a:off x="1612695" y="44516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8" name="กล่องข้อความ 289">
            <a:extLst>
              <a:ext uri="{FF2B5EF4-FFF2-40B4-BE49-F238E27FC236}">
                <a16:creationId xmlns:a16="http://schemas.microsoft.com/office/drawing/2014/main" id="{C6DF23E8-4E48-D7B0-4A55-48592DD808E7}"/>
              </a:ext>
            </a:extLst>
          </p:cNvPr>
          <p:cNvSpPr txBox="1"/>
          <p:nvPr/>
        </p:nvSpPr>
        <p:spPr>
          <a:xfrm>
            <a:off x="1607404" y="470670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9" name="กล่องข้อความ 289">
            <a:extLst>
              <a:ext uri="{FF2B5EF4-FFF2-40B4-BE49-F238E27FC236}">
                <a16:creationId xmlns:a16="http://schemas.microsoft.com/office/drawing/2014/main" id="{D2320DC5-7632-0090-C523-816E1B224D82}"/>
              </a:ext>
            </a:extLst>
          </p:cNvPr>
          <p:cNvSpPr txBox="1"/>
          <p:nvPr/>
        </p:nvSpPr>
        <p:spPr>
          <a:xfrm>
            <a:off x="1608841" y="49659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0" name="กล่องข้อความ 289">
            <a:extLst>
              <a:ext uri="{FF2B5EF4-FFF2-40B4-BE49-F238E27FC236}">
                <a16:creationId xmlns:a16="http://schemas.microsoft.com/office/drawing/2014/main" id="{14B9A7AE-E2CE-7A2A-1779-5F817ED3C4B6}"/>
              </a:ext>
            </a:extLst>
          </p:cNvPr>
          <p:cNvSpPr txBox="1"/>
          <p:nvPr/>
        </p:nvSpPr>
        <p:spPr>
          <a:xfrm>
            <a:off x="1608841" y="520454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1" name="กล่องข้อความ 289">
            <a:extLst>
              <a:ext uri="{FF2B5EF4-FFF2-40B4-BE49-F238E27FC236}">
                <a16:creationId xmlns:a16="http://schemas.microsoft.com/office/drawing/2014/main" id="{0B30B0E6-0A87-61E6-C681-1FD760A182B3}"/>
              </a:ext>
            </a:extLst>
          </p:cNvPr>
          <p:cNvSpPr txBox="1"/>
          <p:nvPr/>
        </p:nvSpPr>
        <p:spPr>
          <a:xfrm>
            <a:off x="1615850" y="54727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2" name="กล่องข้อความ 289">
            <a:extLst>
              <a:ext uri="{FF2B5EF4-FFF2-40B4-BE49-F238E27FC236}">
                <a16:creationId xmlns:a16="http://schemas.microsoft.com/office/drawing/2014/main" id="{45AB109E-B85A-12F5-A855-799EB4270EA7}"/>
              </a:ext>
            </a:extLst>
          </p:cNvPr>
          <p:cNvSpPr txBox="1"/>
          <p:nvPr/>
        </p:nvSpPr>
        <p:spPr>
          <a:xfrm>
            <a:off x="1608841" y="572021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3" name="กล่องข้อความ 289">
            <a:extLst>
              <a:ext uri="{FF2B5EF4-FFF2-40B4-BE49-F238E27FC236}">
                <a16:creationId xmlns:a16="http://schemas.microsoft.com/office/drawing/2014/main" id="{9A86A179-3B4C-77C3-1A8B-75F563F95755}"/>
              </a:ext>
            </a:extLst>
          </p:cNvPr>
          <p:cNvSpPr txBox="1"/>
          <p:nvPr/>
        </p:nvSpPr>
        <p:spPr>
          <a:xfrm>
            <a:off x="1607057" y="59921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4" name="กล่องข้อความ 289">
            <a:extLst>
              <a:ext uri="{FF2B5EF4-FFF2-40B4-BE49-F238E27FC236}">
                <a16:creationId xmlns:a16="http://schemas.microsoft.com/office/drawing/2014/main" id="{99E97D14-77D1-F39D-D79B-EDB95374E85C}"/>
              </a:ext>
            </a:extLst>
          </p:cNvPr>
          <p:cNvSpPr txBox="1"/>
          <p:nvPr/>
        </p:nvSpPr>
        <p:spPr>
          <a:xfrm>
            <a:off x="1605399" y="625422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5" name="กล่องข้อความ 289">
            <a:extLst>
              <a:ext uri="{FF2B5EF4-FFF2-40B4-BE49-F238E27FC236}">
                <a16:creationId xmlns:a16="http://schemas.microsoft.com/office/drawing/2014/main" id="{890C43CC-3680-F83B-604D-49500BFA138E}"/>
              </a:ext>
            </a:extLst>
          </p:cNvPr>
          <p:cNvSpPr txBox="1"/>
          <p:nvPr/>
        </p:nvSpPr>
        <p:spPr>
          <a:xfrm>
            <a:off x="1601831" y="650024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6" name="กล่องข้อความ 289">
            <a:extLst>
              <a:ext uri="{FF2B5EF4-FFF2-40B4-BE49-F238E27FC236}">
                <a16:creationId xmlns:a16="http://schemas.microsoft.com/office/drawing/2014/main" id="{3C7D4FAB-61F9-79E4-A8D4-EB4DD3FA8955}"/>
              </a:ext>
            </a:extLst>
          </p:cNvPr>
          <p:cNvSpPr txBox="1"/>
          <p:nvPr/>
        </p:nvSpPr>
        <p:spPr>
          <a:xfrm>
            <a:off x="1600173" y="676289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7" name="กล่องข้อความ 289">
            <a:extLst>
              <a:ext uri="{FF2B5EF4-FFF2-40B4-BE49-F238E27FC236}">
                <a16:creationId xmlns:a16="http://schemas.microsoft.com/office/drawing/2014/main" id="{FBDCFA62-4BAE-D70B-3AB9-5C88062FDCB2}"/>
              </a:ext>
            </a:extLst>
          </p:cNvPr>
          <p:cNvSpPr txBox="1"/>
          <p:nvPr/>
        </p:nvSpPr>
        <p:spPr>
          <a:xfrm>
            <a:off x="1601830" y="699185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8" name="กล่องข้อความ 289">
            <a:extLst>
              <a:ext uri="{FF2B5EF4-FFF2-40B4-BE49-F238E27FC236}">
                <a16:creationId xmlns:a16="http://schemas.microsoft.com/office/drawing/2014/main" id="{C1CBB30A-97C3-63F0-2D1C-D01F229A701D}"/>
              </a:ext>
            </a:extLst>
          </p:cNvPr>
          <p:cNvSpPr txBox="1"/>
          <p:nvPr/>
        </p:nvSpPr>
        <p:spPr>
          <a:xfrm>
            <a:off x="1598391" y="725675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9" name="กล่องข้อความ 289">
            <a:extLst>
              <a:ext uri="{FF2B5EF4-FFF2-40B4-BE49-F238E27FC236}">
                <a16:creationId xmlns:a16="http://schemas.microsoft.com/office/drawing/2014/main" id="{FDB0885E-45F3-8A64-39CC-07EE07245F1B}"/>
              </a:ext>
            </a:extLst>
          </p:cNvPr>
          <p:cNvSpPr txBox="1"/>
          <p:nvPr/>
        </p:nvSpPr>
        <p:spPr>
          <a:xfrm>
            <a:off x="1608841" y="7529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0" name="กล่องข้อความ 289">
            <a:extLst>
              <a:ext uri="{FF2B5EF4-FFF2-40B4-BE49-F238E27FC236}">
                <a16:creationId xmlns:a16="http://schemas.microsoft.com/office/drawing/2014/main" id="{39A87576-2EC0-0900-C295-7160BEDBDED4}"/>
              </a:ext>
            </a:extLst>
          </p:cNvPr>
          <p:cNvSpPr txBox="1"/>
          <p:nvPr/>
        </p:nvSpPr>
        <p:spPr>
          <a:xfrm>
            <a:off x="1608841" y="777604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6" name="กล่องข้อความ 289">
            <a:extLst>
              <a:ext uri="{FF2B5EF4-FFF2-40B4-BE49-F238E27FC236}">
                <a16:creationId xmlns:a16="http://schemas.microsoft.com/office/drawing/2014/main" id="{567A27E6-5422-3F11-FC3F-3CD85E133E71}"/>
              </a:ext>
            </a:extLst>
          </p:cNvPr>
          <p:cNvSpPr txBox="1"/>
          <p:nvPr/>
        </p:nvSpPr>
        <p:spPr>
          <a:xfrm>
            <a:off x="3229476" y="286937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7" name="กล่องข้อความ 289">
            <a:extLst>
              <a:ext uri="{FF2B5EF4-FFF2-40B4-BE49-F238E27FC236}">
                <a16:creationId xmlns:a16="http://schemas.microsoft.com/office/drawing/2014/main" id="{AA94BF36-30C2-8428-461C-FF986EED65E5}"/>
              </a:ext>
            </a:extLst>
          </p:cNvPr>
          <p:cNvSpPr txBox="1"/>
          <p:nvPr/>
        </p:nvSpPr>
        <p:spPr>
          <a:xfrm>
            <a:off x="3222156" y="31311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8" name="กล่องข้อความ 289">
            <a:extLst>
              <a:ext uri="{FF2B5EF4-FFF2-40B4-BE49-F238E27FC236}">
                <a16:creationId xmlns:a16="http://schemas.microsoft.com/office/drawing/2014/main" id="{7D12F911-5BCA-D416-06EF-EE59F2E2392F}"/>
              </a:ext>
            </a:extLst>
          </p:cNvPr>
          <p:cNvSpPr txBox="1"/>
          <p:nvPr/>
        </p:nvSpPr>
        <p:spPr>
          <a:xfrm>
            <a:off x="3224125" y="33933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9" name="กล่องข้อความ 289">
            <a:extLst>
              <a:ext uri="{FF2B5EF4-FFF2-40B4-BE49-F238E27FC236}">
                <a16:creationId xmlns:a16="http://schemas.microsoft.com/office/drawing/2014/main" id="{DD106D70-AA35-BEA0-A374-FCE7C66BFAAE}"/>
              </a:ext>
            </a:extLst>
          </p:cNvPr>
          <p:cNvSpPr txBox="1"/>
          <p:nvPr/>
        </p:nvSpPr>
        <p:spPr>
          <a:xfrm>
            <a:off x="3222155" y="36570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5" name="กล่องข้อความ 289">
            <a:extLst>
              <a:ext uri="{FF2B5EF4-FFF2-40B4-BE49-F238E27FC236}">
                <a16:creationId xmlns:a16="http://schemas.microsoft.com/office/drawing/2014/main" id="{A6782A2A-2084-A612-8E45-AC4522F252E7}"/>
              </a:ext>
            </a:extLst>
          </p:cNvPr>
          <p:cNvSpPr txBox="1"/>
          <p:nvPr/>
        </p:nvSpPr>
        <p:spPr>
          <a:xfrm>
            <a:off x="3222959" y="39055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6" name="กล่องข้อความ 289">
            <a:extLst>
              <a:ext uri="{FF2B5EF4-FFF2-40B4-BE49-F238E27FC236}">
                <a16:creationId xmlns:a16="http://schemas.microsoft.com/office/drawing/2014/main" id="{EC4574DB-E4CB-E527-4992-77E0500E672B}"/>
              </a:ext>
            </a:extLst>
          </p:cNvPr>
          <p:cNvSpPr txBox="1"/>
          <p:nvPr/>
        </p:nvSpPr>
        <p:spPr>
          <a:xfrm>
            <a:off x="3221205" y="41506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7" name="กล่องข้อความ 289">
            <a:extLst>
              <a:ext uri="{FF2B5EF4-FFF2-40B4-BE49-F238E27FC236}">
                <a16:creationId xmlns:a16="http://schemas.microsoft.com/office/drawing/2014/main" id="{C3A2B44D-DF56-C4F8-2985-0C73DD15615B}"/>
              </a:ext>
            </a:extLst>
          </p:cNvPr>
          <p:cNvSpPr txBox="1"/>
          <p:nvPr/>
        </p:nvSpPr>
        <p:spPr>
          <a:xfrm>
            <a:off x="3222154" y="44200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8" name="กล่องข้อความ 289">
            <a:extLst>
              <a:ext uri="{FF2B5EF4-FFF2-40B4-BE49-F238E27FC236}">
                <a16:creationId xmlns:a16="http://schemas.microsoft.com/office/drawing/2014/main" id="{CB6BB533-7DF0-4955-13A7-38FD5FB8C2D4}"/>
              </a:ext>
            </a:extLst>
          </p:cNvPr>
          <p:cNvSpPr txBox="1"/>
          <p:nvPr/>
        </p:nvSpPr>
        <p:spPr>
          <a:xfrm>
            <a:off x="3220294" y="46893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9" name="กล่องข้อความ 289">
            <a:extLst>
              <a:ext uri="{FF2B5EF4-FFF2-40B4-BE49-F238E27FC236}">
                <a16:creationId xmlns:a16="http://schemas.microsoft.com/office/drawing/2014/main" id="{D1EA7E4F-130A-5EBD-3F70-9240D1995856}"/>
              </a:ext>
            </a:extLst>
          </p:cNvPr>
          <p:cNvSpPr txBox="1"/>
          <p:nvPr/>
        </p:nvSpPr>
        <p:spPr>
          <a:xfrm>
            <a:off x="3225547" y="49482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0" name="กล่องข้อความ 289">
            <a:extLst>
              <a:ext uri="{FF2B5EF4-FFF2-40B4-BE49-F238E27FC236}">
                <a16:creationId xmlns:a16="http://schemas.microsoft.com/office/drawing/2014/main" id="{0363A5D1-723F-6CB0-ABA5-4530993B1D2A}"/>
              </a:ext>
            </a:extLst>
          </p:cNvPr>
          <p:cNvSpPr txBox="1"/>
          <p:nvPr/>
        </p:nvSpPr>
        <p:spPr>
          <a:xfrm>
            <a:off x="3224125" y="521359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1" name="กล่องข้อความ 289">
            <a:extLst>
              <a:ext uri="{FF2B5EF4-FFF2-40B4-BE49-F238E27FC236}">
                <a16:creationId xmlns:a16="http://schemas.microsoft.com/office/drawing/2014/main" id="{1FA024E2-1357-03C2-2839-3A1FACA6BE1E}"/>
              </a:ext>
            </a:extLst>
          </p:cNvPr>
          <p:cNvSpPr txBox="1"/>
          <p:nvPr/>
        </p:nvSpPr>
        <p:spPr>
          <a:xfrm>
            <a:off x="3222703" y="547345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2" name="กล่องข้อความ 289">
            <a:extLst>
              <a:ext uri="{FF2B5EF4-FFF2-40B4-BE49-F238E27FC236}">
                <a16:creationId xmlns:a16="http://schemas.microsoft.com/office/drawing/2014/main" id="{52904FFE-0F48-B15B-78B4-6623A66872A3}"/>
              </a:ext>
            </a:extLst>
          </p:cNvPr>
          <p:cNvSpPr txBox="1"/>
          <p:nvPr/>
        </p:nvSpPr>
        <p:spPr>
          <a:xfrm>
            <a:off x="3218899" y="571311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3" name="กล่องข้อความ 289">
            <a:extLst>
              <a:ext uri="{FF2B5EF4-FFF2-40B4-BE49-F238E27FC236}">
                <a16:creationId xmlns:a16="http://schemas.microsoft.com/office/drawing/2014/main" id="{C324DEC3-F7FB-8FA1-1DE3-7A42F6703D54}"/>
              </a:ext>
            </a:extLst>
          </p:cNvPr>
          <p:cNvSpPr txBox="1"/>
          <p:nvPr/>
        </p:nvSpPr>
        <p:spPr>
          <a:xfrm>
            <a:off x="3225942" y="595301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4" name="กล่องข้อความ 289">
            <a:extLst>
              <a:ext uri="{FF2B5EF4-FFF2-40B4-BE49-F238E27FC236}">
                <a16:creationId xmlns:a16="http://schemas.microsoft.com/office/drawing/2014/main" id="{1B341BEE-8A8B-8379-56EE-18333BC7C66C}"/>
              </a:ext>
            </a:extLst>
          </p:cNvPr>
          <p:cNvSpPr txBox="1"/>
          <p:nvPr/>
        </p:nvSpPr>
        <p:spPr>
          <a:xfrm>
            <a:off x="3217632" y="622483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5" name="กล่องข้อความ 289">
            <a:extLst>
              <a:ext uri="{FF2B5EF4-FFF2-40B4-BE49-F238E27FC236}">
                <a16:creationId xmlns:a16="http://schemas.microsoft.com/office/drawing/2014/main" id="{1258FC5A-3955-089C-42F7-D5EEB1E7435B}"/>
              </a:ext>
            </a:extLst>
          </p:cNvPr>
          <p:cNvSpPr txBox="1"/>
          <p:nvPr/>
        </p:nvSpPr>
        <p:spPr>
          <a:xfrm>
            <a:off x="3220961" y="648423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6" name="กล่องข้อความ 289">
            <a:extLst>
              <a:ext uri="{FF2B5EF4-FFF2-40B4-BE49-F238E27FC236}">
                <a16:creationId xmlns:a16="http://schemas.microsoft.com/office/drawing/2014/main" id="{2DD963A1-63D0-1084-CC1F-99B4EE28CF39}"/>
              </a:ext>
            </a:extLst>
          </p:cNvPr>
          <p:cNvSpPr txBox="1"/>
          <p:nvPr/>
        </p:nvSpPr>
        <p:spPr>
          <a:xfrm>
            <a:off x="3217538" y="674054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7" name="กล่องข้อความ 289">
            <a:extLst>
              <a:ext uri="{FF2B5EF4-FFF2-40B4-BE49-F238E27FC236}">
                <a16:creationId xmlns:a16="http://schemas.microsoft.com/office/drawing/2014/main" id="{749B0DE7-5C7A-93CF-4734-C7D5F885C6B0}"/>
              </a:ext>
            </a:extLst>
          </p:cNvPr>
          <p:cNvSpPr txBox="1"/>
          <p:nvPr/>
        </p:nvSpPr>
        <p:spPr>
          <a:xfrm>
            <a:off x="3225941" y="69773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8" name="กล่องข้อความ 289">
            <a:extLst>
              <a:ext uri="{FF2B5EF4-FFF2-40B4-BE49-F238E27FC236}">
                <a16:creationId xmlns:a16="http://schemas.microsoft.com/office/drawing/2014/main" id="{7033B7E2-3F2E-8A66-2E53-513072891E98}"/>
              </a:ext>
            </a:extLst>
          </p:cNvPr>
          <p:cNvSpPr txBox="1"/>
          <p:nvPr/>
        </p:nvSpPr>
        <p:spPr>
          <a:xfrm>
            <a:off x="3218898" y="724440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9" name="กล่องข้อความ 289">
            <a:extLst>
              <a:ext uri="{FF2B5EF4-FFF2-40B4-BE49-F238E27FC236}">
                <a16:creationId xmlns:a16="http://schemas.microsoft.com/office/drawing/2014/main" id="{AB2CAC14-8098-2AE9-DC87-DD17E9E11F5F}"/>
              </a:ext>
            </a:extLst>
          </p:cNvPr>
          <p:cNvSpPr txBox="1"/>
          <p:nvPr/>
        </p:nvSpPr>
        <p:spPr>
          <a:xfrm>
            <a:off x="3218897" y="750337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30" name="กล่องข้อความ 289">
            <a:extLst>
              <a:ext uri="{FF2B5EF4-FFF2-40B4-BE49-F238E27FC236}">
                <a16:creationId xmlns:a16="http://schemas.microsoft.com/office/drawing/2014/main" id="{0A3DD678-C5C3-4A51-0255-425631FDAEF3}"/>
              </a:ext>
            </a:extLst>
          </p:cNvPr>
          <p:cNvSpPr txBox="1"/>
          <p:nvPr/>
        </p:nvSpPr>
        <p:spPr>
          <a:xfrm>
            <a:off x="3217864" y="775756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4AA1466-C2AC-F6C8-D0AA-9932148A8B25}"/>
              </a:ext>
            </a:extLst>
          </p:cNvPr>
          <p:cNvGrpSpPr/>
          <p:nvPr/>
        </p:nvGrpSpPr>
        <p:grpSpPr>
          <a:xfrm>
            <a:off x="4856727" y="2879751"/>
            <a:ext cx="453839" cy="5160864"/>
            <a:chOff x="4880052" y="3756427"/>
            <a:chExt cx="453839" cy="5160864"/>
          </a:xfrm>
        </p:grpSpPr>
        <p:sp>
          <p:nvSpPr>
            <p:cNvPr id="631" name="กล่องข้อความ 289">
              <a:extLst>
                <a:ext uri="{FF2B5EF4-FFF2-40B4-BE49-F238E27FC236}">
                  <a16:creationId xmlns:a16="http://schemas.microsoft.com/office/drawing/2014/main" id="{E23A51F1-49AB-47E6-EAD1-51B8C490E252}"/>
                </a:ext>
              </a:extLst>
            </p:cNvPr>
            <p:cNvSpPr txBox="1"/>
            <p:nvPr/>
          </p:nvSpPr>
          <p:spPr>
            <a:xfrm>
              <a:off x="4889494" y="37564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2" name="กล่องข้อความ 289">
              <a:extLst>
                <a:ext uri="{FF2B5EF4-FFF2-40B4-BE49-F238E27FC236}">
                  <a16:creationId xmlns:a16="http://schemas.microsoft.com/office/drawing/2014/main" id="{E54CC0B8-3BBB-1966-55AE-84A53C112D8A}"/>
                </a:ext>
              </a:extLst>
            </p:cNvPr>
            <p:cNvSpPr txBox="1"/>
            <p:nvPr/>
          </p:nvSpPr>
          <p:spPr>
            <a:xfrm>
              <a:off x="4884063" y="401362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3" name="กล่องข้อความ 289">
              <a:extLst>
                <a:ext uri="{FF2B5EF4-FFF2-40B4-BE49-F238E27FC236}">
                  <a16:creationId xmlns:a16="http://schemas.microsoft.com/office/drawing/2014/main" id="{A2EE8D29-CAE5-61C0-7835-7219ADB63BA8}"/>
                </a:ext>
              </a:extLst>
            </p:cNvPr>
            <p:cNvSpPr txBox="1"/>
            <p:nvPr/>
          </p:nvSpPr>
          <p:spPr>
            <a:xfrm>
              <a:off x="4885083" y="427082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4" name="กล่องข้อความ 289">
              <a:extLst>
                <a:ext uri="{FF2B5EF4-FFF2-40B4-BE49-F238E27FC236}">
                  <a16:creationId xmlns:a16="http://schemas.microsoft.com/office/drawing/2014/main" id="{14E0C895-D5ED-BF8E-03ED-A3F010D1A426}"/>
                </a:ext>
              </a:extLst>
            </p:cNvPr>
            <p:cNvSpPr txBox="1"/>
            <p:nvPr/>
          </p:nvSpPr>
          <p:spPr>
            <a:xfrm>
              <a:off x="4886273" y="452419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5" name="กล่องข้อความ 289">
              <a:extLst>
                <a:ext uri="{FF2B5EF4-FFF2-40B4-BE49-F238E27FC236}">
                  <a16:creationId xmlns:a16="http://schemas.microsoft.com/office/drawing/2014/main" id="{0441A954-0499-0316-F07F-D562506FFD11}"/>
                </a:ext>
              </a:extLst>
            </p:cNvPr>
            <p:cNvSpPr txBox="1"/>
            <p:nvPr/>
          </p:nvSpPr>
          <p:spPr>
            <a:xfrm>
              <a:off x="4886869" y="477776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6" name="กล่องข้อความ 289">
              <a:extLst>
                <a:ext uri="{FF2B5EF4-FFF2-40B4-BE49-F238E27FC236}">
                  <a16:creationId xmlns:a16="http://schemas.microsoft.com/office/drawing/2014/main" id="{7893896A-0EA1-1F91-E6AD-888BEC6A95E0}"/>
                </a:ext>
              </a:extLst>
            </p:cNvPr>
            <p:cNvSpPr txBox="1"/>
            <p:nvPr/>
          </p:nvSpPr>
          <p:spPr>
            <a:xfrm>
              <a:off x="4886334" y="503648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7" name="กล่องข้อความ 289">
              <a:extLst>
                <a:ext uri="{FF2B5EF4-FFF2-40B4-BE49-F238E27FC236}">
                  <a16:creationId xmlns:a16="http://schemas.microsoft.com/office/drawing/2014/main" id="{C8030DD2-66B5-19EB-3ADA-48E3E2C21B00}"/>
                </a:ext>
              </a:extLst>
            </p:cNvPr>
            <p:cNvSpPr txBox="1"/>
            <p:nvPr/>
          </p:nvSpPr>
          <p:spPr>
            <a:xfrm>
              <a:off x="4891558" y="52899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8" name="กล่องข้อความ 289">
              <a:extLst>
                <a:ext uri="{FF2B5EF4-FFF2-40B4-BE49-F238E27FC236}">
                  <a16:creationId xmlns:a16="http://schemas.microsoft.com/office/drawing/2014/main" id="{F0E9A4C7-740C-2776-0D60-4AA8E8C944BF}"/>
                </a:ext>
              </a:extLst>
            </p:cNvPr>
            <p:cNvSpPr txBox="1"/>
            <p:nvPr/>
          </p:nvSpPr>
          <p:spPr>
            <a:xfrm>
              <a:off x="4884268" y="5554514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9" name="กล่องข้อความ 289">
              <a:extLst>
                <a:ext uri="{FF2B5EF4-FFF2-40B4-BE49-F238E27FC236}">
                  <a16:creationId xmlns:a16="http://schemas.microsoft.com/office/drawing/2014/main" id="{7AD7D52D-833F-7473-0DFB-66AD54D79530}"/>
                </a:ext>
              </a:extLst>
            </p:cNvPr>
            <p:cNvSpPr txBox="1"/>
            <p:nvPr/>
          </p:nvSpPr>
          <p:spPr>
            <a:xfrm>
              <a:off x="4886273" y="581239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0" name="กล่องข้อความ 289">
              <a:extLst>
                <a:ext uri="{FF2B5EF4-FFF2-40B4-BE49-F238E27FC236}">
                  <a16:creationId xmlns:a16="http://schemas.microsoft.com/office/drawing/2014/main" id="{F1D374E7-4F05-C37D-04E7-AA583055CC66}"/>
                </a:ext>
              </a:extLst>
            </p:cNvPr>
            <p:cNvSpPr txBox="1"/>
            <p:nvPr/>
          </p:nvSpPr>
          <p:spPr>
            <a:xfrm>
              <a:off x="4886273" y="605009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1" name="กล่องข้อความ 289">
              <a:extLst>
                <a:ext uri="{FF2B5EF4-FFF2-40B4-BE49-F238E27FC236}">
                  <a16:creationId xmlns:a16="http://schemas.microsoft.com/office/drawing/2014/main" id="{F4283D09-83F4-3BD7-08AF-65716832AF37}"/>
                </a:ext>
              </a:extLst>
            </p:cNvPr>
            <p:cNvSpPr txBox="1"/>
            <p:nvPr/>
          </p:nvSpPr>
          <p:spPr>
            <a:xfrm>
              <a:off x="4887883" y="632828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2" name="กล่องข้อความ 289">
              <a:extLst>
                <a:ext uri="{FF2B5EF4-FFF2-40B4-BE49-F238E27FC236}">
                  <a16:creationId xmlns:a16="http://schemas.microsoft.com/office/drawing/2014/main" id="{30015EB4-51F3-05E2-FEE0-19ED563A44E3}"/>
                </a:ext>
              </a:extLst>
            </p:cNvPr>
            <p:cNvSpPr txBox="1"/>
            <p:nvPr/>
          </p:nvSpPr>
          <p:spPr>
            <a:xfrm>
              <a:off x="4890652" y="658225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3" name="กล่องข้อความ 289">
              <a:extLst>
                <a:ext uri="{FF2B5EF4-FFF2-40B4-BE49-F238E27FC236}">
                  <a16:creationId xmlns:a16="http://schemas.microsoft.com/office/drawing/2014/main" id="{4EF45CD3-3DA2-0041-2F60-6C70C2FB927B}"/>
                </a:ext>
              </a:extLst>
            </p:cNvPr>
            <p:cNvSpPr txBox="1"/>
            <p:nvPr/>
          </p:nvSpPr>
          <p:spPr>
            <a:xfrm>
              <a:off x="4880052" y="683598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4" name="กล่องข้อความ 289">
              <a:extLst>
                <a:ext uri="{FF2B5EF4-FFF2-40B4-BE49-F238E27FC236}">
                  <a16:creationId xmlns:a16="http://schemas.microsoft.com/office/drawing/2014/main" id="{E6538E3F-C75C-20F2-C166-E9A4F2637523}"/>
                </a:ext>
              </a:extLst>
            </p:cNvPr>
            <p:cNvSpPr txBox="1"/>
            <p:nvPr/>
          </p:nvSpPr>
          <p:spPr>
            <a:xfrm>
              <a:off x="4881428" y="709291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5" name="กล่องข้อความ 289">
              <a:extLst>
                <a:ext uri="{FF2B5EF4-FFF2-40B4-BE49-F238E27FC236}">
                  <a16:creationId xmlns:a16="http://schemas.microsoft.com/office/drawing/2014/main" id="{89749029-5B8F-A1D2-6A89-48183EF4F666}"/>
                </a:ext>
              </a:extLst>
            </p:cNvPr>
            <p:cNvSpPr txBox="1"/>
            <p:nvPr/>
          </p:nvSpPr>
          <p:spPr>
            <a:xfrm>
              <a:off x="4884960" y="735603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6" name="กล่องข้อความ 289">
              <a:extLst>
                <a:ext uri="{FF2B5EF4-FFF2-40B4-BE49-F238E27FC236}">
                  <a16:creationId xmlns:a16="http://schemas.microsoft.com/office/drawing/2014/main" id="{C7809EDB-9BD5-D0E4-DA7B-AB2D8B79C593}"/>
                </a:ext>
              </a:extLst>
            </p:cNvPr>
            <p:cNvSpPr txBox="1"/>
            <p:nvPr/>
          </p:nvSpPr>
          <p:spPr>
            <a:xfrm>
              <a:off x="4885327" y="7610786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7" name="กล่องข้อความ 289">
              <a:extLst>
                <a:ext uri="{FF2B5EF4-FFF2-40B4-BE49-F238E27FC236}">
                  <a16:creationId xmlns:a16="http://schemas.microsoft.com/office/drawing/2014/main" id="{D680E504-1166-0F7C-B410-1DF42E86D6E4}"/>
                </a:ext>
              </a:extLst>
            </p:cNvPr>
            <p:cNvSpPr txBox="1"/>
            <p:nvPr/>
          </p:nvSpPr>
          <p:spPr>
            <a:xfrm>
              <a:off x="4884554" y="786722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8" name="กล่องข้อความ 289">
              <a:extLst>
                <a:ext uri="{FF2B5EF4-FFF2-40B4-BE49-F238E27FC236}">
                  <a16:creationId xmlns:a16="http://schemas.microsoft.com/office/drawing/2014/main" id="{DF1EB451-A4B0-FECC-45DD-F4EE0FBC8DA0}"/>
                </a:ext>
              </a:extLst>
            </p:cNvPr>
            <p:cNvSpPr txBox="1"/>
            <p:nvPr/>
          </p:nvSpPr>
          <p:spPr>
            <a:xfrm>
              <a:off x="4883781" y="811650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9" name="กล่องข้อความ 289">
              <a:extLst>
                <a:ext uri="{FF2B5EF4-FFF2-40B4-BE49-F238E27FC236}">
                  <a16:creationId xmlns:a16="http://schemas.microsoft.com/office/drawing/2014/main" id="{48B4CAC5-4A71-9809-EAA5-4FCDD0AF0A96}"/>
                </a:ext>
              </a:extLst>
            </p:cNvPr>
            <p:cNvSpPr txBox="1"/>
            <p:nvPr/>
          </p:nvSpPr>
          <p:spPr>
            <a:xfrm>
              <a:off x="4888102" y="838484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0" name="กล่องข้อความ 289">
              <a:extLst>
                <a:ext uri="{FF2B5EF4-FFF2-40B4-BE49-F238E27FC236}">
                  <a16:creationId xmlns:a16="http://schemas.microsoft.com/office/drawing/2014/main" id="{A67ABFD7-781D-7EA4-1A1B-F6E9244D7661}"/>
                </a:ext>
              </a:extLst>
            </p:cNvPr>
            <p:cNvSpPr txBox="1"/>
            <p:nvPr/>
          </p:nvSpPr>
          <p:spPr>
            <a:xfrm>
              <a:off x="4886460" y="8640292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4" name="กล่องข้อความ 398">
            <a:extLst>
              <a:ext uri="{FF2B5EF4-FFF2-40B4-BE49-F238E27FC236}">
                <a16:creationId xmlns:a16="http://schemas.microsoft.com/office/drawing/2014/main" id="{8BCC2394-181F-081A-0BFA-AC9301578ECE}"/>
              </a:ext>
            </a:extLst>
          </p:cNvPr>
          <p:cNvSpPr txBox="1"/>
          <p:nvPr/>
        </p:nvSpPr>
        <p:spPr>
          <a:xfrm>
            <a:off x="183671" y="1803381"/>
            <a:ext cx="4406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 / 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ห้อง..........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…….…………..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3" name="Group 1762">
            <a:extLst>
              <a:ext uri="{FF2B5EF4-FFF2-40B4-BE49-F238E27FC236}">
                <a16:creationId xmlns:a16="http://schemas.microsoft.com/office/drawing/2014/main" id="{0259BF20-E522-5F1C-475D-15193849CA2D}"/>
              </a:ext>
            </a:extLst>
          </p:cNvPr>
          <p:cNvGrpSpPr/>
          <p:nvPr/>
        </p:nvGrpSpPr>
        <p:grpSpPr>
          <a:xfrm>
            <a:off x="397650" y="2811257"/>
            <a:ext cx="1297870" cy="6634196"/>
            <a:chOff x="397650" y="2645009"/>
            <a:chExt cx="1297870" cy="6634196"/>
          </a:xfrm>
        </p:grpSpPr>
        <p:sp>
          <p:nvSpPr>
            <p:cNvPr id="5" name="สี่เหลี่ยมผืนผ้า 4">
              <a:extLst>
                <a:ext uri="{FF2B5EF4-FFF2-40B4-BE49-F238E27FC236}">
                  <a16:creationId xmlns:a16="http://schemas.microsoft.com/office/drawing/2014/main" id="{F18E379A-A284-39BD-9AC5-19DFAB723D41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60A5AAB3-46DC-CF51-DC55-A62628345E72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7A525951-51CA-7117-B085-7365AF15BF9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48BA6EB2-7E87-2654-53CB-7D71107F1C7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C04D69B3-9343-E343-014D-F4B21D71274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A9AFF17F-9703-834A-0742-8C42CF7CC41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79A870E9-819D-2094-FB08-3D41F8445D3B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55AFCDBD-DADC-2754-2973-5FD46E5466C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D760E28D-AF14-908B-614E-CCD2657BDD5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D0D28B05-2489-FA87-E2CB-CC8DA051A57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707E581E-7FB1-93C5-32C1-614C52E3C04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808E7AFA-37D9-5DCD-1826-3A103004DA24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F1F06A6A-ADD8-4A6B-70B4-C4F1411C5E1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5D00A6BF-2A9C-FF40-FF4B-AED10201361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E6D104E6-912B-5259-0D13-AC2F972964A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7518BC63-B3EE-1BD2-B74C-FA86E67D96E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A515C2D8-58C9-659C-E779-884514B6411B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9C3FFE8E-DD0A-C7CE-4D4F-730B9A6D049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7440DF9F-C06E-9744-6277-76F51B1FB43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8DB245BF-40B9-269D-E499-00FF2A9AFF9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6F9C308C-77BA-2051-E5E3-FE27C8F0B82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DE92C858-B3D4-227F-7CE5-1AFE46B18CC7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886923A1-06D9-112A-6A46-F65BE173D47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994CA955-2716-F983-FCBB-2712DDCE6C9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FFD1767E-9F7D-76F4-5D62-A0E8DA97563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D2193F00-14CB-7FA1-EB49-6CCF3D9F202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D97AD2DF-A66E-7923-B055-9467B8169B49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3B4DEE2B-BE8F-C276-7ED1-ADDD2DBECA6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F1AE9014-0298-1E3F-DCF1-F69CB089889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FEF168A8-87BE-F37E-D5E7-D3CD9D97D34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36D2347E-4A2F-B9E1-27BD-B561D537CC6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02937288-14B7-393E-21F9-32B0B92F6A38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DB470D65-0D72-1AC1-568B-0F3803D7176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EE4A6455-4020-F644-6A5A-4726D9FC896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AE52E13C-4AB8-D9B0-28A9-37228D6490E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DB44C0B0-A27E-5E50-40DA-2FD202BB4A9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3811ACA3-92DD-174B-3AE2-087F15C99E5E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E56A7F9C-4936-0EE1-78BA-FD6D452008A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CF2A6A61-9114-E84F-C4CF-2D3A1072E18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4052108A-52D8-4E83-4008-990A96B2144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3D62A147-9CC4-D013-B283-E898449FAD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35DEEF90-5F87-97F0-051D-1CBAEEA265D3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10D8BF62-DC4A-FBA7-9EF3-CF64C0B1057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200F9AE4-76D4-EEEE-D99F-C3D52939A35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7D3E0A81-B180-22BA-D453-F00E255E2BA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F74D02CB-298B-AB9D-56AB-C6F9263A4E0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83C4855A-0F7A-3B96-4E44-E385A507E4FD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1FDC9018-692B-8A7C-F97C-F60B092AD50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7035644F-2CD9-E1D4-9CD4-E2667795ECE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CE4B7C43-B028-56F4-BEEA-79DF2D09634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6C3C71C3-9C9E-5AA7-178B-D8783D4E194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12B7AD58-6A23-08F1-4EF6-626B12A408F8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BA30CE69-C032-F8EF-C7C9-3A3D0FEB1E5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31ED2DF7-4F86-C873-FDDF-25F772F6150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5F39B749-B65D-DB63-FF92-F9C896CD34F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29E7B7F6-6EA0-E08D-5BA5-1EDF80981FB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EC064F5A-A112-47B9-E412-D088A606BBC8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8309A4C9-152A-E760-8624-CEC4BDE401B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9541A8C9-34BD-D07E-C6A9-9D0CD5FB19E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7ACFAE92-1748-F277-9500-42BAE46657A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3D521470-E4BF-2C52-523F-C06C4B0D037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ECC6BD71-3A88-C419-57B2-D99D5E4FD3F5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0DC63298-2E81-A9DD-EABF-0DDDA84002D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0969217D-3BFF-F316-B245-63F5CDF508E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05DB9093-E4B2-6FF6-02D8-6CB69824981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C1B0EEFD-4D12-672F-7744-50736CFC9C1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53ECA267-B3C3-FEDC-3BF4-8F0643D536B1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E10A8B44-47CF-4CE3-4BD7-918BDFB243A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CD525F11-6D4C-6572-4CC9-3EF6782742A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7859C104-27CC-5327-2A60-4166C275C53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71F4FB85-FA07-49BC-221B-9A71B87F882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F7D023DB-0567-5A16-1BCD-C8ADFB8D40B3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870989BF-A268-82C9-51BA-5679D011FD7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39F33D38-E407-5AE0-2003-9045B608E41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E07E53E4-B01B-4282-A9F6-D5023642219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D7D8BD1C-7DF7-480E-15BB-92A66997951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17826462-5166-C7CC-46B3-6D9CED248104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DE441F01-1BE5-C0CC-54AD-84614D6ADBB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7714B088-861E-EA17-BD0E-9855CA0F3B3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4180258D-09D7-8551-FCE0-AAB8BCCB5DC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FE3326F7-226A-9B26-BC12-1CA6CC1235D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0B4006B8-F158-2F23-2E9C-65C2624B63FB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1035DFBD-E647-1FF6-7473-3B4D6B8D16E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3D49BBD4-C183-F450-384B-30E38ACF2C8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102A85E9-D57D-7EA3-EEA1-8FDCA2FB2C1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4C9EA040-655A-D298-9341-B68E55E3DC2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21322F82-BBFB-9968-6E16-51F6AE2E9A21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74BFC7DD-60F8-9DF6-3A97-8537494259A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98867730-1164-7468-0D5E-FDB2AC5C33C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7C46D159-1861-7991-1FDD-F4B82362D3B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BD034D14-B418-A9E2-D675-2EBBFD84F49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A318368B-B385-72C8-078A-0A64B7B48090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530F02B9-4577-77B7-7C23-C93817FC5E5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BAC92506-9AC4-D729-7525-86B6051F466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8FA16E32-751F-0E62-8BB0-BA0A9C72687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EF294C6F-D36A-36D8-C77E-15D886DA7E7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12C82921-C117-E3F3-F173-11969A91544C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8C79D34F-03E5-5148-3C1F-33E7E6AA90D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3CEC2F06-AAA7-71F9-DB4C-7FC98399EB2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A0A8BE38-16C8-EFC3-A32B-9CA471FA916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57367AC0-F752-41EE-8A93-5924CD6CC18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6" name="กลุ่ม 298">
              <a:extLst>
                <a:ext uri="{FF2B5EF4-FFF2-40B4-BE49-F238E27FC236}">
                  <a16:creationId xmlns:a16="http://schemas.microsoft.com/office/drawing/2014/main" id="{139CA1CC-ADCA-C3F7-144C-9AB88C2445AF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" name="วงรี 602">
                <a:extLst>
                  <a:ext uri="{FF2B5EF4-FFF2-40B4-BE49-F238E27FC236}">
                    <a16:creationId xmlns:a16="http://schemas.microsoft.com/office/drawing/2014/main" id="{EEB380E4-6B86-41B5-5688-99CD689AD88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" name="วงรี 603">
                <a:extLst>
                  <a:ext uri="{FF2B5EF4-FFF2-40B4-BE49-F238E27FC236}">
                    <a16:creationId xmlns:a16="http://schemas.microsoft.com/office/drawing/2014/main" id="{8E7AE3FE-FD51-3007-F3AC-7135D39A9A9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" name="วงรี 604">
                <a:extLst>
                  <a:ext uri="{FF2B5EF4-FFF2-40B4-BE49-F238E27FC236}">
                    <a16:creationId xmlns:a16="http://schemas.microsoft.com/office/drawing/2014/main" id="{716D15BE-2BE3-79E7-E857-A95D1C86324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" name="วงรี 609">
                <a:extLst>
                  <a:ext uri="{FF2B5EF4-FFF2-40B4-BE49-F238E27FC236}">
                    <a16:creationId xmlns:a16="http://schemas.microsoft.com/office/drawing/2014/main" id="{AD88F536-CCD1-5DF0-E974-276A9F478E2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" name="กลุ่ม 298">
              <a:extLst>
                <a:ext uri="{FF2B5EF4-FFF2-40B4-BE49-F238E27FC236}">
                  <a16:creationId xmlns:a16="http://schemas.microsoft.com/office/drawing/2014/main" id="{C60EB705-F4CD-0024-8607-9B03E3357D87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" name="วงรี 602">
                <a:extLst>
                  <a:ext uri="{FF2B5EF4-FFF2-40B4-BE49-F238E27FC236}">
                    <a16:creationId xmlns:a16="http://schemas.microsoft.com/office/drawing/2014/main" id="{85DEB817-74E8-7A71-8F16-5A87B3A3F44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" name="วงรี 603">
                <a:extLst>
                  <a:ext uri="{FF2B5EF4-FFF2-40B4-BE49-F238E27FC236}">
                    <a16:creationId xmlns:a16="http://schemas.microsoft.com/office/drawing/2014/main" id="{D4B74F73-D66B-FB1D-3846-485C54EB252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4" name="วงรี 604">
                <a:extLst>
                  <a:ext uri="{FF2B5EF4-FFF2-40B4-BE49-F238E27FC236}">
                    <a16:creationId xmlns:a16="http://schemas.microsoft.com/office/drawing/2014/main" id="{1E35BB74-C57E-9DAF-9169-FA7A204630A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5" name="วงรี 609">
                <a:extLst>
                  <a:ext uri="{FF2B5EF4-FFF2-40B4-BE49-F238E27FC236}">
                    <a16:creationId xmlns:a16="http://schemas.microsoft.com/office/drawing/2014/main" id="{85B51B93-6EC8-CB51-5ED1-24E213FBD86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" name="กลุ่ม 265">
              <a:extLst>
                <a:ext uri="{FF2B5EF4-FFF2-40B4-BE49-F238E27FC236}">
                  <a16:creationId xmlns:a16="http://schemas.microsoft.com/office/drawing/2014/main" id="{816B0E16-B92D-EE1B-ED98-E1C3A925F067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" name="วงรี 610">
                <a:extLst>
                  <a:ext uri="{FF2B5EF4-FFF2-40B4-BE49-F238E27FC236}">
                    <a16:creationId xmlns:a16="http://schemas.microsoft.com/office/drawing/2014/main" id="{E80E3E63-7E21-756B-6BAD-859F6C6BCBB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" name="วงรี 611">
                <a:extLst>
                  <a:ext uri="{FF2B5EF4-FFF2-40B4-BE49-F238E27FC236}">
                    <a16:creationId xmlns:a16="http://schemas.microsoft.com/office/drawing/2014/main" id="{197D7003-B001-61EB-229C-5DAB6D2662E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" name="วงรี 612">
                <a:extLst>
                  <a:ext uri="{FF2B5EF4-FFF2-40B4-BE49-F238E27FC236}">
                    <a16:creationId xmlns:a16="http://schemas.microsoft.com/office/drawing/2014/main" id="{287B4046-FDE7-E532-12E7-9946A652C9D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" name="วงรี 613">
                <a:extLst>
                  <a:ext uri="{FF2B5EF4-FFF2-40B4-BE49-F238E27FC236}">
                    <a16:creationId xmlns:a16="http://schemas.microsoft.com/office/drawing/2014/main" id="{DCF9CA15-DB5F-E8C2-5D9D-169E104DDCD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38" name="กลุ่ม 298">
              <a:extLst>
                <a:ext uri="{FF2B5EF4-FFF2-40B4-BE49-F238E27FC236}">
                  <a16:creationId xmlns:a16="http://schemas.microsoft.com/office/drawing/2014/main" id="{1D4C56CC-5028-1BC5-07B4-999179A7C552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39" name="วงรี 602">
                <a:extLst>
                  <a:ext uri="{FF2B5EF4-FFF2-40B4-BE49-F238E27FC236}">
                    <a16:creationId xmlns:a16="http://schemas.microsoft.com/office/drawing/2014/main" id="{DA58B72C-D523-F918-004C-C19E18CB7DE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0" name="วงรี 603">
                <a:extLst>
                  <a:ext uri="{FF2B5EF4-FFF2-40B4-BE49-F238E27FC236}">
                    <a16:creationId xmlns:a16="http://schemas.microsoft.com/office/drawing/2014/main" id="{A50897A9-09D2-8D22-5C2D-1D33FFFB557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1" name="วงรี 604">
                <a:extLst>
                  <a:ext uri="{FF2B5EF4-FFF2-40B4-BE49-F238E27FC236}">
                    <a16:creationId xmlns:a16="http://schemas.microsoft.com/office/drawing/2014/main" id="{FDAA72BB-53FC-2DE4-0187-8E8620265BA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2" name="วงรี 609">
                <a:extLst>
                  <a:ext uri="{FF2B5EF4-FFF2-40B4-BE49-F238E27FC236}">
                    <a16:creationId xmlns:a16="http://schemas.microsoft.com/office/drawing/2014/main" id="{92556776-7EAC-06CC-1D1D-48BACEBBFDD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43" name="กลุ่ม 298">
              <a:extLst>
                <a:ext uri="{FF2B5EF4-FFF2-40B4-BE49-F238E27FC236}">
                  <a16:creationId xmlns:a16="http://schemas.microsoft.com/office/drawing/2014/main" id="{F8E517E1-F5C4-A3E1-7BF2-2DC02D45AEFD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44" name="วงรี 602">
                <a:extLst>
                  <a:ext uri="{FF2B5EF4-FFF2-40B4-BE49-F238E27FC236}">
                    <a16:creationId xmlns:a16="http://schemas.microsoft.com/office/drawing/2014/main" id="{C1A2DFA5-8FE3-1A83-B8D2-60FF8013BB3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5" name="วงรี 603">
                <a:extLst>
                  <a:ext uri="{FF2B5EF4-FFF2-40B4-BE49-F238E27FC236}">
                    <a16:creationId xmlns:a16="http://schemas.microsoft.com/office/drawing/2014/main" id="{7A074C0F-7ADE-423B-550E-CB8A10C6669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6" name="วงรี 604">
                <a:extLst>
                  <a:ext uri="{FF2B5EF4-FFF2-40B4-BE49-F238E27FC236}">
                    <a16:creationId xmlns:a16="http://schemas.microsoft.com/office/drawing/2014/main" id="{E0C0E260-E5EE-F52A-868E-B908E1CE6F8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7" name="วงรี 609">
                <a:extLst>
                  <a:ext uri="{FF2B5EF4-FFF2-40B4-BE49-F238E27FC236}">
                    <a16:creationId xmlns:a16="http://schemas.microsoft.com/office/drawing/2014/main" id="{0E5B1285-F936-F274-F7F2-3F682B475F4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350" name="Group 1349">
            <a:extLst>
              <a:ext uri="{FF2B5EF4-FFF2-40B4-BE49-F238E27FC236}">
                <a16:creationId xmlns:a16="http://schemas.microsoft.com/office/drawing/2014/main" id="{101029EC-7012-62F7-9C41-785D920C3E16}"/>
              </a:ext>
            </a:extLst>
          </p:cNvPr>
          <p:cNvGrpSpPr/>
          <p:nvPr/>
        </p:nvGrpSpPr>
        <p:grpSpPr>
          <a:xfrm>
            <a:off x="-156104" y="2875539"/>
            <a:ext cx="542857" cy="6455161"/>
            <a:chOff x="-152033" y="2746974"/>
            <a:chExt cx="542857" cy="7007076"/>
          </a:xfrm>
        </p:grpSpPr>
        <p:sp>
          <p:nvSpPr>
            <p:cNvPr id="516" name="กล่องข้อความ 289">
              <a:extLst>
                <a:ext uri="{FF2B5EF4-FFF2-40B4-BE49-F238E27FC236}">
                  <a16:creationId xmlns:a16="http://schemas.microsoft.com/office/drawing/2014/main" id="{684F7099-2A46-2E88-F122-9D3C7D280178}"/>
                </a:ext>
              </a:extLst>
            </p:cNvPr>
            <p:cNvSpPr txBox="1"/>
            <p:nvPr/>
          </p:nvSpPr>
          <p:spPr>
            <a:xfrm>
              <a:off x="-144703" y="274697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7" name="กล่องข้อความ 289">
              <a:extLst>
                <a:ext uri="{FF2B5EF4-FFF2-40B4-BE49-F238E27FC236}">
                  <a16:creationId xmlns:a16="http://schemas.microsoft.com/office/drawing/2014/main" id="{7D024EFA-B8C9-03A1-6BC7-7AFA01AB6BCD}"/>
                </a:ext>
              </a:extLst>
            </p:cNvPr>
            <p:cNvSpPr txBox="1"/>
            <p:nvPr/>
          </p:nvSpPr>
          <p:spPr>
            <a:xfrm>
              <a:off x="-149513" y="304210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8" name="กล่องข้อความ 289">
              <a:extLst>
                <a:ext uri="{FF2B5EF4-FFF2-40B4-BE49-F238E27FC236}">
                  <a16:creationId xmlns:a16="http://schemas.microsoft.com/office/drawing/2014/main" id="{7317A389-C9BD-46BD-BAC0-AFDCC16AB488}"/>
                </a:ext>
              </a:extLst>
            </p:cNvPr>
            <p:cNvSpPr txBox="1"/>
            <p:nvPr/>
          </p:nvSpPr>
          <p:spPr>
            <a:xfrm>
              <a:off x="-146393" y="334298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9" name="กล่องข้อความ 289">
              <a:extLst>
                <a:ext uri="{FF2B5EF4-FFF2-40B4-BE49-F238E27FC236}">
                  <a16:creationId xmlns:a16="http://schemas.microsoft.com/office/drawing/2014/main" id="{64EC15D1-FBB6-81B4-0AE9-8003CDC9C8D5}"/>
                </a:ext>
              </a:extLst>
            </p:cNvPr>
            <p:cNvSpPr txBox="1"/>
            <p:nvPr/>
          </p:nvSpPr>
          <p:spPr>
            <a:xfrm>
              <a:off x="-143273" y="36338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20" name="กล่องข้อความ 289">
              <a:extLst>
                <a:ext uri="{FF2B5EF4-FFF2-40B4-BE49-F238E27FC236}">
                  <a16:creationId xmlns:a16="http://schemas.microsoft.com/office/drawing/2014/main" id="{31F897AD-7568-4E0A-74AF-2E502150863D}"/>
                </a:ext>
              </a:extLst>
            </p:cNvPr>
            <p:cNvSpPr txBox="1"/>
            <p:nvPr/>
          </p:nvSpPr>
          <p:spPr>
            <a:xfrm>
              <a:off x="-142873" y="390707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6" name="กล่องข้อความ 289">
              <a:extLst>
                <a:ext uri="{FF2B5EF4-FFF2-40B4-BE49-F238E27FC236}">
                  <a16:creationId xmlns:a16="http://schemas.microsoft.com/office/drawing/2014/main" id="{071D09E9-A141-7FDA-661D-B5C7E85BB846}"/>
                </a:ext>
              </a:extLst>
            </p:cNvPr>
            <p:cNvSpPr txBox="1"/>
            <p:nvPr/>
          </p:nvSpPr>
          <p:spPr>
            <a:xfrm>
              <a:off x="-147932" y="419181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7" name="กล่องข้อความ 289">
              <a:extLst>
                <a:ext uri="{FF2B5EF4-FFF2-40B4-BE49-F238E27FC236}">
                  <a16:creationId xmlns:a16="http://schemas.microsoft.com/office/drawing/2014/main" id="{7E46C4A6-90C0-4B66-96D8-6B9CDD1E6128}"/>
                </a:ext>
              </a:extLst>
            </p:cNvPr>
            <p:cNvSpPr txBox="1"/>
            <p:nvPr/>
          </p:nvSpPr>
          <p:spPr>
            <a:xfrm>
              <a:off x="-142873" y="445538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8" name="กล่องข้อความ 289">
              <a:extLst>
                <a:ext uri="{FF2B5EF4-FFF2-40B4-BE49-F238E27FC236}">
                  <a16:creationId xmlns:a16="http://schemas.microsoft.com/office/drawing/2014/main" id="{F633939D-C6F7-A31D-94B8-E5F340BA29D8}"/>
                </a:ext>
              </a:extLst>
            </p:cNvPr>
            <p:cNvSpPr txBox="1"/>
            <p:nvPr/>
          </p:nvSpPr>
          <p:spPr>
            <a:xfrm>
              <a:off x="-152033" y="47660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9" name="กล่องข้อความ 289">
              <a:extLst>
                <a:ext uri="{FF2B5EF4-FFF2-40B4-BE49-F238E27FC236}">
                  <a16:creationId xmlns:a16="http://schemas.microsoft.com/office/drawing/2014/main" id="{01F32A76-DFF6-98AA-67CD-48732BD929E4}"/>
                </a:ext>
              </a:extLst>
            </p:cNvPr>
            <p:cNvSpPr txBox="1"/>
            <p:nvPr/>
          </p:nvSpPr>
          <p:spPr>
            <a:xfrm>
              <a:off x="-143273" y="50478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0" name="กล่องข้อความ 289">
              <a:extLst>
                <a:ext uri="{FF2B5EF4-FFF2-40B4-BE49-F238E27FC236}">
                  <a16:creationId xmlns:a16="http://schemas.microsoft.com/office/drawing/2014/main" id="{0DD3F8D8-EFCC-F5DB-FECE-36499D9EC345}"/>
                </a:ext>
              </a:extLst>
            </p:cNvPr>
            <p:cNvSpPr txBox="1"/>
            <p:nvPr/>
          </p:nvSpPr>
          <p:spPr>
            <a:xfrm>
              <a:off x="-121331" y="531646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1" name="กล่องข้อความ 289">
              <a:extLst>
                <a:ext uri="{FF2B5EF4-FFF2-40B4-BE49-F238E27FC236}">
                  <a16:creationId xmlns:a16="http://schemas.microsoft.com/office/drawing/2014/main" id="{447079B5-E6BB-ABB4-68E3-CA3437E4B89D}"/>
                </a:ext>
              </a:extLst>
            </p:cNvPr>
            <p:cNvSpPr txBox="1"/>
            <p:nvPr/>
          </p:nvSpPr>
          <p:spPr>
            <a:xfrm>
              <a:off x="-120270" y="558643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2" name="กล่องข้อความ 289">
              <a:extLst>
                <a:ext uri="{FF2B5EF4-FFF2-40B4-BE49-F238E27FC236}">
                  <a16:creationId xmlns:a16="http://schemas.microsoft.com/office/drawing/2014/main" id="{F8D33A7E-7FCC-D2C7-15CB-89E5A826C3FF}"/>
                </a:ext>
              </a:extLst>
            </p:cNvPr>
            <p:cNvSpPr txBox="1"/>
            <p:nvPr/>
          </p:nvSpPr>
          <p:spPr>
            <a:xfrm>
              <a:off x="-117634" y="586217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3" name="กล่องข้อความ 289">
              <a:extLst>
                <a:ext uri="{FF2B5EF4-FFF2-40B4-BE49-F238E27FC236}">
                  <a16:creationId xmlns:a16="http://schemas.microsoft.com/office/drawing/2014/main" id="{C4129702-AF02-B60A-65C7-E9AD03E36B60}"/>
                </a:ext>
              </a:extLst>
            </p:cNvPr>
            <p:cNvSpPr txBox="1"/>
            <p:nvPr/>
          </p:nvSpPr>
          <p:spPr>
            <a:xfrm>
              <a:off x="-124219" y="612754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4" name="กล่องข้อความ 289">
              <a:extLst>
                <a:ext uri="{FF2B5EF4-FFF2-40B4-BE49-F238E27FC236}">
                  <a16:creationId xmlns:a16="http://schemas.microsoft.com/office/drawing/2014/main" id="{EBBCC36B-BE55-7CDF-ED43-92395D0F53EB}"/>
                </a:ext>
              </a:extLst>
            </p:cNvPr>
            <p:cNvSpPr txBox="1"/>
            <p:nvPr/>
          </p:nvSpPr>
          <p:spPr>
            <a:xfrm>
              <a:off x="-117176" y="64213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5" name="กล่องข้อความ 289">
              <a:extLst>
                <a:ext uri="{FF2B5EF4-FFF2-40B4-BE49-F238E27FC236}">
                  <a16:creationId xmlns:a16="http://schemas.microsoft.com/office/drawing/2014/main" id="{7C477D56-03A7-9AB2-2C37-35FA1D94C3E1}"/>
                </a:ext>
              </a:extLst>
            </p:cNvPr>
            <p:cNvSpPr txBox="1"/>
            <p:nvPr/>
          </p:nvSpPr>
          <p:spPr>
            <a:xfrm>
              <a:off x="-121331" y="6697040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6" name="กล่องข้อความ 289">
              <a:extLst>
                <a:ext uri="{FF2B5EF4-FFF2-40B4-BE49-F238E27FC236}">
                  <a16:creationId xmlns:a16="http://schemas.microsoft.com/office/drawing/2014/main" id="{430644BC-DD8F-CB83-CF57-98E01130B7F1}"/>
                </a:ext>
              </a:extLst>
            </p:cNvPr>
            <p:cNvSpPr txBox="1"/>
            <p:nvPr/>
          </p:nvSpPr>
          <p:spPr>
            <a:xfrm>
              <a:off x="-126936" y="697561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7" name="กล่องข้อความ 289">
              <a:extLst>
                <a:ext uri="{FF2B5EF4-FFF2-40B4-BE49-F238E27FC236}">
                  <a16:creationId xmlns:a16="http://schemas.microsoft.com/office/drawing/2014/main" id="{25A15F66-B676-F180-07A9-3CB71D3A11AA}"/>
                </a:ext>
              </a:extLst>
            </p:cNvPr>
            <p:cNvSpPr txBox="1"/>
            <p:nvPr/>
          </p:nvSpPr>
          <p:spPr>
            <a:xfrm>
              <a:off x="-123529" y="727190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8" name="กล่องข้อความ 289">
              <a:extLst>
                <a:ext uri="{FF2B5EF4-FFF2-40B4-BE49-F238E27FC236}">
                  <a16:creationId xmlns:a16="http://schemas.microsoft.com/office/drawing/2014/main" id="{61E07E6C-F456-86B8-807C-2B82AB16D71D}"/>
                </a:ext>
              </a:extLst>
            </p:cNvPr>
            <p:cNvSpPr txBox="1"/>
            <p:nvPr/>
          </p:nvSpPr>
          <p:spPr>
            <a:xfrm>
              <a:off x="-101123" y="7535931"/>
              <a:ext cx="485046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9" name="กล่องข้อความ 289">
              <a:extLst>
                <a:ext uri="{FF2B5EF4-FFF2-40B4-BE49-F238E27FC236}">
                  <a16:creationId xmlns:a16="http://schemas.microsoft.com/office/drawing/2014/main" id="{0098588D-0929-3B22-75CF-0D59F5A4F1F3}"/>
                </a:ext>
              </a:extLst>
            </p:cNvPr>
            <p:cNvSpPr txBox="1"/>
            <p:nvPr/>
          </p:nvSpPr>
          <p:spPr>
            <a:xfrm>
              <a:off x="-117634" y="781925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80" name="กล่องข้อความ 289">
              <a:extLst>
                <a:ext uri="{FF2B5EF4-FFF2-40B4-BE49-F238E27FC236}">
                  <a16:creationId xmlns:a16="http://schemas.microsoft.com/office/drawing/2014/main" id="{4BCC9ECA-8738-A583-F198-CD1EDCC2C0C2}"/>
                </a:ext>
              </a:extLst>
            </p:cNvPr>
            <p:cNvSpPr txBox="1"/>
            <p:nvPr/>
          </p:nvSpPr>
          <p:spPr>
            <a:xfrm>
              <a:off x="-118345" y="811996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5" name="กล่องข้อความ 289">
              <a:extLst>
                <a:ext uri="{FF2B5EF4-FFF2-40B4-BE49-F238E27FC236}">
                  <a16:creationId xmlns:a16="http://schemas.microsoft.com/office/drawing/2014/main" id="{E9EAC3FF-F113-EE6B-76B8-6097874D3DC1}"/>
                </a:ext>
              </a:extLst>
            </p:cNvPr>
            <p:cNvSpPr txBox="1"/>
            <p:nvPr/>
          </p:nvSpPr>
          <p:spPr>
            <a:xfrm>
              <a:off x="-120509" y="8409693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6" name="กล่องข้อความ 289">
              <a:extLst>
                <a:ext uri="{FF2B5EF4-FFF2-40B4-BE49-F238E27FC236}">
                  <a16:creationId xmlns:a16="http://schemas.microsoft.com/office/drawing/2014/main" id="{AF97595E-E046-98B9-108F-D7356F8F5F05}"/>
                </a:ext>
              </a:extLst>
            </p:cNvPr>
            <p:cNvSpPr txBox="1"/>
            <p:nvPr/>
          </p:nvSpPr>
          <p:spPr>
            <a:xfrm>
              <a:off x="-124085" y="8690262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7" name="กล่องข้อความ 289">
              <a:extLst>
                <a:ext uri="{FF2B5EF4-FFF2-40B4-BE49-F238E27FC236}">
                  <a16:creationId xmlns:a16="http://schemas.microsoft.com/office/drawing/2014/main" id="{19D7B9D3-9A19-C83B-CB01-BD9EF420ED5D}"/>
                </a:ext>
              </a:extLst>
            </p:cNvPr>
            <p:cNvSpPr txBox="1"/>
            <p:nvPr/>
          </p:nvSpPr>
          <p:spPr>
            <a:xfrm>
              <a:off x="-129398" y="8945157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8" name="กล่องข้อความ 289">
              <a:extLst>
                <a:ext uri="{FF2B5EF4-FFF2-40B4-BE49-F238E27FC236}">
                  <a16:creationId xmlns:a16="http://schemas.microsoft.com/office/drawing/2014/main" id="{12FF3E7E-9977-E3AC-0BDE-5E210EACCE49}"/>
                </a:ext>
              </a:extLst>
            </p:cNvPr>
            <p:cNvSpPr txBox="1"/>
            <p:nvPr/>
          </p:nvSpPr>
          <p:spPr>
            <a:xfrm>
              <a:off x="-123227" y="920242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9" name="กล่องข้อความ 289">
              <a:extLst>
                <a:ext uri="{FF2B5EF4-FFF2-40B4-BE49-F238E27FC236}">
                  <a16:creationId xmlns:a16="http://schemas.microsoft.com/office/drawing/2014/main" id="{03B7C531-771D-2A4F-B162-D5FDEEEF69B2}"/>
                </a:ext>
              </a:extLst>
            </p:cNvPr>
            <p:cNvSpPr txBox="1"/>
            <p:nvPr/>
          </p:nvSpPr>
          <p:spPr>
            <a:xfrm>
              <a:off x="-128416" y="947705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759" name="กล่องข้อความ 289">
            <a:extLst>
              <a:ext uri="{FF2B5EF4-FFF2-40B4-BE49-F238E27FC236}">
                <a16:creationId xmlns:a16="http://schemas.microsoft.com/office/drawing/2014/main" id="{2ADF01A1-781E-FF44-FDF3-651D6B7A0325}"/>
              </a:ext>
            </a:extLst>
          </p:cNvPr>
          <p:cNvSpPr txBox="1"/>
          <p:nvPr/>
        </p:nvSpPr>
        <p:spPr>
          <a:xfrm>
            <a:off x="1608840" y="80227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0" name="กล่องข้อความ 289">
            <a:extLst>
              <a:ext uri="{FF2B5EF4-FFF2-40B4-BE49-F238E27FC236}">
                <a16:creationId xmlns:a16="http://schemas.microsoft.com/office/drawing/2014/main" id="{74F78134-154F-13B5-2495-8410DBC6B787}"/>
              </a:ext>
            </a:extLst>
          </p:cNvPr>
          <p:cNvSpPr txBox="1"/>
          <p:nvPr/>
        </p:nvSpPr>
        <p:spPr>
          <a:xfrm>
            <a:off x="1607344" y="83030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1" name="กล่องข้อความ 289">
            <a:extLst>
              <a:ext uri="{FF2B5EF4-FFF2-40B4-BE49-F238E27FC236}">
                <a16:creationId xmlns:a16="http://schemas.microsoft.com/office/drawing/2014/main" id="{344D7EE6-7FAF-BE9E-7A0A-2C3D36DC62EF}"/>
              </a:ext>
            </a:extLst>
          </p:cNvPr>
          <p:cNvSpPr txBox="1"/>
          <p:nvPr/>
        </p:nvSpPr>
        <p:spPr>
          <a:xfrm>
            <a:off x="1611634" y="854330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2" name="กล่องข้อความ 289">
            <a:extLst>
              <a:ext uri="{FF2B5EF4-FFF2-40B4-BE49-F238E27FC236}">
                <a16:creationId xmlns:a16="http://schemas.microsoft.com/office/drawing/2014/main" id="{20A504DF-C966-8BDE-7045-8D4F5BED0086}"/>
              </a:ext>
            </a:extLst>
          </p:cNvPr>
          <p:cNvSpPr txBox="1"/>
          <p:nvPr/>
        </p:nvSpPr>
        <p:spPr>
          <a:xfrm>
            <a:off x="1604867" y="878939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4" name="Group 1763">
            <a:extLst>
              <a:ext uri="{FF2B5EF4-FFF2-40B4-BE49-F238E27FC236}">
                <a16:creationId xmlns:a16="http://schemas.microsoft.com/office/drawing/2014/main" id="{3437A1C2-25F8-4FE6-59C2-47A64AC78217}"/>
              </a:ext>
            </a:extLst>
          </p:cNvPr>
          <p:cNvGrpSpPr/>
          <p:nvPr/>
        </p:nvGrpSpPr>
        <p:grpSpPr>
          <a:xfrm>
            <a:off x="2056670" y="2811257"/>
            <a:ext cx="1297870" cy="6634196"/>
            <a:chOff x="397650" y="2645009"/>
            <a:chExt cx="1297870" cy="6634196"/>
          </a:xfrm>
        </p:grpSpPr>
        <p:sp>
          <p:nvSpPr>
            <p:cNvPr id="1765" name="สี่เหลี่ยมผืนผ้า 4">
              <a:extLst>
                <a:ext uri="{FF2B5EF4-FFF2-40B4-BE49-F238E27FC236}">
                  <a16:creationId xmlns:a16="http://schemas.microsoft.com/office/drawing/2014/main" id="{6B2B740F-C458-6B50-5BDE-67A20C9E3035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1766" name="กลุ่ม 265">
              <a:extLst>
                <a:ext uri="{FF2B5EF4-FFF2-40B4-BE49-F238E27FC236}">
                  <a16:creationId xmlns:a16="http://schemas.microsoft.com/office/drawing/2014/main" id="{B144F215-ACFE-97AA-209C-D917931497A6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7" name="วงรี 610">
                <a:extLst>
                  <a:ext uri="{FF2B5EF4-FFF2-40B4-BE49-F238E27FC236}">
                    <a16:creationId xmlns:a16="http://schemas.microsoft.com/office/drawing/2014/main" id="{C0C8936E-C60D-86CA-7221-17F312A0053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8" name="วงรี 611">
                <a:extLst>
                  <a:ext uri="{FF2B5EF4-FFF2-40B4-BE49-F238E27FC236}">
                    <a16:creationId xmlns:a16="http://schemas.microsoft.com/office/drawing/2014/main" id="{A017536F-46BF-2FF0-B7D4-06FAE27A723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9" name="วงรี 612">
                <a:extLst>
                  <a:ext uri="{FF2B5EF4-FFF2-40B4-BE49-F238E27FC236}">
                    <a16:creationId xmlns:a16="http://schemas.microsoft.com/office/drawing/2014/main" id="{CA92AAC5-BEA3-AC51-273D-75B5ED08199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90" name="วงรี 613">
                <a:extLst>
                  <a:ext uri="{FF2B5EF4-FFF2-40B4-BE49-F238E27FC236}">
                    <a16:creationId xmlns:a16="http://schemas.microsoft.com/office/drawing/2014/main" id="{C1B6EA70-C87B-46F1-56E5-6F56ACC5086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7" name="กลุ่ม 298">
              <a:extLst>
                <a:ext uri="{FF2B5EF4-FFF2-40B4-BE49-F238E27FC236}">
                  <a16:creationId xmlns:a16="http://schemas.microsoft.com/office/drawing/2014/main" id="{C86B195B-4B83-D93F-F6A2-27833B1A586F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3" name="วงรี 602">
                <a:extLst>
                  <a:ext uri="{FF2B5EF4-FFF2-40B4-BE49-F238E27FC236}">
                    <a16:creationId xmlns:a16="http://schemas.microsoft.com/office/drawing/2014/main" id="{657F85F5-AE44-A475-DCFA-7F386A0E09B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4" name="วงรี 603">
                <a:extLst>
                  <a:ext uri="{FF2B5EF4-FFF2-40B4-BE49-F238E27FC236}">
                    <a16:creationId xmlns:a16="http://schemas.microsoft.com/office/drawing/2014/main" id="{87C2B16E-D8A2-A7B8-76BD-48C5C0DC489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5" name="วงรี 604">
                <a:extLst>
                  <a:ext uri="{FF2B5EF4-FFF2-40B4-BE49-F238E27FC236}">
                    <a16:creationId xmlns:a16="http://schemas.microsoft.com/office/drawing/2014/main" id="{42FF1CB3-BC58-607D-A588-CDCA94F4C1A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6" name="วงรี 609">
                <a:extLst>
                  <a:ext uri="{FF2B5EF4-FFF2-40B4-BE49-F238E27FC236}">
                    <a16:creationId xmlns:a16="http://schemas.microsoft.com/office/drawing/2014/main" id="{CF55B8C6-0E91-05B4-CD70-D0A28E46225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8" name="กลุ่ม 299">
              <a:extLst>
                <a:ext uri="{FF2B5EF4-FFF2-40B4-BE49-F238E27FC236}">
                  <a16:creationId xmlns:a16="http://schemas.microsoft.com/office/drawing/2014/main" id="{DD1AF0E3-ECDE-DD92-7496-D8D3521725FC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9" name="วงรี 562">
                <a:extLst>
                  <a:ext uri="{FF2B5EF4-FFF2-40B4-BE49-F238E27FC236}">
                    <a16:creationId xmlns:a16="http://schemas.microsoft.com/office/drawing/2014/main" id="{5778756E-B28A-8D22-5E95-1D26C19D4DD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0" name="วงรี 563">
                <a:extLst>
                  <a:ext uri="{FF2B5EF4-FFF2-40B4-BE49-F238E27FC236}">
                    <a16:creationId xmlns:a16="http://schemas.microsoft.com/office/drawing/2014/main" id="{B0556755-976D-AA81-94BA-7EBAD45FD49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1" name="วงรี 564">
                <a:extLst>
                  <a:ext uri="{FF2B5EF4-FFF2-40B4-BE49-F238E27FC236}">
                    <a16:creationId xmlns:a16="http://schemas.microsoft.com/office/drawing/2014/main" id="{BE3813D9-CA4B-C96C-5F90-1E5A3BC9BBC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2" name="วงรี 601">
                <a:extLst>
                  <a:ext uri="{FF2B5EF4-FFF2-40B4-BE49-F238E27FC236}">
                    <a16:creationId xmlns:a16="http://schemas.microsoft.com/office/drawing/2014/main" id="{C532D6EC-20C8-DD9C-77A8-9D87F252405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9" name="กลุ่ม 300">
              <a:extLst>
                <a:ext uri="{FF2B5EF4-FFF2-40B4-BE49-F238E27FC236}">
                  <a16:creationId xmlns:a16="http://schemas.microsoft.com/office/drawing/2014/main" id="{084C1A50-B5B7-722E-BA76-44C9A857D2D5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5" name="วงรี 558">
                <a:extLst>
                  <a:ext uri="{FF2B5EF4-FFF2-40B4-BE49-F238E27FC236}">
                    <a16:creationId xmlns:a16="http://schemas.microsoft.com/office/drawing/2014/main" id="{02DA7BE0-F7DC-C383-41D5-0634F5102F2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6" name="วงรี 559">
                <a:extLst>
                  <a:ext uri="{FF2B5EF4-FFF2-40B4-BE49-F238E27FC236}">
                    <a16:creationId xmlns:a16="http://schemas.microsoft.com/office/drawing/2014/main" id="{7F1A178C-0508-C0F1-2BF6-EBEC69DDE8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7" name="วงรี 560">
                <a:extLst>
                  <a:ext uri="{FF2B5EF4-FFF2-40B4-BE49-F238E27FC236}">
                    <a16:creationId xmlns:a16="http://schemas.microsoft.com/office/drawing/2014/main" id="{A6F6C14D-255A-8E2A-B3EE-4DA04B40332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8" name="วงรี 561">
                <a:extLst>
                  <a:ext uri="{FF2B5EF4-FFF2-40B4-BE49-F238E27FC236}">
                    <a16:creationId xmlns:a16="http://schemas.microsoft.com/office/drawing/2014/main" id="{E44C99A0-43D0-BCC2-AA4A-3F7882AB7B4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0" name="กลุ่ม 301">
              <a:extLst>
                <a:ext uri="{FF2B5EF4-FFF2-40B4-BE49-F238E27FC236}">
                  <a16:creationId xmlns:a16="http://schemas.microsoft.com/office/drawing/2014/main" id="{1554002E-0A8A-DF6F-E6B0-F27F1B5F98DD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1" name="วงรี 554">
                <a:extLst>
                  <a:ext uri="{FF2B5EF4-FFF2-40B4-BE49-F238E27FC236}">
                    <a16:creationId xmlns:a16="http://schemas.microsoft.com/office/drawing/2014/main" id="{BF597277-2F51-671D-1AC7-5996B8F23B3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2" name="วงรี 555">
                <a:extLst>
                  <a:ext uri="{FF2B5EF4-FFF2-40B4-BE49-F238E27FC236}">
                    <a16:creationId xmlns:a16="http://schemas.microsoft.com/office/drawing/2014/main" id="{313240C8-0860-5830-78D1-CA493B7606B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3" name="วงรี 556">
                <a:extLst>
                  <a:ext uri="{FF2B5EF4-FFF2-40B4-BE49-F238E27FC236}">
                    <a16:creationId xmlns:a16="http://schemas.microsoft.com/office/drawing/2014/main" id="{36EAA1E7-2A0A-BBF6-B361-190986B3012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4" name="วงรี 557">
                <a:extLst>
                  <a:ext uri="{FF2B5EF4-FFF2-40B4-BE49-F238E27FC236}">
                    <a16:creationId xmlns:a16="http://schemas.microsoft.com/office/drawing/2014/main" id="{897D3A9B-00E6-B7E8-B21C-53C7161F15B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1" name="กลุ่ม 302">
              <a:extLst>
                <a:ext uri="{FF2B5EF4-FFF2-40B4-BE49-F238E27FC236}">
                  <a16:creationId xmlns:a16="http://schemas.microsoft.com/office/drawing/2014/main" id="{343DCB02-EDB3-25B8-5941-5235EA6ACA64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7" name="วงรี 550">
                <a:extLst>
                  <a:ext uri="{FF2B5EF4-FFF2-40B4-BE49-F238E27FC236}">
                    <a16:creationId xmlns:a16="http://schemas.microsoft.com/office/drawing/2014/main" id="{102D7EBB-40D4-60FD-39CA-E7B9EDB2207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8" name="วงรี 551">
                <a:extLst>
                  <a:ext uri="{FF2B5EF4-FFF2-40B4-BE49-F238E27FC236}">
                    <a16:creationId xmlns:a16="http://schemas.microsoft.com/office/drawing/2014/main" id="{8FF9EF8B-C5D6-87D8-FC18-5E1A08E275D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9" name="วงรี 552">
                <a:extLst>
                  <a:ext uri="{FF2B5EF4-FFF2-40B4-BE49-F238E27FC236}">
                    <a16:creationId xmlns:a16="http://schemas.microsoft.com/office/drawing/2014/main" id="{89A505A5-B43F-287A-274F-CC2286A2C04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0" name="วงรี 553">
                <a:extLst>
                  <a:ext uri="{FF2B5EF4-FFF2-40B4-BE49-F238E27FC236}">
                    <a16:creationId xmlns:a16="http://schemas.microsoft.com/office/drawing/2014/main" id="{41E82D67-5E9F-AEC6-8502-148F4A87616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2" name="กลุ่ม 303">
              <a:extLst>
                <a:ext uri="{FF2B5EF4-FFF2-40B4-BE49-F238E27FC236}">
                  <a16:creationId xmlns:a16="http://schemas.microsoft.com/office/drawing/2014/main" id="{8E56C9D3-E947-B5D5-3126-64CF00EB5C76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3" name="วงรี 546">
                <a:extLst>
                  <a:ext uri="{FF2B5EF4-FFF2-40B4-BE49-F238E27FC236}">
                    <a16:creationId xmlns:a16="http://schemas.microsoft.com/office/drawing/2014/main" id="{1B59553F-FB80-3EC2-84D4-4F6C2BE004E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4" name="วงรี 547">
                <a:extLst>
                  <a:ext uri="{FF2B5EF4-FFF2-40B4-BE49-F238E27FC236}">
                    <a16:creationId xmlns:a16="http://schemas.microsoft.com/office/drawing/2014/main" id="{F7FA29B5-49AB-A874-F8D9-76D5EE60E04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5" name="วงรี 548">
                <a:extLst>
                  <a:ext uri="{FF2B5EF4-FFF2-40B4-BE49-F238E27FC236}">
                    <a16:creationId xmlns:a16="http://schemas.microsoft.com/office/drawing/2014/main" id="{172798F0-1E7B-AE58-8F2C-B207FA02875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6" name="วงรี 549">
                <a:extLst>
                  <a:ext uri="{FF2B5EF4-FFF2-40B4-BE49-F238E27FC236}">
                    <a16:creationId xmlns:a16="http://schemas.microsoft.com/office/drawing/2014/main" id="{3601E4E8-0E79-80D5-C069-F03F9E5EA7C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3" name="กลุ่ม 304">
              <a:extLst>
                <a:ext uri="{FF2B5EF4-FFF2-40B4-BE49-F238E27FC236}">
                  <a16:creationId xmlns:a16="http://schemas.microsoft.com/office/drawing/2014/main" id="{E7376B2D-D7CF-68DE-162F-99020D81C891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9" name="วงรี 542">
                <a:extLst>
                  <a:ext uri="{FF2B5EF4-FFF2-40B4-BE49-F238E27FC236}">
                    <a16:creationId xmlns:a16="http://schemas.microsoft.com/office/drawing/2014/main" id="{9D01E87E-49F7-5610-005D-170006B9BD7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0" name="วงรี 543">
                <a:extLst>
                  <a:ext uri="{FF2B5EF4-FFF2-40B4-BE49-F238E27FC236}">
                    <a16:creationId xmlns:a16="http://schemas.microsoft.com/office/drawing/2014/main" id="{DCC2C862-DD76-03B6-1818-93A787B4911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1" name="วงรี 544">
                <a:extLst>
                  <a:ext uri="{FF2B5EF4-FFF2-40B4-BE49-F238E27FC236}">
                    <a16:creationId xmlns:a16="http://schemas.microsoft.com/office/drawing/2014/main" id="{A0AD2439-F977-5AED-82F0-3C56C94E39B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2" name="วงรี 545">
                <a:extLst>
                  <a:ext uri="{FF2B5EF4-FFF2-40B4-BE49-F238E27FC236}">
                    <a16:creationId xmlns:a16="http://schemas.microsoft.com/office/drawing/2014/main" id="{C4DD8E97-151D-5A99-6D43-82495F6C123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4" name="กลุ่ม 305">
              <a:extLst>
                <a:ext uri="{FF2B5EF4-FFF2-40B4-BE49-F238E27FC236}">
                  <a16:creationId xmlns:a16="http://schemas.microsoft.com/office/drawing/2014/main" id="{FB34C20D-73D4-2C90-70EA-0F61645020E3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5" name="วงรี 538">
                <a:extLst>
                  <a:ext uri="{FF2B5EF4-FFF2-40B4-BE49-F238E27FC236}">
                    <a16:creationId xmlns:a16="http://schemas.microsoft.com/office/drawing/2014/main" id="{D2FA433A-4FDC-7A07-6114-920EE0B7801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6" name="วงรี 539">
                <a:extLst>
                  <a:ext uri="{FF2B5EF4-FFF2-40B4-BE49-F238E27FC236}">
                    <a16:creationId xmlns:a16="http://schemas.microsoft.com/office/drawing/2014/main" id="{AADE047F-ED8B-0B5C-7FF8-9C698473F3B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7" name="วงรี 540">
                <a:extLst>
                  <a:ext uri="{FF2B5EF4-FFF2-40B4-BE49-F238E27FC236}">
                    <a16:creationId xmlns:a16="http://schemas.microsoft.com/office/drawing/2014/main" id="{83FF8882-4AC0-7370-013D-35B6DE252C8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8" name="วงรี 541">
                <a:extLst>
                  <a:ext uri="{FF2B5EF4-FFF2-40B4-BE49-F238E27FC236}">
                    <a16:creationId xmlns:a16="http://schemas.microsoft.com/office/drawing/2014/main" id="{7ED42918-B36F-C3E4-7FDF-6C4588F9693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5" name="กลุ่ม 306">
              <a:extLst>
                <a:ext uri="{FF2B5EF4-FFF2-40B4-BE49-F238E27FC236}">
                  <a16:creationId xmlns:a16="http://schemas.microsoft.com/office/drawing/2014/main" id="{6C1E0CC1-289D-5880-33E5-2519DE59CC4D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1" name="วงรี 534">
                <a:extLst>
                  <a:ext uri="{FF2B5EF4-FFF2-40B4-BE49-F238E27FC236}">
                    <a16:creationId xmlns:a16="http://schemas.microsoft.com/office/drawing/2014/main" id="{D05FA992-645E-1B11-1308-1D524D0035D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2" name="วงรี 535">
                <a:extLst>
                  <a:ext uri="{FF2B5EF4-FFF2-40B4-BE49-F238E27FC236}">
                    <a16:creationId xmlns:a16="http://schemas.microsoft.com/office/drawing/2014/main" id="{792C1725-3701-ECC1-126B-D509B9ADD83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3" name="วงรี 536">
                <a:extLst>
                  <a:ext uri="{FF2B5EF4-FFF2-40B4-BE49-F238E27FC236}">
                    <a16:creationId xmlns:a16="http://schemas.microsoft.com/office/drawing/2014/main" id="{1B83E8A3-9D7E-6D80-FDFE-5C2EDE27A4E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4" name="วงรี 537">
                <a:extLst>
                  <a:ext uri="{FF2B5EF4-FFF2-40B4-BE49-F238E27FC236}">
                    <a16:creationId xmlns:a16="http://schemas.microsoft.com/office/drawing/2014/main" id="{AD53CE79-D35A-5FBE-35AB-19E6D7BDB36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6" name="กลุ่ม 307">
              <a:extLst>
                <a:ext uri="{FF2B5EF4-FFF2-40B4-BE49-F238E27FC236}">
                  <a16:creationId xmlns:a16="http://schemas.microsoft.com/office/drawing/2014/main" id="{3DB87B0B-5570-0D4B-44F7-C2DBA8E0D53E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7" name="วงรี 530">
                <a:extLst>
                  <a:ext uri="{FF2B5EF4-FFF2-40B4-BE49-F238E27FC236}">
                    <a16:creationId xmlns:a16="http://schemas.microsoft.com/office/drawing/2014/main" id="{0A9EB11E-F831-0681-FC3E-FE783D719DD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8" name="วงรี 531">
                <a:extLst>
                  <a:ext uri="{FF2B5EF4-FFF2-40B4-BE49-F238E27FC236}">
                    <a16:creationId xmlns:a16="http://schemas.microsoft.com/office/drawing/2014/main" id="{7E4F1738-CCB6-6E94-4B11-41F308FCC45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9" name="วงรี 532">
                <a:extLst>
                  <a:ext uri="{FF2B5EF4-FFF2-40B4-BE49-F238E27FC236}">
                    <a16:creationId xmlns:a16="http://schemas.microsoft.com/office/drawing/2014/main" id="{40F23DE9-457E-876F-8A47-B0A7BA2E8F0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0" name="วงรี 533">
                <a:extLst>
                  <a:ext uri="{FF2B5EF4-FFF2-40B4-BE49-F238E27FC236}">
                    <a16:creationId xmlns:a16="http://schemas.microsoft.com/office/drawing/2014/main" id="{0C3CB65A-6B33-8BE8-EFCD-8BB282A7C37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7" name="กลุ่ม 308">
              <a:extLst>
                <a:ext uri="{FF2B5EF4-FFF2-40B4-BE49-F238E27FC236}">
                  <a16:creationId xmlns:a16="http://schemas.microsoft.com/office/drawing/2014/main" id="{EFD55000-F6D5-F683-3594-6BFCCC9E1795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3" name="วงรี 526">
                <a:extLst>
                  <a:ext uri="{FF2B5EF4-FFF2-40B4-BE49-F238E27FC236}">
                    <a16:creationId xmlns:a16="http://schemas.microsoft.com/office/drawing/2014/main" id="{AD9A5A20-95EC-B468-44E7-21B7AA089B6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4" name="วงรี 527">
                <a:extLst>
                  <a:ext uri="{FF2B5EF4-FFF2-40B4-BE49-F238E27FC236}">
                    <a16:creationId xmlns:a16="http://schemas.microsoft.com/office/drawing/2014/main" id="{95ACC50E-B83B-BBA0-F0D5-0B049CD0A0B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5" name="วงรี 528">
                <a:extLst>
                  <a:ext uri="{FF2B5EF4-FFF2-40B4-BE49-F238E27FC236}">
                    <a16:creationId xmlns:a16="http://schemas.microsoft.com/office/drawing/2014/main" id="{2C35A37E-47FA-3079-3276-D0735370EAE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6" name="วงรี 529">
                <a:extLst>
                  <a:ext uri="{FF2B5EF4-FFF2-40B4-BE49-F238E27FC236}">
                    <a16:creationId xmlns:a16="http://schemas.microsoft.com/office/drawing/2014/main" id="{AE87CD1A-D49E-6786-999D-D927D975483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8" name="กลุ่ม 309">
              <a:extLst>
                <a:ext uri="{FF2B5EF4-FFF2-40B4-BE49-F238E27FC236}">
                  <a16:creationId xmlns:a16="http://schemas.microsoft.com/office/drawing/2014/main" id="{4DCF7769-67DA-AAC6-A6E1-DCA88106B968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9" name="วงรี 522">
                <a:extLst>
                  <a:ext uri="{FF2B5EF4-FFF2-40B4-BE49-F238E27FC236}">
                    <a16:creationId xmlns:a16="http://schemas.microsoft.com/office/drawing/2014/main" id="{FC4C4FB3-4EF3-F2FD-9F75-14C8EFB1BA2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0" name="วงรี 523">
                <a:extLst>
                  <a:ext uri="{FF2B5EF4-FFF2-40B4-BE49-F238E27FC236}">
                    <a16:creationId xmlns:a16="http://schemas.microsoft.com/office/drawing/2014/main" id="{35D67724-28AA-A255-1796-C8906361F7E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1" name="วงรี 524">
                <a:extLst>
                  <a:ext uri="{FF2B5EF4-FFF2-40B4-BE49-F238E27FC236}">
                    <a16:creationId xmlns:a16="http://schemas.microsoft.com/office/drawing/2014/main" id="{F9EC5497-0FDC-5A3D-6E7F-C27A7569E30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2" name="วงรี 525">
                <a:extLst>
                  <a:ext uri="{FF2B5EF4-FFF2-40B4-BE49-F238E27FC236}">
                    <a16:creationId xmlns:a16="http://schemas.microsoft.com/office/drawing/2014/main" id="{46CB9D5D-9482-2F73-2477-7B9FC5D1761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9" name="กลุ่ม 310">
              <a:extLst>
                <a:ext uri="{FF2B5EF4-FFF2-40B4-BE49-F238E27FC236}">
                  <a16:creationId xmlns:a16="http://schemas.microsoft.com/office/drawing/2014/main" id="{231932D2-FB39-C094-0821-684E9E76BB9E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5" name="วงรี 508">
                <a:extLst>
                  <a:ext uri="{FF2B5EF4-FFF2-40B4-BE49-F238E27FC236}">
                    <a16:creationId xmlns:a16="http://schemas.microsoft.com/office/drawing/2014/main" id="{A3F97ADC-FF9F-59EC-014E-8293F0B8BFC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6" name="วงรี 510">
                <a:extLst>
                  <a:ext uri="{FF2B5EF4-FFF2-40B4-BE49-F238E27FC236}">
                    <a16:creationId xmlns:a16="http://schemas.microsoft.com/office/drawing/2014/main" id="{F1D853C0-AA86-D6DC-FE8F-F1A08FD31D4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7" name="วงรี 520">
                <a:extLst>
                  <a:ext uri="{FF2B5EF4-FFF2-40B4-BE49-F238E27FC236}">
                    <a16:creationId xmlns:a16="http://schemas.microsoft.com/office/drawing/2014/main" id="{B14AF258-6EE6-95AE-2EE9-C55B673E417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8" name="วงรี 521">
                <a:extLst>
                  <a:ext uri="{FF2B5EF4-FFF2-40B4-BE49-F238E27FC236}">
                    <a16:creationId xmlns:a16="http://schemas.microsoft.com/office/drawing/2014/main" id="{C3F1AB05-0534-3B0E-318E-E3CE786F3E6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0" name="กลุ่ม 311">
              <a:extLst>
                <a:ext uri="{FF2B5EF4-FFF2-40B4-BE49-F238E27FC236}">
                  <a16:creationId xmlns:a16="http://schemas.microsoft.com/office/drawing/2014/main" id="{F05CBEA1-8240-D475-A536-B8ACA8E66C8E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1" name="วงรี 337">
                <a:extLst>
                  <a:ext uri="{FF2B5EF4-FFF2-40B4-BE49-F238E27FC236}">
                    <a16:creationId xmlns:a16="http://schemas.microsoft.com/office/drawing/2014/main" id="{8D5A7E58-701A-CEA7-4D0C-2D481F2041E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2" name="วงรี 338">
                <a:extLst>
                  <a:ext uri="{FF2B5EF4-FFF2-40B4-BE49-F238E27FC236}">
                    <a16:creationId xmlns:a16="http://schemas.microsoft.com/office/drawing/2014/main" id="{AB5E5B85-3B73-A245-0535-09C80F81D6C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3" name="วงรี 339">
                <a:extLst>
                  <a:ext uri="{FF2B5EF4-FFF2-40B4-BE49-F238E27FC236}">
                    <a16:creationId xmlns:a16="http://schemas.microsoft.com/office/drawing/2014/main" id="{32761F73-6FAE-66E5-B225-E73916739AE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4" name="วงรี 506">
                <a:extLst>
                  <a:ext uri="{FF2B5EF4-FFF2-40B4-BE49-F238E27FC236}">
                    <a16:creationId xmlns:a16="http://schemas.microsoft.com/office/drawing/2014/main" id="{D177853E-0093-21C2-72B0-A7EFE10C325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1" name="กลุ่ม 312">
              <a:extLst>
                <a:ext uri="{FF2B5EF4-FFF2-40B4-BE49-F238E27FC236}">
                  <a16:creationId xmlns:a16="http://schemas.microsoft.com/office/drawing/2014/main" id="{F19CCC1A-445C-B091-99AA-B02C005C044C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7" name="วงรี 333">
                <a:extLst>
                  <a:ext uri="{FF2B5EF4-FFF2-40B4-BE49-F238E27FC236}">
                    <a16:creationId xmlns:a16="http://schemas.microsoft.com/office/drawing/2014/main" id="{FD356AE5-D3A0-BA40-85B8-31AE071E970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8" name="วงรี 334">
                <a:extLst>
                  <a:ext uri="{FF2B5EF4-FFF2-40B4-BE49-F238E27FC236}">
                    <a16:creationId xmlns:a16="http://schemas.microsoft.com/office/drawing/2014/main" id="{8C02104F-C6F0-5A18-CB8B-AE290F36252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9" name="วงรี 335">
                <a:extLst>
                  <a:ext uri="{FF2B5EF4-FFF2-40B4-BE49-F238E27FC236}">
                    <a16:creationId xmlns:a16="http://schemas.microsoft.com/office/drawing/2014/main" id="{0B71498F-A9A4-9DAA-E5E0-96273ADA92E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0" name="วงรี 336">
                <a:extLst>
                  <a:ext uri="{FF2B5EF4-FFF2-40B4-BE49-F238E27FC236}">
                    <a16:creationId xmlns:a16="http://schemas.microsoft.com/office/drawing/2014/main" id="{347B51D1-10E9-D258-09EE-BCAAE19BCC2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2" name="กลุ่ม 313">
              <a:extLst>
                <a:ext uri="{FF2B5EF4-FFF2-40B4-BE49-F238E27FC236}">
                  <a16:creationId xmlns:a16="http://schemas.microsoft.com/office/drawing/2014/main" id="{79F20BD9-6C67-139D-836A-035FFEB0C72C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3" name="วงรี 329">
                <a:extLst>
                  <a:ext uri="{FF2B5EF4-FFF2-40B4-BE49-F238E27FC236}">
                    <a16:creationId xmlns:a16="http://schemas.microsoft.com/office/drawing/2014/main" id="{69CFDC58-0391-0235-F197-9B1B59E66E7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4" name="วงรี 330">
                <a:extLst>
                  <a:ext uri="{FF2B5EF4-FFF2-40B4-BE49-F238E27FC236}">
                    <a16:creationId xmlns:a16="http://schemas.microsoft.com/office/drawing/2014/main" id="{CFFFDF65-2F7F-E0B7-B4D0-D719848978C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5" name="วงรี 331">
                <a:extLst>
                  <a:ext uri="{FF2B5EF4-FFF2-40B4-BE49-F238E27FC236}">
                    <a16:creationId xmlns:a16="http://schemas.microsoft.com/office/drawing/2014/main" id="{555FA553-C8E0-56D8-A6CA-4447A5E57CE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6" name="วงรี 332">
                <a:extLst>
                  <a:ext uri="{FF2B5EF4-FFF2-40B4-BE49-F238E27FC236}">
                    <a16:creationId xmlns:a16="http://schemas.microsoft.com/office/drawing/2014/main" id="{D37ED434-F04B-03C5-FE61-E9B8BEC8418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3" name="กลุ่ม 314">
              <a:extLst>
                <a:ext uri="{FF2B5EF4-FFF2-40B4-BE49-F238E27FC236}">
                  <a16:creationId xmlns:a16="http://schemas.microsoft.com/office/drawing/2014/main" id="{EC9B9405-9B77-D14B-FDE0-186FCC2CAC1E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9" name="วงรี 325">
                <a:extLst>
                  <a:ext uri="{FF2B5EF4-FFF2-40B4-BE49-F238E27FC236}">
                    <a16:creationId xmlns:a16="http://schemas.microsoft.com/office/drawing/2014/main" id="{4B066939-5B5A-EC68-93D7-D98C9D33540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0" name="วงรี 326">
                <a:extLst>
                  <a:ext uri="{FF2B5EF4-FFF2-40B4-BE49-F238E27FC236}">
                    <a16:creationId xmlns:a16="http://schemas.microsoft.com/office/drawing/2014/main" id="{9BD8AE10-FAFD-E059-6E0B-38DEA0E2A2F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1" name="วงรี 327">
                <a:extLst>
                  <a:ext uri="{FF2B5EF4-FFF2-40B4-BE49-F238E27FC236}">
                    <a16:creationId xmlns:a16="http://schemas.microsoft.com/office/drawing/2014/main" id="{897C3C37-6218-5A91-6DA5-18036C0EE03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2" name="วงรี 328">
                <a:extLst>
                  <a:ext uri="{FF2B5EF4-FFF2-40B4-BE49-F238E27FC236}">
                    <a16:creationId xmlns:a16="http://schemas.microsoft.com/office/drawing/2014/main" id="{7838F9BE-7C9C-6758-9EEA-15CEF8ECBFA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4" name="กลุ่ม 315">
              <a:extLst>
                <a:ext uri="{FF2B5EF4-FFF2-40B4-BE49-F238E27FC236}">
                  <a16:creationId xmlns:a16="http://schemas.microsoft.com/office/drawing/2014/main" id="{F1214A7E-4243-DBB8-9C5B-0753C114555E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5" name="วงรี 321">
                <a:extLst>
                  <a:ext uri="{FF2B5EF4-FFF2-40B4-BE49-F238E27FC236}">
                    <a16:creationId xmlns:a16="http://schemas.microsoft.com/office/drawing/2014/main" id="{AD2C43D2-4F0F-AAFD-082E-68FBE6692C2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6" name="วงรี 322">
                <a:extLst>
                  <a:ext uri="{FF2B5EF4-FFF2-40B4-BE49-F238E27FC236}">
                    <a16:creationId xmlns:a16="http://schemas.microsoft.com/office/drawing/2014/main" id="{AA4F1FD4-30EA-D152-37BE-6AE8EADDA69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7" name="วงรี 323">
                <a:extLst>
                  <a:ext uri="{FF2B5EF4-FFF2-40B4-BE49-F238E27FC236}">
                    <a16:creationId xmlns:a16="http://schemas.microsoft.com/office/drawing/2014/main" id="{F3706835-8C80-150B-56D0-AFAEC4B7D7E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8" name="วงรี 324">
                <a:extLst>
                  <a:ext uri="{FF2B5EF4-FFF2-40B4-BE49-F238E27FC236}">
                    <a16:creationId xmlns:a16="http://schemas.microsoft.com/office/drawing/2014/main" id="{D9157114-0D27-FBD2-265A-3EAD21B11DC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5" name="กลุ่ม 316">
              <a:extLst>
                <a:ext uri="{FF2B5EF4-FFF2-40B4-BE49-F238E27FC236}">
                  <a16:creationId xmlns:a16="http://schemas.microsoft.com/office/drawing/2014/main" id="{D2D421F9-44B5-FF19-A1B7-79953B33AB60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1" name="วงรี 317">
                <a:extLst>
                  <a:ext uri="{FF2B5EF4-FFF2-40B4-BE49-F238E27FC236}">
                    <a16:creationId xmlns:a16="http://schemas.microsoft.com/office/drawing/2014/main" id="{53086FE6-4C26-E91B-C5A9-57FDE502DD3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2" name="วงรี 318">
                <a:extLst>
                  <a:ext uri="{FF2B5EF4-FFF2-40B4-BE49-F238E27FC236}">
                    <a16:creationId xmlns:a16="http://schemas.microsoft.com/office/drawing/2014/main" id="{5778A9A0-2C3F-8917-6A74-7D9137F8950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3" name="วงรี 319">
                <a:extLst>
                  <a:ext uri="{FF2B5EF4-FFF2-40B4-BE49-F238E27FC236}">
                    <a16:creationId xmlns:a16="http://schemas.microsoft.com/office/drawing/2014/main" id="{002339AA-6AE5-5EBA-A4A6-D002275DBEC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4" name="วงรี 320">
                <a:extLst>
                  <a:ext uri="{FF2B5EF4-FFF2-40B4-BE49-F238E27FC236}">
                    <a16:creationId xmlns:a16="http://schemas.microsoft.com/office/drawing/2014/main" id="{FCC9A4AA-B868-7531-DF55-FBC8BA8EC25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6" name="กลุ่ม 298">
              <a:extLst>
                <a:ext uri="{FF2B5EF4-FFF2-40B4-BE49-F238E27FC236}">
                  <a16:creationId xmlns:a16="http://schemas.microsoft.com/office/drawing/2014/main" id="{7A87AD75-B1D1-14F5-9924-CE703ECB845F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7" name="วงรี 602">
                <a:extLst>
                  <a:ext uri="{FF2B5EF4-FFF2-40B4-BE49-F238E27FC236}">
                    <a16:creationId xmlns:a16="http://schemas.microsoft.com/office/drawing/2014/main" id="{82805EA4-D313-D18A-9259-34C1CF4FF87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8" name="วงรี 603">
                <a:extLst>
                  <a:ext uri="{FF2B5EF4-FFF2-40B4-BE49-F238E27FC236}">
                    <a16:creationId xmlns:a16="http://schemas.microsoft.com/office/drawing/2014/main" id="{17E060DA-FC85-1CC0-B37E-95253115143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9" name="วงรี 604">
                <a:extLst>
                  <a:ext uri="{FF2B5EF4-FFF2-40B4-BE49-F238E27FC236}">
                    <a16:creationId xmlns:a16="http://schemas.microsoft.com/office/drawing/2014/main" id="{26CFE70D-8BC6-D722-8C61-D9A4DD1AFAD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0" name="วงรี 609">
                <a:extLst>
                  <a:ext uri="{FF2B5EF4-FFF2-40B4-BE49-F238E27FC236}">
                    <a16:creationId xmlns:a16="http://schemas.microsoft.com/office/drawing/2014/main" id="{572841DA-202D-BA0E-9AF6-DB3A9476B43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7" name="กลุ่ม 298">
              <a:extLst>
                <a:ext uri="{FF2B5EF4-FFF2-40B4-BE49-F238E27FC236}">
                  <a16:creationId xmlns:a16="http://schemas.microsoft.com/office/drawing/2014/main" id="{661FC420-B73F-D1B1-AB7F-4A493EE5E348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3" name="วงรี 602">
                <a:extLst>
                  <a:ext uri="{FF2B5EF4-FFF2-40B4-BE49-F238E27FC236}">
                    <a16:creationId xmlns:a16="http://schemas.microsoft.com/office/drawing/2014/main" id="{76A50FC0-EF1F-CA29-A342-B16839152FD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4" name="วงรี 603">
                <a:extLst>
                  <a:ext uri="{FF2B5EF4-FFF2-40B4-BE49-F238E27FC236}">
                    <a16:creationId xmlns:a16="http://schemas.microsoft.com/office/drawing/2014/main" id="{785B0A37-9EB8-C048-135F-820AFFFC85C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5" name="วงรี 604">
                <a:extLst>
                  <a:ext uri="{FF2B5EF4-FFF2-40B4-BE49-F238E27FC236}">
                    <a16:creationId xmlns:a16="http://schemas.microsoft.com/office/drawing/2014/main" id="{98C21BA4-4F9C-02DB-1527-2480D70811E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6" name="วงรี 609">
                <a:extLst>
                  <a:ext uri="{FF2B5EF4-FFF2-40B4-BE49-F238E27FC236}">
                    <a16:creationId xmlns:a16="http://schemas.microsoft.com/office/drawing/2014/main" id="{3A51CFF5-27C3-D7CA-62BD-B939F886FD2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8" name="กลุ่ม 265">
              <a:extLst>
                <a:ext uri="{FF2B5EF4-FFF2-40B4-BE49-F238E27FC236}">
                  <a16:creationId xmlns:a16="http://schemas.microsoft.com/office/drawing/2014/main" id="{98C19273-E25D-B454-16BF-ED97F6B4AF97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9" name="วงรี 610">
                <a:extLst>
                  <a:ext uri="{FF2B5EF4-FFF2-40B4-BE49-F238E27FC236}">
                    <a16:creationId xmlns:a16="http://schemas.microsoft.com/office/drawing/2014/main" id="{6C5A0926-F428-3ABB-78C1-995C8ACE422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0" name="วงรี 611">
                <a:extLst>
                  <a:ext uri="{FF2B5EF4-FFF2-40B4-BE49-F238E27FC236}">
                    <a16:creationId xmlns:a16="http://schemas.microsoft.com/office/drawing/2014/main" id="{45CAADEB-D1FA-7025-E043-606F0DB4B66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1" name="วงรี 612">
                <a:extLst>
                  <a:ext uri="{FF2B5EF4-FFF2-40B4-BE49-F238E27FC236}">
                    <a16:creationId xmlns:a16="http://schemas.microsoft.com/office/drawing/2014/main" id="{C0D85725-CCC7-48BB-7CA6-11543B641F7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2" name="วงรี 613">
                <a:extLst>
                  <a:ext uri="{FF2B5EF4-FFF2-40B4-BE49-F238E27FC236}">
                    <a16:creationId xmlns:a16="http://schemas.microsoft.com/office/drawing/2014/main" id="{245C947A-B2E0-1FD6-FC74-2A17E675F20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9" name="กลุ่ม 298">
              <a:extLst>
                <a:ext uri="{FF2B5EF4-FFF2-40B4-BE49-F238E27FC236}">
                  <a16:creationId xmlns:a16="http://schemas.microsoft.com/office/drawing/2014/main" id="{04CE8736-683D-439B-2280-77D00921087A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5" name="วงรี 602">
                <a:extLst>
                  <a:ext uri="{FF2B5EF4-FFF2-40B4-BE49-F238E27FC236}">
                    <a16:creationId xmlns:a16="http://schemas.microsoft.com/office/drawing/2014/main" id="{4A4012DF-CD62-A923-0A0A-FC9BFFE777B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6" name="วงรี 603">
                <a:extLst>
                  <a:ext uri="{FF2B5EF4-FFF2-40B4-BE49-F238E27FC236}">
                    <a16:creationId xmlns:a16="http://schemas.microsoft.com/office/drawing/2014/main" id="{3EB97B0F-E849-94BE-4583-37C924140E5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7" name="วงรี 604">
                <a:extLst>
                  <a:ext uri="{FF2B5EF4-FFF2-40B4-BE49-F238E27FC236}">
                    <a16:creationId xmlns:a16="http://schemas.microsoft.com/office/drawing/2014/main" id="{8150444D-ED03-0CCA-FBEE-24378F5FB03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8" name="วงรี 609">
                <a:extLst>
                  <a:ext uri="{FF2B5EF4-FFF2-40B4-BE49-F238E27FC236}">
                    <a16:creationId xmlns:a16="http://schemas.microsoft.com/office/drawing/2014/main" id="{B8750835-5140-4170-F764-91C8D2C3037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90" name="กลุ่ม 298">
              <a:extLst>
                <a:ext uri="{FF2B5EF4-FFF2-40B4-BE49-F238E27FC236}">
                  <a16:creationId xmlns:a16="http://schemas.microsoft.com/office/drawing/2014/main" id="{BE32CF56-2909-6D49-AF45-2B236BB83836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1" name="วงรี 602">
                <a:extLst>
                  <a:ext uri="{FF2B5EF4-FFF2-40B4-BE49-F238E27FC236}">
                    <a16:creationId xmlns:a16="http://schemas.microsoft.com/office/drawing/2014/main" id="{A0A93061-0FBE-52A8-C895-069DD58996C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2" name="วงรี 603">
                <a:extLst>
                  <a:ext uri="{FF2B5EF4-FFF2-40B4-BE49-F238E27FC236}">
                    <a16:creationId xmlns:a16="http://schemas.microsoft.com/office/drawing/2014/main" id="{DCCAA925-A71E-3405-4BF3-BDE2F5D21BF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3" name="วงรี 604">
                <a:extLst>
                  <a:ext uri="{FF2B5EF4-FFF2-40B4-BE49-F238E27FC236}">
                    <a16:creationId xmlns:a16="http://schemas.microsoft.com/office/drawing/2014/main" id="{C6D2871D-B3F3-51C9-EBDE-D0CA3D4B3AD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4" name="วงรี 609">
                <a:extLst>
                  <a:ext uri="{FF2B5EF4-FFF2-40B4-BE49-F238E27FC236}">
                    <a16:creationId xmlns:a16="http://schemas.microsoft.com/office/drawing/2014/main" id="{BC525789-09F0-B127-DD45-7C68CE32014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018" name="Group 2017">
            <a:extLst>
              <a:ext uri="{FF2B5EF4-FFF2-40B4-BE49-F238E27FC236}">
                <a16:creationId xmlns:a16="http://schemas.microsoft.com/office/drawing/2014/main" id="{3C0D3FB8-5A60-FB61-C3CC-424032109703}"/>
              </a:ext>
            </a:extLst>
          </p:cNvPr>
          <p:cNvGrpSpPr/>
          <p:nvPr/>
        </p:nvGrpSpPr>
        <p:grpSpPr>
          <a:xfrm>
            <a:off x="3705411" y="2798416"/>
            <a:ext cx="1297870" cy="6634196"/>
            <a:chOff x="397650" y="2645009"/>
            <a:chExt cx="1297870" cy="6634196"/>
          </a:xfrm>
        </p:grpSpPr>
        <p:sp>
          <p:nvSpPr>
            <p:cNvPr id="2019" name="สี่เหลี่ยมผืนผ้า 4">
              <a:extLst>
                <a:ext uri="{FF2B5EF4-FFF2-40B4-BE49-F238E27FC236}">
                  <a16:creationId xmlns:a16="http://schemas.microsoft.com/office/drawing/2014/main" id="{583ED762-6E4D-BD79-0972-A59D5621DD42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020" name="กลุ่ม 265">
              <a:extLst>
                <a:ext uri="{FF2B5EF4-FFF2-40B4-BE49-F238E27FC236}">
                  <a16:creationId xmlns:a16="http://schemas.microsoft.com/office/drawing/2014/main" id="{D8E06C33-029A-A4DD-CDFF-B78EFE8A71D3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41" name="วงรี 610">
                <a:extLst>
                  <a:ext uri="{FF2B5EF4-FFF2-40B4-BE49-F238E27FC236}">
                    <a16:creationId xmlns:a16="http://schemas.microsoft.com/office/drawing/2014/main" id="{E943CE68-1357-B26F-98E6-A941F027292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2" name="วงรี 611">
                <a:extLst>
                  <a:ext uri="{FF2B5EF4-FFF2-40B4-BE49-F238E27FC236}">
                    <a16:creationId xmlns:a16="http://schemas.microsoft.com/office/drawing/2014/main" id="{4F4A383D-AC5F-2D0E-2B2C-CFCB84AE59E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3" name="วงรี 612">
                <a:extLst>
                  <a:ext uri="{FF2B5EF4-FFF2-40B4-BE49-F238E27FC236}">
                    <a16:creationId xmlns:a16="http://schemas.microsoft.com/office/drawing/2014/main" id="{9AE7BB45-6C65-076F-F2E9-5EF8D8E9799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4" name="วงรี 613">
                <a:extLst>
                  <a:ext uri="{FF2B5EF4-FFF2-40B4-BE49-F238E27FC236}">
                    <a16:creationId xmlns:a16="http://schemas.microsoft.com/office/drawing/2014/main" id="{F8B05019-AE68-46B9-EFB9-F533A8CEC01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1" name="กลุ่ม 298">
              <a:extLst>
                <a:ext uri="{FF2B5EF4-FFF2-40B4-BE49-F238E27FC236}">
                  <a16:creationId xmlns:a16="http://schemas.microsoft.com/office/drawing/2014/main" id="{F250397F-38F9-72B3-092D-FB01C01DB873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7" name="วงรี 602">
                <a:extLst>
                  <a:ext uri="{FF2B5EF4-FFF2-40B4-BE49-F238E27FC236}">
                    <a16:creationId xmlns:a16="http://schemas.microsoft.com/office/drawing/2014/main" id="{6888F85F-4EC7-73D8-4F87-53A231F6D0E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8" name="วงรี 603">
                <a:extLst>
                  <a:ext uri="{FF2B5EF4-FFF2-40B4-BE49-F238E27FC236}">
                    <a16:creationId xmlns:a16="http://schemas.microsoft.com/office/drawing/2014/main" id="{F3E5ED6B-8F90-7BB8-6872-F25380067D8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9" name="วงรี 604">
                <a:extLst>
                  <a:ext uri="{FF2B5EF4-FFF2-40B4-BE49-F238E27FC236}">
                    <a16:creationId xmlns:a16="http://schemas.microsoft.com/office/drawing/2014/main" id="{F688E920-2B8D-8F9E-C787-ECC5B41EF27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0" name="วงรี 609">
                <a:extLst>
                  <a:ext uri="{FF2B5EF4-FFF2-40B4-BE49-F238E27FC236}">
                    <a16:creationId xmlns:a16="http://schemas.microsoft.com/office/drawing/2014/main" id="{E6920F16-9931-4195-6281-67087A8EB84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2" name="กลุ่ม 299">
              <a:extLst>
                <a:ext uri="{FF2B5EF4-FFF2-40B4-BE49-F238E27FC236}">
                  <a16:creationId xmlns:a16="http://schemas.microsoft.com/office/drawing/2014/main" id="{BD174E58-EF4A-F67F-C16C-A92B38CFB722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3" name="วงรี 562">
                <a:extLst>
                  <a:ext uri="{FF2B5EF4-FFF2-40B4-BE49-F238E27FC236}">
                    <a16:creationId xmlns:a16="http://schemas.microsoft.com/office/drawing/2014/main" id="{D7F344AB-8BAA-3D01-3303-0C43CCC174E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4" name="วงรี 563">
                <a:extLst>
                  <a:ext uri="{FF2B5EF4-FFF2-40B4-BE49-F238E27FC236}">
                    <a16:creationId xmlns:a16="http://schemas.microsoft.com/office/drawing/2014/main" id="{6386B62F-158B-0E37-08DF-1020CEDA72C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5" name="วงรี 564">
                <a:extLst>
                  <a:ext uri="{FF2B5EF4-FFF2-40B4-BE49-F238E27FC236}">
                    <a16:creationId xmlns:a16="http://schemas.microsoft.com/office/drawing/2014/main" id="{D1772F64-A36F-333B-4F7D-05668E832C3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6" name="วงรี 601">
                <a:extLst>
                  <a:ext uri="{FF2B5EF4-FFF2-40B4-BE49-F238E27FC236}">
                    <a16:creationId xmlns:a16="http://schemas.microsoft.com/office/drawing/2014/main" id="{D6F1FFBC-C5FE-7294-6639-1CBC2F42D87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3" name="กลุ่ม 300">
              <a:extLst>
                <a:ext uri="{FF2B5EF4-FFF2-40B4-BE49-F238E27FC236}">
                  <a16:creationId xmlns:a16="http://schemas.microsoft.com/office/drawing/2014/main" id="{A627F720-BF73-B284-1EC4-2A3DCA2BAAD4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9" name="วงรี 558">
                <a:extLst>
                  <a:ext uri="{FF2B5EF4-FFF2-40B4-BE49-F238E27FC236}">
                    <a16:creationId xmlns:a16="http://schemas.microsoft.com/office/drawing/2014/main" id="{F50DC031-BA2D-6724-5463-55495197824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0" name="วงรี 559">
                <a:extLst>
                  <a:ext uri="{FF2B5EF4-FFF2-40B4-BE49-F238E27FC236}">
                    <a16:creationId xmlns:a16="http://schemas.microsoft.com/office/drawing/2014/main" id="{806688BE-6E58-9166-B77B-35A1DA35B4D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1" name="วงรี 560">
                <a:extLst>
                  <a:ext uri="{FF2B5EF4-FFF2-40B4-BE49-F238E27FC236}">
                    <a16:creationId xmlns:a16="http://schemas.microsoft.com/office/drawing/2014/main" id="{0F353C14-378B-BB35-00FC-4708AF49989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2" name="วงรี 561">
                <a:extLst>
                  <a:ext uri="{FF2B5EF4-FFF2-40B4-BE49-F238E27FC236}">
                    <a16:creationId xmlns:a16="http://schemas.microsoft.com/office/drawing/2014/main" id="{A70A10DA-BD05-0D47-D8E6-D66C8CBB8AC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4" name="กลุ่ม 301">
              <a:extLst>
                <a:ext uri="{FF2B5EF4-FFF2-40B4-BE49-F238E27FC236}">
                  <a16:creationId xmlns:a16="http://schemas.microsoft.com/office/drawing/2014/main" id="{42292C36-4260-44D5-A1C6-F8C6E36F7BB0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5" name="วงรี 554">
                <a:extLst>
                  <a:ext uri="{FF2B5EF4-FFF2-40B4-BE49-F238E27FC236}">
                    <a16:creationId xmlns:a16="http://schemas.microsoft.com/office/drawing/2014/main" id="{6987094F-0DBC-AA9D-2AF7-00B029743B2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6" name="วงรี 555">
                <a:extLst>
                  <a:ext uri="{FF2B5EF4-FFF2-40B4-BE49-F238E27FC236}">
                    <a16:creationId xmlns:a16="http://schemas.microsoft.com/office/drawing/2014/main" id="{B1313F83-98F5-4911-6AFE-1E5D4F3BADE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7" name="วงรี 556">
                <a:extLst>
                  <a:ext uri="{FF2B5EF4-FFF2-40B4-BE49-F238E27FC236}">
                    <a16:creationId xmlns:a16="http://schemas.microsoft.com/office/drawing/2014/main" id="{71523E03-A7F2-E0E4-5A51-B8065852A3D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8" name="วงรี 557">
                <a:extLst>
                  <a:ext uri="{FF2B5EF4-FFF2-40B4-BE49-F238E27FC236}">
                    <a16:creationId xmlns:a16="http://schemas.microsoft.com/office/drawing/2014/main" id="{9714D128-F0A9-F513-BDEC-2EB1000F603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5" name="กลุ่ม 302">
              <a:extLst>
                <a:ext uri="{FF2B5EF4-FFF2-40B4-BE49-F238E27FC236}">
                  <a16:creationId xmlns:a16="http://schemas.microsoft.com/office/drawing/2014/main" id="{1D6419B3-9043-8348-AFB8-94FC6A5BA756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1" name="วงรี 550">
                <a:extLst>
                  <a:ext uri="{FF2B5EF4-FFF2-40B4-BE49-F238E27FC236}">
                    <a16:creationId xmlns:a16="http://schemas.microsoft.com/office/drawing/2014/main" id="{AA6D343A-751B-DA61-0E96-02D1A8FB648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2" name="วงรี 551">
                <a:extLst>
                  <a:ext uri="{FF2B5EF4-FFF2-40B4-BE49-F238E27FC236}">
                    <a16:creationId xmlns:a16="http://schemas.microsoft.com/office/drawing/2014/main" id="{B5F2B418-A54B-FA86-EAC5-50D3C633550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3" name="วงรี 552">
                <a:extLst>
                  <a:ext uri="{FF2B5EF4-FFF2-40B4-BE49-F238E27FC236}">
                    <a16:creationId xmlns:a16="http://schemas.microsoft.com/office/drawing/2014/main" id="{01E079BB-C645-DFF6-E480-218BCFA4BC6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4" name="วงรี 553">
                <a:extLst>
                  <a:ext uri="{FF2B5EF4-FFF2-40B4-BE49-F238E27FC236}">
                    <a16:creationId xmlns:a16="http://schemas.microsoft.com/office/drawing/2014/main" id="{1D70C580-67FE-0139-EFFA-AD9B6D2DD42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6" name="กลุ่ม 303">
              <a:extLst>
                <a:ext uri="{FF2B5EF4-FFF2-40B4-BE49-F238E27FC236}">
                  <a16:creationId xmlns:a16="http://schemas.microsoft.com/office/drawing/2014/main" id="{39A374D9-4C31-6A9A-A3EE-CCF0711F1C3F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7" name="วงรี 546">
                <a:extLst>
                  <a:ext uri="{FF2B5EF4-FFF2-40B4-BE49-F238E27FC236}">
                    <a16:creationId xmlns:a16="http://schemas.microsoft.com/office/drawing/2014/main" id="{4EA8881F-D135-F896-DD3C-EE8D89AC36D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8" name="วงรี 547">
                <a:extLst>
                  <a:ext uri="{FF2B5EF4-FFF2-40B4-BE49-F238E27FC236}">
                    <a16:creationId xmlns:a16="http://schemas.microsoft.com/office/drawing/2014/main" id="{9CBD8D5B-871E-9DA1-8E11-E5E832BB54C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9" name="วงรี 548">
                <a:extLst>
                  <a:ext uri="{FF2B5EF4-FFF2-40B4-BE49-F238E27FC236}">
                    <a16:creationId xmlns:a16="http://schemas.microsoft.com/office/drawing/2014/main" id="{7489F97F-09AF-A8A0-FB32-561774D6316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0" name="วงรี 549">
                <a:extLst>
                  <a:ext uri="{FF2B5EF4-FFF2-40B4-BE49-F238E27FC236}">
                    <a16:creationId xmlns:a16="http://schemas.microsoft.com/office/drawing/2014/main" id="{F1D7F7BB-9F9C-2195-46BD-25FE1820DFC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7" name="กลุ่ม 304">
              <a:extLst>
                <a:ext uri="{FF2B5EF4-FFF2-40B4-BE49-F238E27FC236}">
                  <a16:creationId xmlns:a16="http://schemas.microsoft.com/office/drawing/2014/main" id="{62DF3B0E-041A-1947-16A9-39D85CDD09AF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3" name="วงรี 542">
                <a:extLst>
                  <a:ext uri="{FF2B5EF4-FFF2-40B4-BE49-F238E27FC236}">
                    <a16:creationId xmlns:a16="http://schemas.microsoft.com/office/drawing/2014/main" id="{80305E12-7DA2-533F-AA82-961704A6D44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4" name="วงรี 543">
                <a:extLst>
                  <a:ext uri="{FF2B5EF4-FFF2-40B4-BE49-F238E27FC236}">
                    <a16:creationId xmlns:a16="http://schemas.microsoft.com/office/drawing/2014/main" id="{6A5C353B-3898-7475-3194-B35759DD3FA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5" name="วงรี 544">
                <a:extLst>
                  <a:ext uri="{FF2B5EF4-FFF2-40B4-BE49-F238E27FC236}">
                    <a16:creationId xmlns:a16="http://schemas.microsoft.com/office/drawing/2014/main" id="{2C301AE3-AB71-D081-DDB2-9F81845FC95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6" name="วงรี 545">
                <a:extLst>
                  <a:ext uri="{FF2B5EF4-FFF2-40B4-BE49-F238E27FC236}">
                    <a16:creationId xmlns:a16="http://schemas.microsoft.com/office/drawing/2014/main" id="{DBF0959B-7EF9-5035-5112-77509533605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8" name="กลุ่ม 305">
              <a:extLst>
                <a:ext uri="{FF2B5EF4-FFF2-40B4-BE49-F238E27FC236}">
                  <a16:creationId xmlns:a16="http://schemas.microsoft.com/office/drawing/2014/main" id="{BE1EFD4B-07D8-581D-BB9B-286ED36E449B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9" name="วงรี 538">
                <a:extLst>
                  <a:ext uri="{FF2B5EF4-FFF2-40B4-BE49-F238E27FC236}">
                    <a16:creationId xmlns:a16="http://schemas.microsoft.com/office/drawing/2014/main" id="{F6B46069-2259-748E-AE67-7E62773EBD1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0" name="วงรี 539">
                <a:extLst>
                  <a:ext uri="{FF2B5EF4-FFF2-40B4-BE49-F238E27FC236}">
                    <a16:creationId xmlns:a16="http://schemas.microsoft.com/office/drawing/2014/main" id="{13C60DC3-D5AD-B00D-0CC1-406E7101A2B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1" name="วงรี 540">
                <a:extLst>
                  <a:ext uri="{FF2B5EF4-FFF2-40B4-BE49-F238E27FC236}">
                    <a16:creationId xmlns:a16="http://schemas.microsoft.com/office/drawing/2014/main" id="{19CCFC11-4C0D-303C-A2C3-ED928F56B62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2" name="วงรี 541">
                <a:extLst>
                  <a:ext uri="{FF2B5EF4-FFF2-40B4-BE49-F238E27FC236}">
                    <a16:creationId xmlns:a16="http://schemas.microsoft.com/office/drawing/2014/main" id="{DA177076-2C71-C1AD-7E1A-CE8912A90C1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9" name="กลุ่ม 306">
              <a:extLst>
                <a:ext uri="{FF2B5EF4-FFF2-40B4-BE49-F238E27FC236}">
                  <a16:creationId xmlns:a16="http://schemas.microsoft.com/office/drawing/2014/main" id="{F750FC20-2533-3751-76E2-E834E4E329F4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5" name="วงรี 534">
                <a:extLst>
                  <a:ext uri="{FF2B5EF4-FFF2-40B4-BE49-F238E27FC236}">
                    <a16:creationId xmlns:a16="http://schemas.microsoft.com/office/drawing/2014/main" id="{994FA6EA-2603-319B-FEEA-59430B1BD0D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6" name="วงรี 535">
                <a:extLst>
                  <a:ext uri="{FF2B5EF4-FFF2-40B4-BE49-F238E27FC236}">
                    <a16:creationId xmlns:a16="http://schemas.microsoft.com/office/drawing/2014/main" id="{D10D086E-6D0C-12D0-54CA-B80F7502C84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7" name="วงรี 536">
                <a:extLst>
                  <a:ext uri="{FF2B5EF4-FFF2-40B4-BE49-F238E27FC236}">
                    <a16:creationId xmlns:a16="http://schemas.microsoft.com/office/drawing/2014/main" id="{AAAF693F-01EB-AAFF-E94A-8C8FD5DE0B7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8" name="วงรี 537">
                <a:extLst>
                  <a:ext uri="{FF2B5EF4-FFF2-40B4-BE49-F238E27FC236}">
                    <a16:creationId xmlns:a16="http://schemas.microsoft.com/office/drawing/2014/main" id="{2A2BDBF2-9AB6-1661-AB56-25749ECC981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0" name="กลุ่ม 307">
              <a:extLst>
                <a:ext uri="{FF2B5EF4-FFF2-40B4-BE49-F238E27FC236}">
                  <a16:creationId xmlns:a16="http://schemas.microsoft.com/office/drawing/2014/main" id="{7C80FF6E-27CA-E437-B0F5-C3675D622245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1" name="วงรี 530">
                <a:extLst>
                  <a:ext uri="{FF2B5EF4-FFF2-40B4-BE49-F238E27FC236}">
                    <a16:creationId xmlns:a16="http://schemas.microsoft.com/office/drawing/2014/main" id="{54EEC4ED-E488-E710-236C-1C1C5F00AA9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2" name="วงรี 531">
                <a:extLst>
                  <a:ext uri="{FF2B5EF4-FFF2-40B4-BE49-F238E27FC236}">
                    <a16:creationId xmlns:a16="http://schemas.microsoft.com/office/drawing/2014/main" id="{E22AA54F-420F-1218-CA0E-7CF67113431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3" name="วงรี 532">
                <a:extLst>
                  <a:ext uri="{FF2B5EF4-FFF2-40B4-BE49-F238E27FC236}">
                    <a16:creationId xmlns:a16="http://schemas.microsoft.com/office/drawing/2014/main" id="{FE87B9A4-221A-4E67-DC85-690189B142C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4" name="วงรี 533">
                <a:extLst>
                  <a:ext uri="{FF2B5EF4-FFF2-40B4-BE49-F238E27FC236}">
                    <a16:creationId xmlns:a16="http://schemas.microsoft.com/office/drawing/2014/main" id="{06B83560-239A-20D6-675A-4D68F609065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1" name="กลุ่ม 308">
              <a:extLst>
                <a:ext uri="{FF2B5EF4-FFF2-40B4-BE49-F238E27FC236}">
                  <a16:creationId xmlns:a16="http://schemas.microsoft.com/office/drawing/2014/main" id="{ACE89AF2-D3B9-26BA-E021-6D31346EB7D4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7" name="วงรี 526">
                <a:extLst>
                  <a:ext uri="{FF2B5EF4-FFF2-40B4-BE49-F238E27FC236}">
                    <a16:creationId xmlns:a16="http://schemas.microsoft.com/office/drawing/2014/main" id="{E6794CE8-ECA9-7A74-7E0A-3A1DE9AD2CF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8" name="วงรี 527">
                <a:extLst>
                  <a:ext uri="{FF2B5EF4-FFF2-40B4-BE49-F238E27FC236}">
                    <a16:creationId xmlns:a16="http://schemas.microsoft.com/office/drawing/2014/main" id="{EEA5F966-BD0E-BE9F-3CBF-D8E4124C8A6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9" name="วงรี 528">
                <a:extLst>
                  <a:ext uri="{FF2B5EF4-FFF2-40B4-BE49-F238E27FC236}">
                    <a16:creationId xmlns:a16="http://schemas.microsoft.com/office/drawing/2014/main" id="{3B003987-F007-F968-280A-30502254FAF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0" name="วงรี 529">
                <a:extLst>
                  <a:ext uri="{FF2B5EF4-FFF2-40B4-BE49-F238E27FC236}">
                    <a16:creationId xmlns:a16="http://schemas.microsoft.com/office/drawing/2014/main" id="{AFB3C398-D7E4-DC43-10F5-E37B8F82EC7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2" name="กลุ่ม 309">
              <a:extLst>
                <a:ext uri="{FF2B5EF4-FFF2-40B4-BE49-F238E27FC236}">
                  <a16:creationId xmlns:a16="http://schemas.microsoft.com/office/drawing/2014/main" id="{A277BC2C-C029-B936-72CC-5B665A605273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3" name="วงรี 522">
                <a:extLst>
                  <a:ext uri="{FF2B5EF4-FFF2-40B4-BE49-F238E27FC236}">
                    <a16:creationId xmlns:a16="http://schemas.microsoft.com/office/drawing/2014/main" id="{D3044C3D-B02D-153A-EF21-C4373CBD9AD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4" name="วงรี 523">
                <a:extLst>
                  <a:ext uri="{FF2B5EF4-FFF2-40B4-BE49-F238E27FC236}">
                    <a16:creationId xmlns:a16="http://schemas.microsoft.com/office/drawing/2014/main" id="{E9951286-3C78-40C9-3BD5-4972B3BEFA9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5" name="วงรี 524">
                <a:extLst>
                  <a:ext uri="{FF2B5EF4-FFF2-40B4-BE49-F238E27FC236}">
                    <a16:creationId xmlns:a16="http://schemas.microsoft.com/office/drawing/2014/main" id="{049CF1CB-5B21-59B1-1513-48D9ECEAFE4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6" name="วงรี 525">
                <a:extLst>
                  <a:ext uri="{FF2B5EF4-FFF2-40B4-BE49-F238E27FC236}">
                    <a16:creationId xmlns:a16="http://schemas.microsoft.com/office/drawing/2014/main" id="{36F8C7C2-1156-621E-8E79-2239B9A3CC4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3" name="กลุ่ม 310">
              <a:extLst>
                <a:ext uri="{FF2B5EF4-FFF2-40B4-BE49-F238E27FC236}">
                  <a16:creationId xmlns:a16="http://schemas.microsoft.com/office/drawing/2014/main" id="{D7CC6A8A-52ED-CFBC-00F8-B0939D8B8F0C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9" name="วงรี 508">
                <a:extLst>
                  <a:ext uri="{FF2B5EF4-FFF2-40B4-BE49-F238E27FC236}">
                    <a16:creationId xmlns:a16="http://schemas.microsoft.com/office/drawing/2014/main" id="{9A9AFD5D-31B0-8065-5C3B-357A039B376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0" name="วงรี 510">
                <a:extLst>
                  <a:ext uri="{FF2B5EF4-FFF2-40B4-BE49-F238E27FC236}">
                    <a16:creationId xmlns:a16="http://schemas.microsoft.com/office/drawing/2014/main" id="{4FF34483-260F-C046-3275-D1FF2AC91C4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1" name="วงรี 520">
                <a:extLst>
                  <a:ext uri="{FF2B5EF4-FFF2-40B4-BE49-F238E27FC236}">
                    <a16:creationId xmlns:a16="http://schemas.microsoft.com/office/drawing/2014/main" id="{1E269AF4-3E24-3A9E-6FF0-FA0D01AD763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2" name="วงรี 521">
                <a:extLst>
                  <a:ext uri="{FF2B5EF4-FFF2-40B4-BE49-F238E27FC236}">
                    <a16:creationId xmlns:a16="http://schemas.microsoft.com/office/drawing/2014/main" id="{2F344EF0-8F97-A7F7-D564-06D1BC8C616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4" name="กลุ่ม 311">
              <a:extLst>
                <a:ext uri="{FF2B5EF4-FFF2-40B4-BE49-F238E27FC236}">
                  <a16:creationId xmlns:a16="http://schemas.microsoft.com/office/drawing/2014/main" id="{36D33477-3C46-1F94-4719-BB3FBC77F3C8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5" name="วงรี 337">
                <a:extLst>
                  <a:ext uri="{FF2B5EF4-FFF2-40B4-BE49-F238E27FC236}">
                    <a16:creationId xmlns:a16="http://schemas.microsoft.com/office/drawing/2014/main" id="{DF0A78ED-DFDC-3444-E00A-C7F7825CE74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6" name="วงรี 338">
                <a:extLst>
                  <a:ext uri="{FF2B5EF4-FFF2-40B4-BE49-F238E27FC236}">
                    <a16:creationId xmlns:a16="http://schemas.microsoft.com/office/drawing/2014/main" id="{77663B0F-4926-991C-CF93-51E48F50D91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7" name="วงรี 339">
                <a:extLst>
                  <a:ext uri="{FF2B5EF4-FFF2-40B4-BE49-F238E27FC236}">
                    <a16:creationId xmlns:a16="http://schemas.microsoft.com/office/drawing/2014/main" id="{EDC55877-C28E-2653-C27F-0CC464EAB11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8" name="วงรี 506">
                <a:extLst>
                  <a:ext uri="{FF2B5EF4-FFF2-40B4-BE49-F238E27FC236}">
                    <a16:creationId xmlns:a16="http://schemas.microsoft.com/office/drawing/2014/main" id="{91D3BD99-5B12-DFA7-46AC-C56AABCF678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5" name="กลุ่ม 312">
              <a:extLst>
                <a:ext uri="{FF2B5EF4-FFF2-40B4-BE49-F238E27FC236}">
                  <a16:creationId xmlns:a16="http://schemas.microsoft.com/office/drawing/2014/main" id="{83FE562F-3312-60C0-A653-B30911B3F348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1" name="วงรี 333">
                <a:extLst>
                  <a:ext uri="{FF2B5EF4-FFF2-40B4-BE49-F238E27FC236}">
                    <a16:creationId xmlns:a16="http://schemas.microsoft.com/office/drawing/2014/main" id="{09E7F93B-80CA-49C3-55F6-D5C8E23C077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2" name="วงรี 334">
                <a:extLst>
                  <a:ext uri="{FF2B5EF4-FFF2-40B4-BE49-F238E27FC236}">
                    <a16:creationId xmlns:a16="http://schemas.microsoft.com/office/drawing/2014/main" id="{486BF68B-4061-0F41-9041-BAFE71F62D8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3" name="วงรี 335">
                <a:extLst>
                  <a:ext uri="{FF2B5EF4-FFF2-40B4-BE49-F238E27FC236}">
                    <a16:creationId xmlns:a16="http://schemas.microsoft.com/office/drawing/2014/main" id="{77D64F01-5CCD-A878-5A16-F87982C2936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4" name="วงรี 336">
                <a:extLst>
                  <a:ext uri="{FF2B5EF4-FFF2-40B4-BE49-F238E27FC236}">
                    <a16:creationId xmlns:a16="http://schemas.microsoft.com/office/drawing/2014/main" id="{33B0B0C2-1FE1-FCC4-D5C0-5403E6FCDE3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6" name="กลุ่ม 313">
              <a:extLst>
                <a:ext uri="{FF2B5EF4-FFF2-40B4-BE49-F238E27FC236}">
                  <a16:creationId xmlns:a16="http://schemas.microsoft.com/office/drawing/2014/main" id="{AAB3234B-99C1-44A9-8C53-3235FFCD657A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7" name="วงรี 329">
                <a:extLst>
                  <a:ext uri="{FF2B5EF4-FFF2-40B4-BE49-F238E27FC236}">
                    <a16:creationId xmlns:a16="http://schemas.microsoft.com/office/drawing/2014/main" id="{3988FB85-3CA8-4AF2-FCD1-4ED306BA234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8" name="วงรี 330">
                <a:extLst>
                  <a:ext uri="{FF2B5EF4-FFF2-40B4-BE49-F238E27FC236}">
                    <a16:creationId xmlns:a16="http://schemas.microsoft.com/office/drawing/2014/main" id="{EBAA33BD-E90C-2340-FC1F-4243C4AB611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9" name="วงรี 331">
                <a:extLst>
                  <a:ext uri="{FF2B5EF4-FFF2-40B4-BE49-F238E27FC236}">
                    <a16:creationId xmlns:a16="http://schemas.microsoft.com/office/drawing/2014/main" id="{1CF7FFC0-AF45-BCB4-0137-383ABB713DB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0" name="วงรี 332">
                <a:extLst>
                  <a:ext uri="{FF2B5EF4-FFF2-40B4-BE49-F238E27FC236}">
                    <a16:creationId xmlns:a16="http://schemas.microsoft.com/office/drawing/2014/main" id="{E05E6943-51DB-4D03-EB37-6209144C49E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7" name="กลุ่ม 314">
              <a:extLst>
                <a:ext uri="{FF2B5EF4-FFF2-40B4-BE49-F238E27FC236}">
                  <a16:creationId xmlns:a16="http://schemas.microsoft.com/office/drawing/2014/main" id="{F78AD70E-FFBA-A606-9B5A-D05CBE535F3A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3" name="วงรี 325">
                <a:extLst>
                  <a:ext uri="{FF2B5EF4-FFF2-40B4-BE49-F238E27FC236}">
                    <a16:creationId xmlns:a16="http://schemas.microsoft.com/office/drawing/2014/main" id="{B3DF1880-7544-3A19-28AC-87989D71682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4" name="วงรี 326">
                <a:extLst>
                  <a:ext uri="{FF2B5EF4-FFF2-40B4-BE49-F238E27FC236}">
                    <a16:creationId xmlns:a16="http://schemas.microsoft.com/office/drawing/2014/main" id="{E00DCA93-9425-57B5-7712-8ED8C8960F5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5" name="วงรี 327">
                <a:extLst>
                  <a:ext uri="{FF2B5EF4-FFF2-40B4-BE49-F238E27FC236}">
                    <a16:creationId xmlns:a16="http://schemas.microsoft.com/office/drawing/2014/main" id="{02A89A93-8B34-266D-A57B-69BDF84F59C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6" name="วงรี 328">
                <a:extLst>
                  <a:ext uri="{FF2B5EF4-FFF2-40B4-BE49-F238E27FC236}">
                    <a16:creationId xmlns:a16="http://schemas.microsoft.com/office/drawing/2014/main" id="{AD176E23-69AF-C82A-8023-3F86A2CE6C4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8" name="กลุ่ม 315">
              <a:extLst>
                <a:ext uri="{FF2B5EF4-FFF2-40B4-BE49-F238E27FC236}">
                  <a16:creationId xmlns:a16="http://schemas.microsoft.com/office/drawing/2014/main" id="{AB0A3E11-2A92-7F88-3BED-78E0F0658DEF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9" name="วงรี 321">
                <a:extLst>
                  <a:ext uri="{FF2B5EF4-FFF2-40B4-BE49-F238E27FC236}">
                    <a16:creationId xmlns:a16="http://schemas.microsoft.com/office/drawing/2014/main" id="{8E0E00D9-54FC-7B0C-D598-819024AB048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0" name="วงรี 322">
                <a:extLst>
                  <a:ext uri="{FF2B5EF4-FFF2-40B4-BE49-F238E27FC236}">
                    <a16:creationId xmlns:a16="http://schemas.microsoft.com/office/drawing/2014/main" id="{76CDD5DC-85C4-954E-1906-278B714B6C0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1" name="วงรี 323">
                <a:extLst>
                  <a:ext uri="{FF2B5EF4-FFF2-40B4-BE49-F238E27FC236}">
                    <a16:creationId xmlns:a16="http://schemas.microsoft.com/office/drawing/2014/main" id="{77DB8DED-D0C4-AC50-CD1A-43AA679A5F8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2" name="วงรี 324">
                <a:extLst>
                  <a:ext uri="{FF2B5EF4-FFF2-40B4-BE49-F238E27FC236}">
                    <a16:creationId xmlns:a16="http://schemas.microsoft.com/office/drawing/2014/main" id="{6EB35BBB-27B2-8E2A-EE0F-718FD29D618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9" name="กลุ่ม 316">
              <a:extLst>
                <a:ext uri="{FF2B5EF4-FFF2-40B4-BE49-F238E27FC236}">
                  <a16:creationId xmlns:a16="http://schemas.microsoft.com/office/drawing/2014/main" id="{51EDB369-A9E6-6C86-C692-950AE554C9B8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5" name="วงรี 317">
                <a:extLst>
                  <a:ext uri="{FF2B5EF4-FFF2-40B4-BE49-F238E27FC236}">
                    <a16:creationId xmlns:a16="http://schemas.microsoft.com/office/drawing/2014/main" id="{3772C982-4B15-B260-F06E-637E4140731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6" name="วงรี 318">
                <a:extLst>
                  <a:ext uri="{FF2B5EF4-FFF2-40B4-BE49-F238E27FC236}">
                    <a16:creationId xmlns:a16="http://schemas.microsoft.com/office/drawing/2014/main" id="{50C2FC0B-5669-2539-95EF-5D7DC4927AB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7" name="วงรี 319">
                <a:extLst>
                  <a:ext uri="{FF2B5EF4-FFF2-40B4-BE49-F238E27FC236}">
                    <a16:creationId xmlns:a16="http://schemas.microsoft.com/office/drawing/2014/main" id="{AC48A62B-363D-816D-DC04-CF3C3CEBE55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8" name="วงรี 320">
                <a:extLst>
                  <a:ext uri="{FF2B5EF4-FFF2-40B4-BE49-F238E27FC236}">
                    <a16:creationId xmlns:a16="http://schemas.microsoft.com/office/drawing/2014/main" id="{2282768D-2493-1806-CDB4-3F13321C3FC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0" name="กลุ่ม 298">
              <a:extLst>
                <a:ext uri="{FF2B5EF4-FFF2-40B4-BE49-F238E27FC236}">
                  <a16:creationId xmlns:a16="http://schemas.microsoft.com/office/drawing/2014/main" id="{AB665B78-5380-0B49-C285-79FF3F3DE8B6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1" name="วงรี 602">
                <a:extLst>
                  <a:ext uri="{FF2B5EF4-FFF2-40B4-BE49-F238E27FC236}">
                    <a16:creationId xmlns:a16="http://schemas.microsoft.com/office/drawing/2014/main" id="{406DD7D3-0A6B-2548-2653-086E91D0600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2" name="วงรี 603">
                <a:extLst>
                  <a:ext uri="{FF2B5EF4-FFF2-40B4-BE49-F238E27FC236}">
                    <a16:creationId xmlns:a16="http://schemas.microsoft.com/office/drawing/2014/main" id="{E7C1AEB6-617F-925A-D72E-6C3AF06D5DF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3" name="วงรี 604">
                <a:extLst>
                  <a:ext uri="{FF2B5EF4-FFF2-40B4-BE49-F238E27FC236}">
                    <a16:creationId xmlns:a16="http://schemas.microsoft.com/office/drawing/2014/main" id="{D76213AE-1A77-B133-4786-843317D82EC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4" name="วงรี 609">
                <a:extLst>
                  <a:ext uri="{FF2B5EF4-FFF2-40B4-BE49-F238E27FC236}">
                    <a16:creationId xmlns:a16="http://schemas.microsoft.com/office/drawing/2014/main" id="{7FDB41E6-473A-C1BD-E143-DF90DE031F1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1" name="กลุ่ม 298">
              <a:extLst>
                <a:ext uri="{FF2B5EF4-FFF2-40B4-BE49-F238E27FC236}">
                  <a16:creationId xmlns:a16="http://schemas.microsoft.com/office/drawing/2014/main" id="{30AD7321-C78D-0B90-0793-AEF99A4FB3F0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7" name="วงรี 602">
                <a:extLst>
                  <a:ext uri="{FF2B5EF4-FFF2-40B4-BE49-F238E27FC236}">
                    <a16:creationId xmlns:a16="http://schemas.microsoft.com/office/drawing/2014/main" id="{489EA761-D01A-3164-CA3B-C20161B4884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8" name="วงรี 603">
                <a:extLst>
                  <a:ext uri="{FF2B5EF4-FFF2-40B4-BE49-F238E27FC236}">
                    <a16:creationId xmlns:a16="http://schemas.microsoft.com/office/drawing/2014/main" id="{C510F94E-84AA-60E2-335F-6ED3648277E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9" name="วงรี 604">
                <a:extLst>
                  <a:ext uri="{FF2B5EF4-FFF2-40B4-BE49-F238E27FC236}">
                    <a16:creationId xmlns:a16="http://schemas.microsoft.com/office/drawing/2014/main" id="{8FF17CF2-3F28-4C56-D3DA-6E686D6C44E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0" name="วงรี 609">
                <a:extLst>
                  <a:ext uri="{FF2B5EF4-FFF2-40B4-BE49-F238E27FC236}">
                    <a16:creationId xmlns:a16="http://schemas.microsoft.com/office/drawing/2014/main" id="{B91E57FD-349F-2AF9-813E-CC48943A062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2" name="กลุ่ม 265">
              <a:extLst>
                <a:ext uri="{FF2B5EF4-FFF2-40B4-BE49-F238E27FC236}">
                  <a16:creationId xmlns:a16="http://schemas.microsoft.com/office/drawing/2014/main" id="{86C87714-CD8E-8345-7299-2014B07733E7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3" name="วงรี 610">
                <a:extLst>
                  <a:ext uri="{FF2B5EF4-FFF2-40B4-BE49-F238E27FC236}">
                    <a16:creationId xmlns:a16="http://schemas.microsoft.com/office/drawing/2014/main" id="{1446ABCA-8F46-C895-8D57-5A91C15A14F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4" name="วงรี 611">
                <a:extLst>
                  <a:ext uri="{FF2B5EF4-FFF2-40B4-BE49-F238E27FC236}">
                    <a16:creationId xmlns:a16="http://schemas.microsoft.com/office/drawing/2014/main" id="{595BEAD4-7E0E-D128-FC34-233740F5CB6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5" name="วงรี 612">
                <a:extLst>
                  <a:ext uri="{FF2B5EF4-FFF2-40B4-BE49-F238E27FC236}">
                    <a16:creationId xmlns:a16="http://schemas.microsoft.com/office/drawing/2014/main" id="{FE86B2C9-F13D-C673-4641-7F5C5702CEF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6" name="วงรี 613">
                <a:extLst>
                  <a:ext uri="{FF2B5EF4-FFF2-40B4-BE49-F238E27FC236}">
                    <a16:creationId xmlns:a16="http://schemas.microsoft.com/office/drawing/2014/main" id="{A4E3E827-7149-D8C3-CC87-258C3899B17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3" name="กลุ่ม 298">
              <a:extLst>
                <a:ext uri="{FF2B5EF4-FFF2-40B4-BE49-F238E27FC236}">
                  <a16:creationId xmlns:a16="http://schemas.microsoft.com/office/drawing/2014/main" id="{5B0418B4-8CBB-247D-FF67-8DFC498B273D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9" name="วงรี 602">
                <a:extLst>
                  <a:ext uri="{FF2B5EF4-FFF2-40B4-BE49-F238E27FC236}">
                    <a16:creationId xmlns:a16="http://schemas.microsoft.com/office/drawing/2014/main" id="{B9D6FB8B-CEA0-9531-A122-7A938A4E8D6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0" name="วงรี 603">
                <a:extLst>
                  <a:ext uri="{FF2B5EF4-FFF2-40B4-BE49-F238E27FC236}">
                    <a16:creationId xmlns:a16="http://schemas.microsoft.com/office/drawing/2014/main" id="{4784F3EB-E3AF-E637-9B6A-8E829139D43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1" name="วงรี 604">
                <a:extLst>
                  <a:ext uri="{FF2B5EF4-FFF2-40B4-BE49-F238E27FC236}">
                    <a16:creationId xmlns:a16="http://schemas.microsoft.com/office/drawing/2014/main" id="{08A0A1CA-85C8-4CAF-6904-A253279C2E4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2" name="วงรี 609">
                <a:extLst>
                  <a:ext uri="{FF2B5EF4-FFF2-40B4-BE49-F238E27FC236}">
                    <a16:creationId xmlns:a16="http://schemas.microsoft.com/office/drawing/2014/main" id="{40C1ABAD-01A3-98C1-1966-9FAD9CCB275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4" name="กลุ่ม 298">
              <a:extLst>
                <a:ext uri="{FF2B5EF4-FFF2-40B4-BE49-F238E27FC236}">
                  <a16:creationId xmlns:a16="http://schemas.microsoft.com/office/drawing/2014/main" id="{E9581700-3C30-B159-88CA-38F1637040BE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5" name="วงรี 602">
                <a:extLst>
                  <a:ext uri="{FF2B5EF4-FFF2-40B4-BE49-F238E27FC236}">
                    <a16:creationId xmlns:a16="http://schemas.microsoft.com/office/drawing/2014/main" id="{85DAF258-61B1-484A-C4C0-7D6F0B4008E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6" name="วงรี 603">
                <a:extLst>
                  <a:ext uri="{FF2B5EF4-FFF2-40B4-BE49-F238E27FC236}">
                    <a16:creationId xmlns:a16="http://schemas.microsoft.com/office/drawing/2014/main" id="{23D24599-7239-9B9D-E900-9F66D883F61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7" name="วงรี 604">
                <a:extLst>
                  <a:ext uri="{FF2B5EF4-FFF2-40B4-BE49-F238E27FC236}">
                    <a16:creationId xmlns:a16="http://schemas.microsoft.com/office/drawing/2014/main" id="{866276F1-D418-DB5A-5B10-1961160AB2E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8" name="วงรี 609">
                <a:extLst>
                  <a:ext uri="{FF2B5EF4-FFF2-40B4-BE49-F238E27FC236}">
                    <a16:creationId xmlns:a16="http://schemas.microsoft.com/office/drawing/2014/main" id="{25DC6B02-265D-8A7E-1DC7-CDA8511A322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145" name="Group 2144">
            <a:extLst>
              <a:ext uri="{FF2B5EF4-FFF2-40B4-BE49-F238E27FC236}">
                <a16:creationId xmlns:a16="http://schemas.microsoft.com/office/drawing/2014/main" id="{C6EB029A-1B0F-C0F3-014F-1D816748077A}"/>
              </a:ext>
            </a:extLst>
          </p:cNvPr>
          <p:cNvGrpSpPr/>
          <p:nvPr/>
        </p:nvGrpSpPr>
        <p:grpSpPr>
          <a:xfrm>
            <a:off x="5349632" y="2796537"/>
            <a:ext cx="1297870" cy="6634196"/>
            <a:chOff x="397650" y="2645009"/>
            <a:chExt cx="1297870" cy="6634196"/>
          </a:xfrm>
        </p:grpSpPr>
        <p:sp>
          <p:nvSpPr>
            <p:cNvPr id="2146" name="สี่เหลี่ยมผืนผ้า 4">
              <a:extLst>
                <a:ext uri="{FF2B5EF4-FFF2-40B4-BE49-F238E27FC236}">
                  <a16:creationId xmlns:a16="http://schemas.microsoft.com/office/drawing/2014/main" id="{DCE7C211-C6D8-1529-8A9E-9551C3663F03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147" name="กลุ่ม 265">
              <a:extLst>
                <a:ext uri="{FF2B5EF4-FFF2-40B4-BE49-F238E27FC236}">
                  <a16:creationId xmlns:a16="http://schemas.microsoft.com/office/drawing/2014/main" id="{275CE354-DE6E-7F63-7447-85BF22BDF732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8" name="วงรี 610">
                <a:extLst>
                  <a:ext uri="{FF2B5EF4-FFF2-40B4-BE49-F238E27FC236}">
                    <a16:creationId xmlns:a16="http://schemas.microsoft.com/office/drawing/2014/main" id="{6CB3BD53-513D-6F9B-4EC7-260A68FA42E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9" name="วงรี 611">
                <a:extLst>
                  <a:ext uri="{FF2B5EF4-FFF2-40B4-BE49-F238E27FC236}">
                    <a16:creationId xmlns:a16="http://schemas.microsoft.com/office/drawing/2014/main" id="{0BB61396-9F38-E88D-CF19-F52B7D8D357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0" name="วงรี 612">
                <a:extLst>
                  <a:ext uri="{FF2B5EF4-FFF2-40B4-BE49-F238E27FC236}">
                    <a16:creationId xmlns:a16="http://schemas.microsoft.com/office/drawing/2014/main" id="{FAB6DC0B-CBF2-7FF1-7E5B-00B0CE6E052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1" name="วงรี 613">
                <a:extLst>
                  <a:ext uri="{FF2B5EF4-FFF2-40B4-BE49-F238E27FC236}">
                    <a16:creationId xmlns:a16="http://schemas.microsoft.com/office/drawing/2014/main" id="{A0503BCB-D52B-C9D1-CF1F-F215290404C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8" name="กลุ่ม 298">
              <a:extLst>
                <a:ext uri="{FF2B5EF4-FFF2-40B4-BE49-F238E27FC236}">
                  <a16:creationId xmlns:a16="http://schemas.microsoft.com/office/drawing/2014/main" id="{194B9B1D-1B4C-81AA-6E13-5169898EF657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4" name="วงรี 602">
                <a:extLst>
                  <a:ext uri="{FF2B5EF4-FFF2-40B4-BE49-F238E27FC236}">
                    <a16:creationId xmlns:a16="http://schemas.microsoft.com/office/drawing/2014/main" id="{C974BA86-D381-F0D1-02D2-99AE0C064D6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5" name="วงรี 603">
                <a:extLst>
                  <a:ext uri="{FF2B5EF4-FFF2-40B4-BE49-F238E27FC236}">
                    <a16:creationId xmlns:a16="http://schemas.microsoft.com/office/drawing/2014/main" id="{091C418D-99E0-B9F2-8317-2D4C43B999B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6" name="วงรี 604">
                <a:extLst>
                  <a:ext uri="{FF2B5EF4-FFF2-40B4-BE49-F238E27FC236}">
                    <a16:creationId xmlns:a16="http://schemas.microsoft.com/office/drawing/2014/main" id="{449FF542-36CC-0A37-30F3-D054881B8FD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7" name="วงรี 609">
                <a:extLst>
                  <a:ext uri="{FF2B5EF4-FFF2-40B4-BE49-F238E27FC236}">
                    <a16:creationId xmlns:a16="http://schemas.microsoft.com/office/drawing/2014/main" id="{D78DCAB0-E985-7770-8817-7402D19574F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9" name="กลุ่ม 299">
              <a:extLst>
                <a:ext uri="{FF2B5EF4-FFF2-40B4-BE49-F238E27FC236}">
                  <a16:creationId xmlns:a16="http://schemas.microsoft.com/office/drawing/2014/main" id="{2BAE815B-D815-38EB-D05B-370D4D027EC3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0" name="วงรี 562">
                <a:extLst>
                  <a:ext uri="{FF2B5EF4-FFF2-40B4-BE49-F238E27FC236}">
                    <a16:creationId xmlns:a16="http://schemas.microsoft.com/office/drawing/2014/main" id="{14CF2572-D4BF-4A41-5D16-1D4047039FE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1" name="วงรี 563">
                <a:extLst>
                  <a:ext uri="{FF2B5EF4-FFF2-40B4-BE49-F238E27FC236}">
                    <a16:creationId xmlns:a16="http://schemas.microsoft.com/office/drawing/2014/main" id="{B1730AA8-A718-4B79-3CF2-8E0BB053B26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2" name="วงรี 564">
                <a:extLst>
                  <a:ext uri="{FF2B5EF4-FFF2-40B4-BE49-F238E27FC236}">
                    <a16:creationId xmlns:a16="http://schemas.microsoft.com/office/drawing/2014/main" id="{7BE035F7-AA50-A559-2670-A0D0DA1377F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3" name="วงรี 601">
                <a:extLst>
                  <a:ext uri="{FF2B5EF4-FFF2-40B4-BE49-F238E27FC236}">
                    <a16:creationId xmlns:a16="http://schemas.microsoft.com/office/drawing/2014/main" id="{02A1F824-6FA1-F529-F552-12EEAC149FB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0" name="กลุ่ม 300">
              <a:extLst>
                <a:ext uri="{FF2B5EF4-FFF2-40B4-BE49-F238E27FC236}">
                  <a16:creationId xmlns:a16="http://schemas.microsoft.com/office/drawing/2014/main" id="{65144935-51E8-DA2C-1C48-1092CDB6C1AC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6" name="วงรี 558">
                <a:extLst>
                  <a:ext uri="{FF2B5EF4-FFF2-40B4-BE49-F238E27FC236}">
                    <a16:creationId xmlns:a16="http://schemas.microsoft.com/office/drawing/2014/main" id="{7C13BB29-C6E2-0E9A-A1CE-21486ED018A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7" name="วงรี 559">
                <a:extLst>
                  <a:ext uri="{FF2B5EF4-FFF2-40B4-BE49-F238E27FC236}">
                    <a16:creationId xmlns:a16="http://schemas.microsoft.com/office/drawing/2014/main" id="{F90F5283-18E6-948B-DA05-0AE29BDBCA4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8" name="วงรี 560">
                <a:extLst>
                  <a:ext uri="{FF2B5EF4-FFF2-40B4-BE49-F238E27FC236}">
                    <a16:creationId xmlns:a16="http://schemas.microsoft.com/office/drawing/2014/main" id="{E4469B4F-6F35-7064-84BC-97BBE06FB35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9" name="วงรี 561">
                <a:extLst>
                  <a:ext uri="{FF2B5EF4-FFF2-40B4-BE49-F238E27FC236}">
                    <a16:creationId xmlns:a16="http://schemas.microsoft.com/office/drawing/2014/main" id="{15555810-9DF7-8492-5BFB-6F3D5F6F5E6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1" name="กลุ่ม 301">
              <a:extLst>
                <a:ext uri="{FF2B5EF4-FFF2-40B4-BE49-F238E27FC236}">
                  <a16:creationId xmlns:a16="http://schemas.microsoft.com/office/drawing/2014/main" id="{BBEF42D4-2953-ADC6-4D7E-2B7840246F97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2" name="วงรี 554">
                <a:extLst>
                  <a:ext uri="{FF2B5EF4-FFF2-40B4-BE49-F238E27FC236}">
                    <a16:creationId xmlns:a16="http://schemas.microsoft.com/office/drawing/2014/main" id="{66C9646C-6468-E5A6-4812-2C800686490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3" name="วงรี 555">
                <a:extLst>
                  <a:ext uri="{FF2B5EF4-FFF2-40B4-BE49-F238E27FC236}">
                    <a16:creationId xmlns:a16="http://schemas.microsoft.com/office/drawing/2014/main" id="{C8E0AC72-88F3-59E3-8B9B-7CAC3CC18F8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4" name="วงรี 556">
                <a:extLst>
                  <a:ext uri="{FF2B5EF4-FFF2-40B4-BE49-F238E27FC236}">
                    <a16:creationId xmlns:a16="http://schemas.microsoft.com/office/drawing/2014/main" id="{88D9605A-F9C1-2BE3-B4CD-4023E583A41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5" name="วงรี 557">
                <a:extLst>
                  <a:ext uri="{FF2B5EF4-FFF2-40B4-BE49-F238E27FC236}">
                    <a16:creationId xmlns:a16="http://schemas.microsoft.com/office/drawing/2014/main" id="{CC24CBD1-C31E-5DC2-1CE0-3FEEA722065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2" name="กลุ่ม 302">
              <a:extLst>
                <a:ext uri="{FF2B5EF4-FFF2-40B4-BE49-F238E27FC236}">
                  <a16:creationId xmlns:a16="http://schemas.microsoft.com/office/drawing/2014/main" id="{2E77D9F3-F346-EC2A-3FE5-351C65EDD66D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8" name="วงรี 550">
                <a:extLst>
                  <a:ext uri="{FF2B5EF4-FFF2-40B4-BE49-F238E27FC236}">
                    <a16:creationId xmlns:a16="http://schemas.microsoft.com/office/drawing/2014/main" id="{6231E5F6-AE90-0530-4ECC-F05C7B3D380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9" name="วงรี 551">
                <a:extLst>
                  <a:ext uri="{FF2B5EF4-FFF2-40B4-BE49-F238E27FC236}">
                    <a16:creationId xmlns:a16="http://schemas.microsoft.com/office/drawing/2014/main" id="{0982070F-7A26-5090-C011-0B6A79A2CA2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0" name="วงรี 552">
                <a:extLst>
                  <a:ext uri="{FF2B5EF4-FFF2-40B4-BE49-F238E27FC236}">
                    <a16:creationId xmlns:a16="http://schemas.microsoft.com/office/drawing/2014/main" id="{85A196D6-7E83-B926-59D3-C3662FE96B5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1" name="วงรี 553">
                <a:extLst>
                  <a:ext uri="{FF2B5EF4-FFF2-40B4-BE49-F238E27FC236}">
                    <a16:creationId xmlns:a16="http://schemas.microsoft.com/office/drawing/2014/main" id="{B4263EBC-3E0B-190A-09DB-7DB05BD76EA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3" name="กลุ่ม 303">
              <a:extLst>
                <a:ext uri="{FF2B5EF4-FFF2-40B4-BE49-F238E27FC236}">
                  <a16:creationId xmlns:a16="http://schemas.microsoft.com/office/drawing/2014/main" id="{91454A9A-89E3-F164-E7D4-A7242A3FFEAD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4" name="วงรี 546">
                <a:extLst>
                  <a:ext uri="{FF2B5EF4-FFF2-40B4-BE49-F238E27FC236}">
                    <a16:creationId xmlns:a16="http://schemas.microsoft.com/office/drawing/2014/main" id="{4188B802-670A-8596-E034-AAD76E5A102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5" name="วงรี 547">
                <a:extLst>
                  <a:ext uri="{FF2B5EF4-FFF2-40B4-BE49-F238E27FC236}">
                    <a16:creationId xmlns:a16="http://schemas.microsoft.com/office/drawing/2014/main" id="{90077150-273A-A3A7-9DB9-38C16816DE5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6" name="วงรี 548">
                <a:extLst>
                  <a:ext uri="{FF2B5EF4-FFF2-40B4-BE49-F238E27FC236}">
                    <a16:creationId xmlns:a16="http://schemas.microsoft.com/office/drawing/2014/main" id="{81912E4D-7ED2-C2DE-C9C9-4D1C92A02C5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7" name="วงรี 549">
                <a:extLst>
                  <a:ext uri="{FF2B5EF4-FFF2-40B4-BE49-F238E27FC236}">
                    <a16:creationId xmlns:a16="http://schemas.microsoft.com/office/drawing/2014/main" id="{6E08EEAF-57C3-0A13-9B8C-1884C2CF2BC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4" name="กลุ่ม 304">
              <a:extLst>
                <a:ext uri="{FF2B5EF4-FFF2-40B4-BE49-F238E27FC236}">
                  <a16:creationId xmlns:a16="http://schemas.microsoft.com/office/drawing/2014/main" id="{DF473D65-469D-3130-34EB-745ED5EABB5F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0" name="วงรี 542">
                <a:extLst>
                  <a:ext uri="{FF2B5EF4-FFF2-40B4-BE49-F238E27FC236}">
                    <a16:creationId xmlns:a16="http://schemas.microsoft.com/office/drawing/2014/main" id="{BE6E83D7-2AA5-B063-97EF-3FF1C067BF3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1" name="วงรี 543">
                <a:extLst>
                  <a:ext uri="{FF2B5EF4-FFF2-40B4-BE49-F238E27FC236}">
                    <a16:creationId xmlns:a16="http://schemas.microsoft.com/office/drawing/2014/main" id="{F5D245C3-CF12-8CF9-958C-41E9254F464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2" name="วงรี 544">
                <a:extLst>
                  <a:ext uri="{FF2B5EF4-FFF2-40B4-BE49-F238E27FC236}">
                    <a16:creationId xmlns:a16="http://schemas.microsoft.com/office/drawing/2014/main" id="{A0641A45-71A7-466B-7596-F84D70CAC06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3" name="วงรี 545">
                <a:extLst>
                  <a:ext uri="{FF2B5EF4-FFF2-40B4-BE49-F238E27FC236}">
                    <a16:creationId xmlns:a16="http://schemas.microsoft.com/office/drawing/2014/main" id="{3C3DE423-D915-A2A6-5943-A291DABCF28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5" name="กลุ่ม 305">
              <a:extLst>
                <a:ext uri="{FF2B5EF4-FFF2-40B4-BE49-F238E27FC236}">
                  <a16:creationId xmlns:a16="http://schemas.microsoft.com/office/drawing/2014/main" id="{921F19FA-7BE0-A046-FC8D-4098D715B35B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6" name="วงรี 538">
                <a:extLst>
                  <a:ext uri="{FF2B5EF4-FFF2-40B4-BE49-F238E27FC236}">
                    <a16:creationId xmlns:a16="http://schemas.microsoft.com/office/drawing/2014/main" id="{3C2F9CDB-6901-ABAA-6B30-59B70A3D4CF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7" name="วงรี 539">
                <a:extLst>
                  <a:ext uri="{FF2B5EF4-FFF2-40B4-BE49-F238E27FC236}">
                    <a16:creationId xmlns:a16="http://schemas.microsoft.com/office/drawing/2014/main" id="{A1FB7E04-323C-477C-EF0F-823B3730974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8" name="วงรี 540">
                <a:extLst>
                  <a:ext uri="{FF2B5EF4-FFF2-40B4-BE49-F238E27FC236}">
                    <a16:creationId xmlns:a16="http://schemas.microsoft.com/office/drawing/2014/main" id="{1A195A15-F9B3-E2D3-97E6-0FC079B86C6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9" name="วงรี 541">
                <a:extLst>
                  <a:ext uri="{FF2B5EF4-FFF2-40B4-BE49-F238E27FC236}">
                    <a16:creationId xmlns:a16="http://schemas.microsoft.com/office/drawing/2014/main" id="{4479E214-FB00-9366-CC1E-EAF73B4BC60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6" name="กลุ่ม 306">
              <a:extLst>
                <a:ext uri="{FF2B5EF4-FFF2-40B4-BE49-F238E27FC236}">
                  <a16:creationId xmlns:a16="http://schemas.microsoft.com/office/drawing/2014/main" id="{949E027A-1EA7-6AA9-9E97-C2B5CC3E33A0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2" name="วงรี 534">
                <a:extLst>
                  <a:ext uri="{FF2B5EF4-FFF2-40B4-BE49-F238E27FC236}">
                    <a16:creationId xmlns:a16="http://schemas.microsoft.com/office/drawing/2014/main" id="{A0AB40E1-C2F1-905E-7986-9CC237EB5C7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3" name="วงรี 535">
                <a:extLst>
                  <a:ext uri="{FF2B5EF4-FFF2-40B4-BE49-F238E27FC236}">
                    <a16:creationId xmlns:a16="http://schemas.microsoft.com/office/drawing/2014/main" id="{B1D93AB2-F8FE-4223-090B-89A9038385E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4" name="วงรี 536">
                <a:extLst>
                  <a:ext uri="{FF2B5EF4-FFF2-40B4-BE49-F238E27FC236}">
                    <a16:creationId xmlns:a16="http://schemas.microsoft.com/office/drawing/2014/main" id="{3EB0AAEE-EA2A-25D2-C4BC-5321E82F73C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5" name="วงรี 537">
                <a:extLst>
                  <a:ext uri="{FF2B5EF4-FFF2-40B4-BE49-F238E27FC236}">
                    <a16:creationId xmlns:a16="http://schemas.microsoft.com/office/drawing/2014/main" id="{60508B4E-83A8-DF73-DCC8-A8484D33724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7" name="กลุ่ม 307">
              <a:extLst>
                <a:ext uri="{FF2B5EF4-FFF2-40B4-BE49-F238E27FC236}">
                  <a16:creationId xmlns:a16="http://schemas.microsoft.com/office/drawing/2014/main" id="{12F89D38-60FC-34B6-9396-578F08EF3033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8" name="วงรี 530">
                <a:extLst>
                  <a:ext uri="{FF2B5EF4-FFF2-40B4-BE49-F238E27FC236}">
                    <a16:creationId xmlns:a16="http://schemas.microsoft.com/office/drawing/2014/main" id="{D907FD6E-F588-8241-F27D-49DAF215220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9" name="วงรี 531">
                <a:extLst>
                  <a:ext uri="{FF2B5EF4-FFF2-40B4-BE49-F238E27FC236}">
                    <a16:creationId xmlns:a16="http://schemas.microsoft.com/office/drawing/2014/main" id="{894CBF80-F061-3719-F1DD-EA38C4D08BA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0" name="วงรี 532">
                <a:extLst>
                  <a:ext uri="{FF2B5EF4-FFF2-40B4-BE49-F238E27FC236}">
                    <a16:creationId xmlns:a16="http://schemas.microsoft.com/office/drawing/2014/main" id="{F9DF6DDF-4116-FC05-5FBE-3B6D6D2165D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1" name="วงรี 533">
                <a:extLst>
                  <a:ext uri="{FF2B5EF4-FFF2-40B4-BE49-F238E27FC236}">
                    <a16:creationId xmlns:a16="http://schemas.microsoft.com/office/drawing/2014/main" id="{8E3112DA-1619-635B-F775-D4C23E9551C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8" name="กลุ่ม 308">
              <a:extLst>
                <a:ext uri="{FF2B5EF4-FFF2-40B4-BE49-F238E27FC236}">
                  <a16:creationId xmlns:a16="http://schemas.microsoft.com/office/drawing/2014/main" id="{82529B1F-6CEA-D8AF-E015-9B7A9B7F72C5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4" name="วงรี 526">
                <a:extLst>
                  <a:ext uri="{FF2B5EF4-FFF2-40B4-BE49-F238E27FC236}">
                    <a16:creationId xmlns:a16="http://schemas.microsoft.com/office/drawing/2014/main" id="{151D9C04-FD86-4639-912A-05716238334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5" name="วงรี 527">
                <a:extLst>
                  <a:ext uri="{FF2B5EF4-FFF2-40B4-BE49-F238E27FC236}">
                    <a16:creationId xmlns:a16="http://schemas.microsoft.com/office/drawing/2014/main" id="{858F8399-3595-5965-06FF-54ADD65CCB6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6" name="วงรี 528">
                <a:extLst>
                  <a:ext uri="{FF2B5EF4-FFF2-40B4-BE49-F238E27FC236}">
                    <a16:creationId xmlns:a16="http://schemas.microsoft.com/office/drawing/2014/main" id="{BB81F0C4-AA0B-2729-9704-E373E17923C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7" name="วงรี 529">
                <a:extLst>
                  <a:ext uri="{FF2B5EF4-FFF2-40B4-BE49-F238E27FC236}">
                    <a16:creationId xmlns:a16="http://schemas.microsoft.com/office/drawing/2014/main" id="{05204A31-3BC8-0A3F-D909-B603F9B25B1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9" name="กลุ่ม 309">
              <a:extLst>
                <a:ext uri="{FF2B5EF4-FFF2-40B4-BE49-F238E27FC236}">
                  <a16:creationId xmlns:a16="http://schemas.microsoft.com/office/drawing/2014/main" id="{17BB7C57-05C5-64B5-DE56-48D42FA389C0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0" name="วงรี 522">
                <a:extLst>
                  <a:ext uri="{FF2B5EF4-FFF2-40B4-BE49-F238E27FC236}">
                    <a16:creationId xmlns:a16="http://schemas.microsoft.com/office/drawing/2014/main" id="{F7242B9B-404F-8D05-A2AA-17387719EDE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1" name="วงรี 523">
                <a:extLst>
                  <a:ext uri="{FF2B5EF4-FFF2-40B4-BE49-F238E27FC236}">
                    <a16:creationId xmlns:a16="http://schemas.microsoft.com/office/drawing/2014/main" id="{491F5033-E7FF-7AD1-3A16-B7AAEE21B9E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2" name="วงรี 524">
                <a:extLst>
                  <a:ext uri="{FF2B5EF4-FFF2-40B4-BE49-F238E27FC236}">
                    <a16:creationId xmlns:a16="http://schemas.microsoft.com/office/drawing/2014/main" id="{0AC3A506-5F4F-3927-9182-6EEF20EE735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3" name="วงรี 525">
                <a:extLst>
                  <a:ext uri="{FF2B5EF4-FFF2-40B4-BE49-F238E27FC236}">
                    <a16:creationId xmlns:a16="http://schemas.microsoft.com/office/drawing/2014/main" id="{91488180-9BAE-C318-8694-0BF12BD7121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0" name="กลุ่ม 310">
              <a:extLst>
                <a:ext uri="{FF2B5EF4-FFF2-40B4-BE49-F238E27FC236}">
                  <a16:creationId xmlns:a16="http://schemas.microsoft.com/office/drawing/2014/main" id="{1E8DBC8D-446D-4A1C-4874-2BDE85BF647A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6" name="วงรี 508">
                <a:extLst>
                  <a:ext uri="{FF2B5EF4-FFF2-40B4-BE49-F238E27FC236}">
                    <a16:creationId xmlns:a16="http://schemas.microsoft.com/office/drawing/2014/main" id="{677C4979-9968-DF6B-EB97-CC2035762E2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7" name="วงรี 510">
                <a:extLst>
                  <a:ext uri="{FF2B5EF4-FFF2-40B4-BE49-F238E27FC236}">
                    <a16:creationId xmlns:a16="http://schemas.microsoft.com/office/drawing/2014/main" id="{422987B3-E624-89C0-A8FE-ED5D83A612D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8" name="วงรี 520">
                <a:extLst>
                  <a:ext uri="{FF2B5EF4-FFF2-40B4-BE49-F238E27FC236}">
                    <a16:creationId xmlns:a16="http://schemas.microsoft.com/office/drawing/2014/main" id="{9E1160BF-A27A-62F4-30E5-7112ED71075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9" name="วงรี 521">
                <a:extLst>
                  <a:ext uri="{FF2B5EF4-FFF2-40B4-BE49-F238E27FC236}">
                    <a16:creationId xmlns:a16="http://schemas.microsoft.com/office/drawing/2014/main" id="{80EEA7FA-5059-6C73-80C1-943FFF47182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1" name="กลุ่ม 311">
              <a:extLst>
                <a:ext uri="{FF2B5EF4-FFF2-40B4-BE49-F238E27FC236}">
                  <a16:creationId xmlns:a16="http://schemas.microsoft.com/office/drawing/2014/main" id="{C107C3CC-19AB-89C8-8380-62D176D27429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2" name="วงรี 337">
                <a:extLst>
                  <a:ext uri="{FF2B5EF4-FFF2-40B4-BE49-F238E27FC236}">
                    <a16:creationId xmlns:a16="http://schemas.microsoft.com/office/drawing/2014/main" id="{2047385A-D885-01E7-E028-9B3F20C2442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3" name="วงรี 338">
                <a:extLst>
                  <a:ext uri="{FF2B5EF4-FFF2-40B4-BE49-F238E27FC236}">
                    <a16:creationId xmlns:a16="http://schemas.microsoft.com/office/drawing/2014/main" id="{EDB482C7-EB45-DD65-763C-2775C107190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4" name="วงรี 339">
                <a:extLst>
                  <a:ext uri="{FF2B5EF4-FFF2-40B4-BE49-F238E27FC236}">
                    <a16:creationId xmlns:a16="http://schemas.microsoft.com/office/drawing/2014/main" id="{42150D1D-DA48-9380-AD03-72DB2749820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5" name="วงรี 506">
                <a:extLst>
                  <a:ext uri="{FF2B5EF4-FFF2-40B4-BE49-F238E27FC236}">
                    <a16:creationId xmlns:a16="http://schemas.microsoft.com/office/drawing/2014/main" id="{C4485785-E72C-194F-C6D5-87B54F25907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2" name="กลุ่ม 312">
              <a:extLst>
                <a:ext uri="{FF2B5EF4-FFF2-40B4-BE49-F238E27FC236}">
                  <a16:creationId xmlns:a16="http://schemas.microsoft.com/office/drawing/2014/main" id="{F1BBF2E2-B6BB-ED24-9761-E8741062C89C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8" name="วงรี 333">
                <a:extLst>
                  <a:ext uri="{FF2B5EF4-FFF2-40B4-BE49-F238E27FC236}">
                    <a16:creationId xmlns:a16="http://schemas.microsoft.com/office/drawing/2014/main" id="{D593C91F-C4A1-11DB-2FA2-62DDD1DAD49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9" name="วงรี 334">
                <a:extLst>
                  <a:ext uri="{FF2B5EF4-FFF2-40B4-BE49-F238E27FC236}">
                    <a16:creationId xmlns:a16="http://schemas.microsoft.com/office/drawing/2014/main" id="{175EE85F-F51C-6C20-98B5-F307F3F59E7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0" name="วงรี 335">
                <a:extLst>
                  <a:ext uri="{FF2B5EF4-FFF2-40B4-BE49-F238E27FC236}">
                    <a16:creationId xmlns:a16="http://schemas.microsoft.com/office/drawing/2014/main" id="{03999A3F-8E5D-7A2A-CC05-8FA64ABD62C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1" name="วงรี 336">
                <a:extLst>
                  <a:ext uri="{FF2B5EF4-FFF2-40B4-BE49-F238E27FC236}">
                    <a16:creationId xmlns:a16="http://schemas.microsoft.com/office/drawing/2014/main" id="{F775F168-0975-18AC-D119-77EF07B6733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3" name="กลุ่ม 313">
              <a:extLst>
                <a:ext uri="{FF2B5EF4-FFF2-40B4-BE49-F238E27FC236}">
                  <a16:creationId xmlns:a16="http://schemas.microsoft.com/office/drawing/2014/main" id="{5B3857FF-97CD-3D66-50A8-F45731AA00DD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4" name="วงรี 329">
                <a:extLst>
                  <a:ext uri="{FF2B5EF4-FFF2-40B4-BE49-F238E27FC236}">
                    <a16:creationId xmlns:a16="http://schemas.microsoft.com/office/drawing/2014/main" id="{88C314B3-FD97-3DC7-DE6C-67187C34606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5" name="วงรี 330">
                <a:extLst>
                  <a:ext uri="{FF2B5EF4-FFF2-40B4-BE49-F238E27FC236}">
                    <a16:creationId xmlns:a16="http://schemas.microsoft.com/office/drawing/2014/main" id="{B4083BF4-0F36-594A-97CB-D103E4D4DE9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6" name="วงรี 331">
                <a:extLst>
                  <a:ext uri="{FF2B5EF4-FFF2-40B4-BE49-F238E27FC236}">
                    <a16:creationId xmlns:a16="http://schemas.microsoft.com/office/drawing/2014/main" id="{3ECDE463-D6EC-5890-3839-98752F7E0B8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7" name="วงรี 332">
                <a:extLst>
                  <a:ext uri="{FF2B5EF4-FFF2-40B4-BE49-F238E27FC236}">
                    <a16:creationId xmlns:a16="http://schemas.microsoft.com/office/drawing/2014/main" id="{0F947455-CBA3-FF17-A2E0-FEB888C25F2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4" name="กลุ่ม 314">
              <a:extLst>
                <a:ext uri="{FF2B5EF4-FFF2-40B4-BE49-F238E27FC236}">
                  <a16:creationId xmlns:a16="http://schemas.microsoft.com/office/drawing/2014/main" id="{4290C93B-C944-CB05-D72A-E407B3998B99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0" name="วงรี 325">
                <a:extLst>
                  <a:ext uri="{FF2B5EF4-FFF2-40B4-BE49-F238E27FC236}">
                    <a16:creationId xmlns:a16="http://schemas.microsoft.com/office/drawing/2014/main" id="{14475BDD-20F8-613A-E635-7783D8109E4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1" name="วงรี 326">
                <a:extLst>
                  <a:ext uri="{FF2B5EF4-FFF2-40B4-BE49-F238E27FC236}">
                    <a16:creationId xmlns:a16="http://schemas.microsoft.com/office/drawing/2014/main" id="{66C0B070-89AE-1060-DF7E-5D2B8C0A1C2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2" name="วงรี 327">
                <a:extLst>
                  <a:ext uri="{FF2B5EF4-FFF2-40B4-BE49-F238E27FC236}">
                    <a16:creationId xmlns:a16="http://schemas.microsoft.com/office/drawing/2014/main" id="{B007290F-7466-AC2F-4AE8-25643EB1068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3" name="วงรี 328">
                <a:extLst>
                  <a:ext uri="{FF2B5EF4-FFF2-40B4-BE49-F238E27FC236}">
                    <a16:creationId xmlns:a16="http://schemas.microsoft.com/office/drawing/2014/main" id="{F2ECA1B7-661C-8BBE-A8A1-1E64D436B27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5" name="กลุ่ม 315">
              <a:extLst>
                <a:ext uri="{FF2B5EF4-FFF2-40B4-BE49-F238E27FC236}">
                  <a16:creationId xmlns:a16="http://schemas.microsoft.com/office/drawing/2014/main" id="{9C06A2DA-9F91-CBC9-9AFB-1FEFFC674186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6" name="วงรี 321">
                <a:extLst>
                  <a:ext uri="{FF2B5EF4-FFF2-40B4-BE49-F238E27FC236}">
                    <a16:creationId xmlns:a16="http://schemas.microsoft.com/office/drawing/2014/main" id="{A514F589-D1EA-BBEA-8EFB-27C05CD51B0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7" name="วงรี 322">
                <a:extLst>
                  <a:ext uri="{FF2B5EF4-FFF2-40B4-BE49-F238E27FC236}">
                    <a16:creationId xmlns:a16="http://schemas.microsoft.com/office/drawing/2014/main" id="{63B363AB-71E1-368D-6BD0-9EAA06F67C1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8" name="วงรี 323">
                <a:extLst>
                  <a:ext uri="{FF2B5EF4-FFF2-40B4-BE49-F238E27FC236}">
                    <a16:creationId xmlns:a16="http://schemas.microsoft.com/office/drawing/2014/main" id="{37605A79-EAA5-2B5E-AD91-A0153627325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9" name="วงรี 324">
                <a:extLst>
                  <a:ext uri="{FF2B5EF4-FFF2-40B4-BE49-F238E27FC236}">
                    <a16:creationId xmlns:a16="http://schemas.microsoft.com/office/drawing/2014/main" id="{4C3379C8-B3B9-9BE0-8B9C-5614514BE48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6" name="กลุ่ม 316">
              <a:extLst>
                <a:ext uri="{FF2B5EF4-FFF2-40B4-BE49-F238E27FC236}">
                  <a16:creationId xmlns:a16="http://schemas.microsoft.com/office/drawing/2014/main" id="{417CAF0A-9F1D-DEFC-E89C-35FC8DFCA08B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2" name="วงรี 317">
                <a:extLst>
                  <a:ext uri="{FF2B5EF4-FFF2-40B4-BE49-F238E27FC236}">
                    <a16:creationId xmlns:a16="http://schemas.microsoft.com/office/drawing/2014/main" id="{EC86DEDA-31A1-F773-63EC-354675A760E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3" name="วงรี 318">
                <a:extLst>
                  <a:ext uri="{FF2B5EF4-FFF2-40B4-BE49-F238E27FC236}">
                    <a16:creationId xmlns:a16="http://schemas.microsoft.com/office/drawing/2014/main" id="{4A0AA1CC-1D98-D270-69FE-C06C477191C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4" name="วงรี 319">
                <a:extLst>
                  <a:ext uri="{FF2B5EF4-FFF2-40B4-BE49-F238E27FC236}">
                    <a16:creationId xmlns:a16="http://schemas.microsoft.com/office/drawing/2014/main" id="{CF8A33A4-F9AF-5B1B-A9D5-D4C86459942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5" name="วงรี 320">
                <a:extLst>
                  <a:ext uri="{FF2B5EF4-FFF2-40B4-BE49-F238E27FC236}">
                    <a16:creationId xmlns:a16="http://schemas.microsoft.com/office/drawing/2014/main" id="{8AA22886-4084-8A8C-F48B-FC3EC60423D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7" name="กลุ่ม 298">
              <a:extLst>
                <a:ext uri="{FF2B5EF4-FFF2-40B4-BE49-F238E27FC236}">
                  <a16:creationId xmlns:a16="http://schemas.microsoft.com/office/drawing/2014/main" id="{672CEF2C-BE46-FB4C-1CDA-4C978A27ACD3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8" name="วงรี 602">
                <a:extLst>
                  <a:ext uri="{FF2B5EF4-FFF2-40B4-BE49-F238E27FC236}">
                    <a16:creationId xmlns:a16="http://schemas.microsoft.com/office/drawing/2014/main" id="{C3A9F42D-7535-3DE0-D196-BDB7A417A5D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9" name="วงรี 603">
                <a:extLst>
                  <a:ext uri="{FF2B5EF4-FFF2-40B4-BE49-F238E27FC236}">
                    <a16:creationId xmlns:a16="http://schemas.microsoft.com/office/drawing/2014/main" id="{E08F5E01-D4A4-742D-8DB2-2880997E905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0" name="วงรี 604">
                <a:extLst>
                  <a:ext uri="{FF2B5EF4-FFF2-40B4-BE49-F238E27FC236}">
                    <a16:creationId xmlns:a16="http://schemas.microsoft.com/office/drawing/2014/main" id="{2DDF93B9-2F40-EA23-D254-2E8E2AB3C25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1" name="วงรี 609">
                <a:extLst>
                  <a:ext uri="{FF2B5EF4-FFF2-40B4-BE49-F238E27FC236}">
                    <a16:creationId xmlns:a16="http://schemas.microsoft.com/office/drawing/2014/main" id="{1E3D02E1-054F-3943-57F2-4364EADC631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8" name="กลุ่ม 298">
              <a:extLst>
                <a:ext uri="{FF2B5EF4-FFF2-40B4-BE49-F238E27FC236}">
                  <a16:creationId xmlns:a16="http://schemas.microsoft.com/office/drawing/2014/main" id="{640A61AD-65ED-20A6-AE6A-128B5FF8987B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4" name="วงรี 602">
                <a:extLst>
                  <a:ext uri="{FF2B5EF4-FFF2-40B4-BE49-F238E27FC236}">
                    <a16:creationId xmlns:a16="http://schemas.microsoft.com/office/drawing/2014/main" id="{42743C6D-DA3F-FB72-059C-B8E8629C592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5" name="วงรี 603">
                <a:extLst>
                  <a:ext uri="{FF2B5EF4-FFF2-40B4-BE49-F238E27FC236}">
                    <a16:creationId xmlns:a16="http://schemas.microsoft.com/office/drawing/2014/main" id="{B744F000-6051-9D3D-2889-43939B08B7B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6" name="วงรี 604">
                <a:extLst>
                  <a:ext uri="{FF2B5EF4-FFF2-40B4-BE49-F238E27FC236}">
                    <a16:creationId xmlns:a16="http://schemas.microsoft.com/office/drawing/2014/main" id="{EA962E9A-BAE5-572E-AE91-674659434AC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7" name="วงรี 609">
                <a:extLst>
                  <a:ext uri="{FF2B5EF4-FFF2-40B4-BE49-F238E27FC236}">
                    <a16:creationId xmlns:a16="http://schemas.microsoft.com/office/drawing/2014/main" id="{F8963325-9167-65AE-C9EA-F2C9E782BB1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9" name="กลุ่ม 265">
              <a:extLst>
                <a:ext uri="{FF2B5EF4-FFF2-40B4-BE49-F238E27FC236}">
                  <a16:creationId xmlns:a16="http://schemas.microsoft.com/office/drawing/2014/main" id="{5834CA41-532A-8B31-1FCF-300246554D09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0" name="วงรี 610">
                <a:extLst>
                  <a:ext uri="{FF2B5EF4-FFF2-40B4-BE49-F238E27FC236}">
                    <a16:creationId xmlns:a16="http://schemas.microsoft.com/office/drawing/2014/main" id="{DA414142-E66A-006B-D6E6-52E99007539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1" name="วงรี 611">
                <a:extLst>
                  <a:ext uri="{FF2B5EF4-FFF2-40B4-BE49-F238E27FC236}">
                    <a16:creationId xmlns:a16="http://schemas.microsoft.com/office/drawing/2014/main" id="{472DD951-F41C-5875-A093-0011F65E6D4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2" name="วงรี 612">
                <a:extLst>
                  <a:ext uri="{FF2B5EF4-FFF2-40B4-BE49-F238E27FC236}">
                    <a16:creationId xmlns:a16="http://schemas.microsoft.com/office/drawing/2014/main" id="{0E34A66D-3C22-0C5B-A1FF-279542AF58F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3" name="วงรี 613">
                <a:extLst>
                  <a:ext uri="{FF2B5EF4-FFF2-40B4-BE49-F238E27FC236}">
                    <a16:creationId xmlns:a16="http://schemas.microsoft.com/office/drawing/2014/main" id="{CCB4B3A8-67B6-F0AB-CE24-A8E6886E0DD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0" name="กลุ่ม 298">
              <a:extLst>
                <a:ext uri="{FF2B5EF4-FFF2-40B4-BE49-F238E27FC236}">
                  <a16:creationId xmlns:a16="http://schemas.microsoft.com/office/drawing/2014/main" id="{8659D188-B466-D513-7762-3A026F747281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6" name="วงรี 602">
                <a:extLst>
                  <a:ext uri="{FF2B5EF4-FFF2-40B4-BE49-F238E27FC236}">
                    <a16:creationId xmlns:a16="http://schemas.microsoft.com/office/drawing/2014/main" id="{95E97E43-C295-AFFF-F1FA-EE103A6E054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7" name="วงรี 603">
                <a:extLst>
                  <a:ext uri="{FF2B5EF4-FFF2-40B4-BE49-F238E27FC236}">
                    <a16:creationId xmlns:a16="http://schemas.microsoft.com/office/drawing/2014/main" id="{00850046-E2FB-4C4D-6B1E-DD3A695AA0A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8" name="วงรี 604">
                <a:extLst>
                  <a:ext uri="{FF2B5EF4-FFF2-40B4-BE49-F238E27FC236}">
                    <a16:creationId xmlns:a16="http://schemas.microsoft.com/office/drawing/2014/main" id="{C99AE6D8-EFA9-15E8-ADEA-C16DE88349E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9" name="วงรี 609">
                <a:extLst>
                  <a:ext uri="{FF2B5EF4-FFF2-40B4-BE49-F238E27FC236}">
                    <a16:creationId xmlns:a16="http://schemas.microsoft.com/office/drawing/2014/main" id="{AAC7E1F6-5082-13D9-9DEC-FD454BAE9A3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1" name="กลุ่ม 298">
              <a:extLst>
                <a:ext uri="{FF2B5EF4-FFF2-40B4-BE49-F238E27FC236}">
                  <a16:creationId xmlns:a16="http://schemas.microsoft.com/office/drawing/2014/main" id="{4B948EAE-1D48-5CF1-5CBC-34EAD922995D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2" name="วงรี 602">
                <a:extLst>
                  <a:ext uri="{FF2B5EF4-FFF2-40B4-BE49-F238E27FC236}">
                    <a16:creationId xmlns:a16="http://schemas.microsoft.com/office/drawing/2014/main" id="{9563A841-7D21-EA88-CEBE-CACB1412217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3" name="วงรี 603">
                <a:extLst>
                  <a:ext uri="{FF2B5EF4-FFF2-40B4-BE49-F238E27FC236}">
                    <a16:creationId xmlns:a16="http://schemas.microsoft.com/office/drawing/2014/main" id="{F173F04F-F42F-C165-960D-728F43511F1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4" name="วงรี 604">
                <a:extLst>
                  <a:ext uri="{FF2B5EF4-FFF2-40B4-BE49-F238E27FC236}">
                    <a16:creationId xmlns:a16="http://schemas.microsoft.com/office/drawing/2014/main" id="{AA1E1F2A-D27D-6E7F-299F-4B32448FDDC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5" name="วงรี 609">
                <a:extLst>
                  <a:ext uri="{FF2B5EF4-FFF2-40B4-BE49-F238E27FC236}">
                    <a16:creationId xmlns:a16="http://schemas.microsoft.com/office/drawing/2014/main" id="{710E9518-175A-7940-83D0-05007BDF7AB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sp>
        <p:nvSpPr>
          <p:cNvPr id="2273" name="กล่องข้อความ 289">
            <a:extLst>
              <a:ext uri="{FF2B5EF4-FFF2-40B4-BE49-F238E27FC236}">
                <a16:creationId xmlns:a16="http://schemas.microsoft.com/office/drawing/2014/main" id="{CD15DC7F-40AC-9455-4A2F-FE133628FCC0}"/>
              </a:ext>
            </a:extLst>
          </p:cNvPr>
          <p:cNvSpPr txBox="1"/>
          <p:nvPr/>
        </p:nvSpPr>
        <p:spPr>
          <a:xfrm>
            <a:off x="1600884" y="906426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4" name="กล่องข้อความ 289">
            <a:extLst>
              <a:ext uri="{FF2B5EF4-FFF2-40B4-BE49-F238E27FC236}">
                <a16:creationId xmlns:a16="http://schemas.microsoft.com/office/drawing/2014/main" id="{713F3D0F-C263-F59B-B4C4-A1A72FB33E0B}"/>
              </a:ext>
            </a:extLst>
          </p:cNvPr>
          <p:cNvSpPr txBox="1"/>
          <p:nvPr/>
        </p:nvSpPr>
        <p:spPr>
          <a:xfrm>
            <a:off x="3214657" y="80061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5" name="กล่องข้อความ 289">
            <a:extLst>
              <a:ext uri="{FF2B5EF4-FFF2-40B4-BE49-F238E27FC236}">
                <a16:creationId xmlns:a16="http://schemas.microsoft.com/office/drawing/2014/main" id="{2AB4996D-BE48-4C0C-5612-57E2D59715E1}"/>
              </a:ext>
            </a:extLst>
          </p:cNvPr>
          <p:cNvSpPr txBox="1"/>
          <p:nvPr/>
        </p:nvSpPr>
        <p:spPr>
          <a:xfrm>
            <a:off x="3216104" y="824980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6" name="กล่องข้อความ 289">
            <a:extLst>
              <a:ext uri="{FF2B5EF4-FFF2-40B4-BE49-F238E27FC236}">
                <a16:creationId xmlns:a16="http://schemas.microsoft.com/office/drawing/2014/main" id="{7075D1AC-425A-F88F-E90D-63EA3CF5F7B4}"/>
              </a:ext>
            </a:extLst>
          </p:cNvPr>
          <p:cNvSpPr txBox="1"/>
          <p:nvPr/>
        </p:nvSpPr>
        <p:spPr>
          <a:xfrm>
            <a:off x="3236152" y="85041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7" name="กล่องข้อความ 289">
            <a:extLst>
              <a:ext uri="{FF2B5EF4-FFF2-40B4-BE49-F238E27FC236}">
                <a16:creationId xmlns:a16="http://schemas.microsoft.com/office/drawing/2014/main" id="{3AB62E4E-F781-8771-4670-634FE6778428}"/>
              </a:ext>
            </a:extLst>
          </p:cNvPr>
          <p:cNvSpPr txBox="1"/>
          <p:nvPr/>
        </p:nvSpPr>
        <p:spPr>
          <a:xfrm>
            <a:off x="3227004" y="878477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8" name="กล่องข้อความ 289">
            <a:extLst>
              <a:ext uri="{FF2B5EF4-FFF2-40B4-BE49-F238E27FC236}">
                <a16:creationId xmlns:a16="http://schemas.microsoft.com/office/drawing/2014/main" id="{AB60E2AF-4E84-11F4-6399-4D5429DD35B9}"/>
              </a:ext>
            </a:extLst>
          </p:cNvPr>
          <p:cNvSpPr txBox="1"/>
          <p:nvPr/>
        </p:nvSpPr>
        <p:spPr>
          <a:xfrm>
            <a:off x="3228498" y="906448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9" name="กล่องข้อความ 289">
            <a:extLst>
              <a:ext uri="{FF2B5EF4-FFF2-40B4-BE49-F238E27FC236}">
                <a16:creationId xmlns:a16="http://schemas.microsoft.com/office/drawing/2014/main" id="{5948FA0E-F354-6D26-3942-B783BD5B4E77}"/>
              </a:ext>
            </a:extLst>
          </p:cNvPr>
          <p:cNvSpPr txBox="1"/>
          <p:nvPr/>
        </p:nvSpPr>
        <p:spPr>
          <a:xfrm>
            <a:off x="4863135" y="80258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0" name="กล่องข้อความ 289">
            <a:extLst>
              <a:ext uri="{FF2B5EF4-FFF2-40B4-BE49-F238E27FC236}">
                <a16:creationId xmlns:a16="http://schemas.microsoft.com/office/drawing/2014/main" id="{5482AAC9-B8A2-CE70-1185-C3E78F662E7F}"/>
              </a:ext>
            </a:extLst>
          </p:cNvPr>
          <p:cNvSpPr txBox="1"/>
          <p:nvPr/>
        </p:nvSpPr>
        <p:spPr>
          <a:xfrm>
            <a:off x="4869454" y="8295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1" name="กล่องข้อความ 289">
            <a:extLst>
              <a:ext uri="{FF2B5EF4-FFF2-40B4-BE49-F238E27FC236}">
                <a16:creationId xmlns:a16="http://schemas.microsoft.com/office/drawing/2014/main" id="{E0F9395E-0A17-BEEB-158B-21139494EF01}"/>
              </a:ext>
            </a:extLst>
          </p:cNvPr>
          <p:cNvSpPr txBox="1"/>
          <p:nvPr/>
        </p:nvSpPr>
        <p:spPr>
          <a:xfrm>
            <a:off x="4882140" y="853359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2" name="กล่องข้อความ 289">
            <a:extLst>
              <a:ext uri="{FF2B5EF4-FFF2-40B4-BE49-F238E27FC236}">
                <a16:creationId xmlns:a16="http://schemas.microsoft.com/office/drawing/2014/main" id="{0524DB5F-3F85-49CC-C807-6DD2AA526FA4}"/>
              </a:ext>
            </a:extLst>
          </p:cNvPr>
          <p:cNvSpPr txBox="1"/>
          <p:nvPr/>
        </p:nvSpPr>
        <p:spPr>
          <a:xfrm>
            <a:off x="4875260" y="878848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3" name="กล่องข้อความ 289">
            <a:extLst>
              <a:ext uri="{FF2B5EF4-FFF2-40B4-BE49-F238E27FC236}">
                <a16:creationId xmlns:a16="http://schemas.microsoft.com/office/drawing/2014/main" id="{CD05F840-4E26-DEBF-1C31-9484022A59D7}"/>
              </a:ext>
            </a:extLst>
          </p:cNvPr>
          <p:cNvSpPr txBox="1"/>
          <p:nvPr/>
        </p:nvSpPr>
        <p:spPr>
          <a:xfrm>
            <a:off x="4848022" y="8840701"/>
            <a:ext cx="49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	100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A64F86-9E2A-4DA2-DEF8-CBF025F6C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413" y="9527422"/>
            <a:ext cx="697499" cy="27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ECBEEAF-A202-FFCF-8F46-C74756FBF3B9}"/>
              </a:ext>
            </a:extLst>
          </p:cNvPr>
          <p:cNvGrpSpPr/>
          <p:nvPr/>
        </p:nvGrpSpPr>
        <p:grpSpPr>
          <a:xfrm>
            <a:off x="187303" y="162405"/>
            <a:ext cx="1216094" cy="957256"/>
            <a:chOff x="306462" y="345088"/>
            <a:chExt cx="1216094" cy="957256"/>
          </a:xfrm>
        </p:grpSpPr>
        <p:sp>
          <p:nvSpPr>
            <p:cNvPr id="6" name="Flowchart: Connector 5">
              <a:extLst>
                <a:ext uri="{FF2B5EF4-FFF2-40B4-BE49-F238E27FC236}">
                  <a16:creationId xmlns:a16="http://schemas.microsoft.com/office/drawing/2014/main" id="{43ACD847-BCA7-FCB5-3958-4DAF2FD9405B}"/>
                </a:ext>
              </a:extLst>
            </p:cNvPr>
            <p:cNvSpPr/>
            <p:nvPr/>
          </p:nvSpPr>
          <p:spPr>
            <a:xfrm>
              <a:off x="425742" y="345088"/>
              <a:ext cx="999223" cy="95725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กล่องข้อความ 382">
              <a:extLst>
                <a:ext uri="{FF2B5EF4-FFF2-40B4-BE49-F238E27FC236}">
                  <a16:creationId xmlns:a16="http://schemas.microsoft.com/office/drawing/2014/main" id="{F0A38827-228A-ED53-B34A-E2DF5C6F4262}"/>
                </a:ext>
              </a:extLst>
            </p:cNvPr>
            <p:cNvSpPr txBox="1"/>
            <p:nvPr/>
          </p:nvSpPr>
          <p:spPr>
            <a:xfrm>
              <a:off x="306462" y="644688"/>
              <a:ext cx="12160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2"/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LOGO</a:t>
              </a:r>
              <a:endParaRPr lang="th-TH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3" name="กล่องข้อความ 376">
            <a:extLst>
              <a:ext uri="{FF2B5EF4-FFF2-40B4-BE49-F238E27FC236}">
                <a16:creationId xmlns:a16="http://schemas.microsoft.com/office/drawing/2014/main" id="{89EF42ED-7EA8-65F6-6831-8042906F84D9}"/>
              </a:ext>
            </a:extLst>
          </p:cNvPr>
          <p:cNvSpPr txBox="1"/>
          <p:nvPr/>
        </p:nvSpPr>
        <p:spPr>
          <a:xfrm>
            <a:off x="1300518" y="238012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  <a:r>
              <a:rPr lang="en-US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 </a:t>
            </a:r>
            <a:endParaRPr lang="th-TH" sz="32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กล่องข้อความ 377">
            <a:extLst>
              <a:ext uri="{FF2B5EF4-FFF2-40B4-BE49-F238E27FC236}">
                <a16:creationId xmlns:a16="http://schemas.microsoft.com/office/drawing/2014/main" id="{B351376C-8A95-8D53-D28A-216921588955}"/>
              </a:ext>
            </a:extLst>
          </p:cNvPr>
          <p:cNvSpPr txBox="1"/>
          <p:nvPr/>
        </p:nvSpPr>
        <p:spPr>
          <a:xfrm>
            <a:off x="1288486" y="672165"/>
            <a:ext cx="3331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…….………………….……………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184D062-2248-14BC-3A89-6F2EC7F5963D}"/>
              </a:ext>
            </a:extLst>
          </p:cNvPr>
          <p:cNvGrpSpPr/>
          <p:nvPr/>
        </p:nvGrpSpPr>
        <p:grpSpPr>
          <a:xfrm>
            <a:off x="4360486" y="187140"/>
            <a:ext cx="402055" cy="2549725"/>
            <a:chOff x="4714984" y="175108"/>
            <a:chExt cx="402055" cy="254972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8656D83-67DA-73E4-EB90-590DAFA2E9BD}"/>
                </a:ext>
              </a:extLst>
            </p:cNvPr>
            <p:cNvGrpSpPr/>
            <p:nvPr/>
          </p:nvGrpSpPr>
          <p:grpSpPr>
            <a:xfrm>
              <a:off x="4714984" y="175108"/>
              <a:ext cx="402055" cy="2308074"/>
              <a:chOff x="4789487" y="1001547"/>
              <a:chExt cx="559211" cy="2308074"/>
            </a:xfrm>
          </p:grpSpPr>
          <p:sp>
            <p:nvSpPr>
              <p:cNvPr id="652" name="กล่องข้อความ 289">
                <a:extLst>
                  <a:ext uri="{FF2B5EF4-FFF2-40B4-BE49-F238E27FC236}">
                    <a16:creationId xmlns:a16="http://schemas.microsoft.com/office/drawing/2014/main" id="{1F6F152A-43B0-BA34-00C9-CF50CAEF44B6}"/>
                  </a:ext>
                </a:extLst>
              </p:cNvPr>
              <p:cNvSpPr txBox="1"/>
              <p:nvPr/>
            </p:nvSpPr>
            <p:spPr>
              <a:xfrm>
                <a:off x="4801240" y="1001547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0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3" name="กล่องข้อความ 289">
                <a:extLst>
                  <a:ext uri="{FF2B5EF4-FFF2-40B4-BE49-F238E27FC236}">
                    <a16:creationId xmlns:a16="http://schemas.microsoft.com/office/drawing/2014/main" id="{8863A562-4353-DE5D-72BC-9AB5BF220D91}"/>
                  </a:ext>
                </a:extLst>
              </p:cNvPr>
              <p:cNvSpPr txBox="1"/>
              <p:nvPr/>
            </p:nvSpPr>
            <p:spPr>
              <a:xfrm>
                <a:off x="4791135" y="1222105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4" name="กล่องข้อความ 289">
                <a:extLst>
                  <a:ext uri="{FF2B5EF4-FFF2-40B4-BE49-F238E27FC236}">
                    <a16:creationId xmlns:a16="http://schemas.microsoft.com/office/drawing/2014/main" id="{3BE24DE2-7F51-CA80-18DD-26A46FF91672}"/>
                  </a:ext>
                </a:extLst>
              </p:cNvPr>
              <p:cNvSpPr txBox="1"/>
              <p:nvPr/>
            </p:nvSpPr>
            <p:spPr>
              <a:xfrm>
                <a:off x="4797688" y="1447780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5" name="กล่องข้อความ 289">
                <a:extLst>
                  <a:ext uri="{FF2B5EF4-FFF2-40B4-BE49-F238E27FC236}">
                    <a16:creationId xmlns:a16="http://schemas.microsoft.com/office/drawing/2014/main" id="{FFC1A698-04CB-B4B8-29FE-085B4DC12DFD}"/>
                  </a:ext>
                </a:extLst>
              </p:cNvPr>
              <p:cNvSpPr txBox="1"/>
              <p:nvPr/>
            </p:nvSpPr>
            <p:spPr>
              <a:xfrm>
                <a:off x="4789487" y="1685771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6" name="กล่องข้อความ 289">
                <a:extLst>
                  <a:ext uri="{FF2B5EF4-FFF2-40B4-BE49-F238E27FC236}">
                    <a16:creationId xmlns:a16="http://schemas.microsoft.com/office/drawing/2014/main" id="{940BE260-CC20-BBD9-61C9-639D7E353B87}"/>
                  </a:ext>
                </a:extLst>
              </p:cNvPr>
              <p:cNvSpPr txBox="1"/>
              <p:nvPr/>
            </p:nvSpPr>
            <p:spPr>
              <a:xfrm>
                <a:off x="4796731" y="1935694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4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7" name="กล่องข้อความ 289">
                <a:extLst>
                  <a:ext uri="{FF2B5EF4-FFF2-40B4-BE49-F238E27FC236}">
                    <a16:creationId xmlns:a16="http://schemas.microsoft.com/office/drawing/2014/main" id="{7D9CA868-BB89-9DC8-E998-50592664F5DC}"/>
                  </a:ext>
                </a:extLst>
              </p:cNvPr>
              <p:cNvSpPr txBox="1"/>
              <p:nvPr/>
            </p:nvSpPr>
            <p:spPr>
              <a:xfrm>
                <a:off x="4791089" y="2163009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5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8" name="กล่องข้อความ 289">
                <a:extLst>
                  <a:ext uri="{FF2B5EF4-FFF2-40B4-BE49-F238E27FC236}">
                    <a16:creationId xmlns:a16="http://schemas.microsoft.com/office/drawing/2014/main" id="{08882855-86C8-373F-B6EF-A755D280EE3E}"/>
                  </a:ext>
                </a:extLst>
              </p:cNvPr>
              <p:cNvSpPr txBox="1"/>
              <p:nvPr/>
            </p:nvSpPr>
            <p:spPr>
              <a:xfrm>
                <a:off x="4797688" y="2405587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6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9" name="กล่องข้อความ 289">
                <a:extLst>
                  <a:ext uri="{FF2B5EF4-FFF2-40B4-BE49-F238E27FC236}">
                    <a16:creationId xmlns:a16="http://schemas.microsoft.com/office/drawing/2014/main" id="{FD2854EF-45C8-C304-DA93-916E36AA3A79}"/>
                  </a:ext>
                </a:extLst>
              </p:cNvPr>
              <p:cNvSpPr txBox="1"/>
              <p:nvPr/>
            </p:nvSpPr>
            <p:spPr>
              <a:xfrm>
                <a:off x="4798616" y="2649711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7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60" name="กล่องข้อความ 289">
                <a:extLst>
                  <a:ext uri="{FF2B5EF4-FFF2-40B4-BE49-F238E27FC236}">
                    <a16:creationId xmlns:a16="http://schemas.microsoft.com/office/drawing/2014/main" id="{8133CEFF-760C-1352-B8E9-E24DCC7A1300}"/>
                  </a:ext>
                </a:extLst>
              </p:cNvPr>
              <p:cNvSpPr txBox="1"/>
              <p:nvPr/>
            </p:nvSpPr>
            <p:spPr>
              <a:xfrm>
                <a:off x="4801127" y="2892770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8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61" name="กล่องข้อความ 289">
                <a:extLst>
                  <a:ext uri="{FF2B5EF4-FFF2-40B4-BE49-F238E27FC236}">
                    <a16:creationId xmlns:a16="http://schemas.microsoft.com/office/drawing/2014/main" id="{CD2C78A7-5AAA-90CD-9B30-B7EB8C18BCA2}"/>
                  </a:ext>
                </a:extLst>
              </p:cNvPr>
              <p:cNvSpPr txBox="1"/>
              <p:nvPr/>
            </p:nvSpPr>
            <p:spPr>
              <a:xfrm>
                <a:off x="4840698" y="2940289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  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  <p:sp>
          <p:nvSpPr>
            <p:cNvPr id="43" name="กล่องข้อความ 289">
              <a:extLst>
                <a:ext uri="{FF2B5EF4-FFF2-40B4-BE49-F238E27FC236}">
                  <a16:creationId xmlns:a16="http://schemas.microsoft.com/office/drawing/2014/main" id="{B0399118-7BE4-D821-0F6F-AAD54E28F9D0}"/>
                </a:ext>
              </a:extLst>
            </p:cNvPr>
            <p:cNvSpPr txBox="1"/>
            <p:nvPr/>
          </p:nvSpPr>
          <p:spPr>
            <a:xfrm>
              <a:off x="4725384" y="2355501"/>
              <a:ext cx="365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  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36D8801-0522-1012-E3CD-73BD2A623A20}"/>
              </a:ext>
            </a:extLst>
          </p:cNvPr>
          <p:cNvGrpSpPr/>
          <p:nvPr/>
        </p:nvGrpSpPr>
        <p:grpSpPr>
          <a:xfrm>
            <a:off x="5179466" y="294851"/>
            <a:ext cx="168776" cy="2325300"/>
            <a:chOff x="5199590" y="290805"/>
            <a:chExt cx="168776" cy="2325300"/>
          </a:xfrm>
        </p:grpSpPr>
        <p:sp>
          <p:nvSpPr>
            <p:cNvPr id="46" name="วงรี 1024">
              <a:extLst>
                <a:ext uri="{FF2B5EF4-FFF2-40B4-BE49-F238E27FC236}">
                  <a16:creationId xmlns:a16="http://schemas.microsoft.com/office/drawing/2014/main" id="{BF343152-DEC8-70DC-95F3-5AD277DB6E9A}"/>
                </a:ext>
              </a:extLst>
            </p:cNvPr>
            <p:cNvSpPr/>
            <p:nvPr/>
          </p:nvSpPr>
          <p:spPr>
            <a:xfrm>
              <a:off x="5199590" y="290805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7" name="วงรี 1016">
              <a:extLst>
                <a:ext uri="{FF2B5EF4-FFF2-40B4-BE49-F238E27FC236}">
                  <a16:creationId xmlns:a16="http://schemas.microsoft.com/office/drawing/2014/main" id="{05CADDD3-37FC-6B18-D67E-24F4B576D8EA}"/>
                </a:ext>
              </a:extLst>
            </p:cNvPr>
            <p:cNvSpPr/>
            <p:nvPr/>
          </p:nvSpPr>
          <p:spPr>
            <a:xfrm>
              <a:off x="5199590" y="5309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8" name="วงรี 1012">
              <a:extLst>
                <a:ext uri="{FF2B5EF4-FFF2-40B4-BE49-F238E27FC236}">
                  <a16:creationId xmlns:a16="http://schemas.microsoft.com/office/drawing/2014/main" id="{90AD692B-A4B5-1BD7-784F-60174FBEF344}"/>
                </a:ext>
              </a:extLst>
            </p:cNvPr>
            <p:cNvSpPr/>
            <p:nvPr/>
          </p:nvSpPr>
          <p:spPr>
            <a:xfrm>
              <a:off x="5199590" y="7710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9" name="วงรี 1008">
              <a:extLst>
                <a:ext uri="{FF2B5EF4-FFF2-40B4-BE49-F238E27FC236}">
                  <a16:creationId xmlns:a16="http://schemas.microsoft.com/office/drawing/2014/main" id="{F5F441D0-6756-5397-831E-0E0C7E834DF6}"/>
                </a:ext>
              </a:extLst>
            </p:cNvPr>
            <p:cNvSpPr/>
            <p:nvPr/>
          </p:nvSpPr>
          <p:spPr>
            <a:xfrm>
              <a:off x="5199590" y="1011102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0" name="วงรี 1004">
              <a:extLst>
                <a:ext uri="{FF2B5EF4-FFF2-40B4-BE49-F238E27FC236}">
                  <a16:creationId xmlns:a16="http://schemas.microsoft.com/office/drawing/2014/main" id="{D59C7D1B-F531-F8C3-F538-B382EF6D03C3}"/>
                </a:ext>
              </a:extLst>
            </p:cNvPr>
            <p:cNvSpPr/>
            <p:nvPr/>
          </p:nvSpPr>
          <p:spPr>
            <a:xfrm>
              <a:off x="5199590" y="12512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1" name="วงรี 1000">
              <a:extLst>
                <a:ext uri="{FF2B5EF4-FFF2-40B4-BE49-F238E27FC236}">
                  <a16:creationId xmlns:a16="http://schemas.microsoft.com/office/drawing/2014/main" id="{320D1970-29F1-4A47-6908-8DA0C0D18425}"/>
                </a:ext>
              </a:extLst>
            </p:cNvPr>
            <p:cNvSpPr/>
            <p:nvPr/>
          </p:nvSpPr>
          <p:spPr>
            <a:xfrm>
              <a:off x="5199590" y="14913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วงรี 996">
              <a:extLst>
                <a:ext uri="{FF2B5EF4-FFF2-40B4-BE49-F238E27FC236}">
                  <a16:creationId xmlns:a16="http://schemas.microsoft.com/office/drawing/2014/main" id="{7D0D08DB-64B7-3204-094D-3BC9D033FFC3}"/>
                </a:ext>
              </a:extLst>
            </p:cNvPr>
            <p:cNvSpPr/>
            <p:nvPr/>
          </p:nvSpPr>
          <p:spPr>
            <a:xfrm>
              <a:off x="5199590" y="1731400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3" name="วงรี 992">
              <a:extLst>
                <a:ext uri="{FF2B5EF4-FFF2-40B4-BE49-F238E27FC236}">
                  <a16:creationId xmlns:a16="http://schemas.microsoft.com/office/drawing/2014/main" id="{1CB623B0-C3F3-A95F-D410-BD28F4CF0D32}"/>
                </a:ext>
              </a:extLst>
            </p:cNvPr>
            <p:cNvSpPr/>
            <p:nvPr/>
          </p:nvSpPr>
          <p:spPr>
            <a:xfrm>
              <a:off x="5199590" y="1971499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4" name="วงรี 988">
              <a:extLst>
                <a:ext uri="{FF2B5EF4-FFF2-40B4-BE49-F238E27FC236}">
                  <a16:creationId xmlns:a16="http://schemas.microsoft.com/office/drawing/2014/main" id="{584286AE-14D9-5B84-8441-DDD3355E7A70}"/>
                </a:ext>
              </a:extLst>
            </p:cNvPr>
            <p:cNvSpPr/>
            <p:nvPr/>
          </p:nvSpPr>
          <p:spPr>
            <a:xfrm>
              <a:off x="5199590" y="2211598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5" name="วงรี 984">
              <a:extLst>
                <a:ext uri="{FF2B5EF4-FFF2-40B4-BE49-F238E27FC236}">
                  <a16:creationId xmlns:a16="http://schemas.microsoft.com/office/drawing/2014/main" id="{CB47D906-5AF3-F9BC-7E45-1C7374FF6CAE}"/>
                </a:ext>
              </a:extLst>
            </p:cNvPr>
            <p:cNvSpPr/>
            <p:nvPr/>
          </p:nvSpPr>
          <p:spPr>
            <a:xfrm>
              <a:off x="5199590" y="2451697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7D83595-7042-7E4D-30F8-EB0C3F516530}"/>
              </a:ext>
            </a:extLst>
          </p:cNvPr>
          <p:cNvGrpSpPr/>
          <p:nvPr/>
        </p:nvGrpSpPr>
        <p:grpSpPr>
          <a:xfrm>
            <a:off x="4887273" y="296681"/>
            <a:ext cx="168776" cy="2325300"/>
            <a:chOff x="5199590" y="290805"/>
            <a:chExt cx="168776" cy="2325300"/>
          </a:xfrm>
        </p:grpSpPr>
        <p:sp>
          <p:nvSpPr>
            <p:cNvPr id="27" name="วงรี 1024">
              <a:extLst>
                <a:ext uri="{FF2B5EF4-FFF2-40B4-BE49-F238E27FC236}">
                  <a16:creationId xmlns:a16="http://schemas.microsoft.com/office/drawing/2014/main" id="{512D152C-5073-4161-A396-4D230EC6BC67}"/>
                </a:ext>
              </a:extLst>
            </p:cNvPr>
            <p:cNvSpPr/>
            <p:nvPr/>
          </p:nvSpPr>
          <p:spPr>
            <a:xfrm>
              <a:off x="5199590" y="290805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8" name="วงรี 1016">
              <a:extLst>
                <a:ext uri="{FF2B5EF4-FFF2-40B4-BE49-F238E27FC236}">
                  <a16:creationId xmlns:a16="http://schemas.microsoft.com/office/drawing/2014/main" id="{C955179A-DC48-A4EB-8A1E-97F69459368F}"/>
                </a:ext>
              </a:extLst>
            </p:cNvPr>
            <p:cNvSpPr/>
            <p:nvPr/>
          </p:nvSpPr>
          <p:spPr>
            <a:xfrm>
              <a:off x="5199590" y="5309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9" name="วงรี 1012">
              <a:extLst>
                <a:ext uri="{FF2B5EF4-FFF2-40B4-BE49-F238E27FC236}">
                  <a16:creationId xmlns:a16="http://schemas.microsoft.com/office/drawing/2014/main" id="{4BDFB498-60F6-6026-2EAA-30C54D479D9F}"/>
                </a:ext>
              </a:extLst>
            </p:cNvPr>
            <p:cNvSpPr/>
            <p:nvPr/>
          </p:nvSpPr>
          <p:spPr>
            <a:xfrm>
              <a:off x="5199590" y="7710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0" name="วงรี 1008">
              <a:extLst>
                <a:ext uri="{FF2B5EF4-FFF2-40B4-BE49-F238E27FC236}">
                  <a16:creationId xmlns:a16="http://schemas.microsoft.com/office/drawing/2014/main" id="{EDD38BB6-29CA-479F-2C6E-4B7AB154981B}"/>
                </a:ext>
              </a:extLst>
            </p:cNvPr>
            <p:cNvSpPr/>
            <p:nvPr/>
          </p:nvSpPr>
          <p:spPr>
            <a:xfrm>
              <a:off x="5199590" y="1011102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6" name="วงรี 1004">
              <a:extLst>
                <a:ext uri="{FF2B5EF4-FFF2-40B4-BE49-F238E27FC236}">
                  <a16:creationId xmlns:a16="http://schemas.microsoft.com/office/drawing/2014/main" id="{D2FD0873-7119-F648-1110-F2DBF55ABC48}"/>
                </a:ext>
              </a:extLst>
            </p:cNvPr>
            <p:cNvSpPr/>
            <p:nvPr/>
          </p:nvSpPr>
          <p:spPr>
            <a:xfrm>
              <a:off x="5199590" y="12512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7" name="วงรี 1000">
              <a:extLst>
                <a:ext uri="{FF2B5EF4-FFF2-40B4-BE49-F238E27FC236}">
                  <a16:creationId xmlns:a16="http://schemas.microsoft.com/office/drawing/2014/main" id="{22B8E505-D99E-4F52-E2BE-F3389F11AF66}"/>
                </a:ext>
              </a:extLst>
            </p:cNvPr>
            <p:cNvSpPr/>
            <p:nvPr/>
          </p:nvSpPr>
          <p:spPr>
            <a:xfrm>
              <a:off x="5199590" y="14913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8" name="วงรี 996">
              <a:extLst>
                <a:ext uri="{FF2B5EF4-FFF2-40B4-BE49-F238E27FC236}">
                  <a16:creationId xmlns:a16="http://schemas.microsoft.com/office/drawing/2014/main" id="{B0867C30-3C3D-E44E-48A9-086FA7943F8F}"/>
                </a:ext>
              </a:extLst>
            </p:cNvPr>
            <p:cNvSpPr/>
            <p:nvPr/>
          </p:nvSpPr>
          <p:spPr>
            <a:xfrm>
              <a:off x="5199590" y="1731400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9" name="วงรี 992">
              <a:extLst>
                <a:ext uri="{FF2B5EF4-FFF2-40B4-BE49-F238E27FC236}">
                  <a16:creationId xmlns:a16="http://schemas.microsoft.com/office/drawing/2014/main" id="{BCB7BEFD-E1A3-6D69-B0EA-30D3BA48E765}"/>
                </a:ext>
              </a:extLst>
            </p:cNvPr>
            <p:cNvSpPr/>
            <p:nvPr/>
          </p:nvSpPr>
          <p:spPr>
            <a:xfrm>
              <a:off x="5199590" y="1971499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0" name="วงรี 988">
              <a:extLst>
                <a:ext uri="{FF2B5EF4-FFF2-40B4-BE49-F238E27FC236}">
                  <a16:creationId xmlns:a16="http://schemas.microsoft.com/office/drawing/2014/main" id="{656E8FA5-3FFA-FF22-B650-33FC9BA32B79}"/>
                </a:ext>
              </a:extLst>
            </p:cNvPr>
            <p:cNvSpPr/>
            <p:nvPr/>
          </p:nvSpPr>
          <p:spPr>
            <a:xfrm>
              <a:off x="5199590" y="2211598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1" name="วงรี 984">
              <a:extLst>
                <a:ext uri="{FF2B5EF4-FFF2-40B4-BE49-F238E27FC236}">
                  <a16:creationId xmlns:a16="http://schemas.microsoft.com/office/drawing/2014/main" id="{F62F70DA-CA18-1DCF-7DC0-C3EAE42E9CE5}"/>
                </a:ext>
              </a:extLst>
            </p:cNvPr>
            <p:cNvSpPr/>
            <p:nvPr/>
          </p:nvSpPr>
          <p:spPr>
            <a:xfrm>
              <a:off x="5199590" y="2451697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3803554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8BADF9-CF9B-EB2A-AFAC-06E8409FB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7C6107EA-E8DF-E333-3699-65A4CE585EA1}"/>
              </a:ext>
            </a:extLst>
          </p:cNvPr>
          <p:cNvSpPr/>
          <p:nvPr/>
        </p:nvSpPr>
        <p:spPr>
          <a:xfrm>
            <a:off x="43334" y="26504"/>
            <a:ext cx="6773122" cy="985299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27" name="สี่เหลี่ยมผืนผ้า 926">
            <a:extLst>
              <a:ext uri="{FF2B5EF4-FFF2-40B4-BE49-F238E27FC236}">
                <a16:creationId xmlns:a16="http://schemas.microsoft.com/office/drawing/2014/main" id="{9FC3A04A-3C96-FFDF-17E5-0CD85DDD142F}"/>
              </a:ext>
            </a:extLst>
          </p:cNvPr>
          <p:cNvSpPr/>
          <p:nvPr/>
        </p:nvSpPr>
        <p:spPr>
          <a:xfrm>
            <a:off x="4756443" y="174459"/>
            <a:ext cx="1908239" cy="25278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9" name="กลุ่ม 8">
            <a:extLst>
              <a:ext uri="{FF2B5EF4-FFF2-40B4-BE49-F238E27FC236}">
                <a16:creationId xmlns:a16="http://schemas.microsoft.com/office/drawing/2014/main" id="{EB33E648-7146-0EDC-2619-A2C09A99EC8F}"/>
              </a:ext>
            </a:extLst>
          </p:cNvPr>
          <p:cNvGrpSpPr/>
          <p:nvPr/>
        </p:nvGrpSpPr>
        <p:grpSpPr>
          <a:xfrm>
            <a:off x="5471157" y="292153"/>
            <a:ext cx="1079913" cy="2325300"/>
            <a:chOff x="4721930" y="879053"/>
            <a:chExt cx="1338974" cy="2959716"/>
          </a:xfrm>
          <a:solidFill>
            <a:schemeClr val="bg1"/>
          </a:solidFill>
        </p:grpSpPr>
        <p:grpSp>
          <p:nvGrpSpPr>
            <p:cNvPr id="929" name="กลุ่ม 928">
              <a:extLst>
                <a:ext uri="{FF2B5EF4-FFF2-40B4-BE49-F238E27FC236}">
                  <a16:creationId xmlns:a16="http://schemas.microsoft.com/office/drawing/2014/main" id="{5A0531AC-9DDB-B170-AAFD-E508B9F2CE23}"/>
                </a:ext>
              </a:extLst>
            </p:cNvPr>
            <p:cNvGrpSpPr/>
            <p:nvPr/>
          </p:nvGrpSpPr>
          <p:grpSpPr>
            <a:xfrm>
              <a:off x="4721930" y="879053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25" name="วงรี 1024">
                <a:extLst>
                  <a:ext uri="{FF2B5EF4-FFF2-40B4-BE49-F238E27FC236}">
                    <a16:creationId xmlns:a16="http://schemas.microsoft.com/office/drawing/2014/main" id="{9932570F-9050-D08F-CC84-07143E5FD59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1026" name="วงรี 1025">
                <a:extLst>
                  <a:ext uri="{FF2B5EF4-FFF2-40B4-BE49-F238E27FC236}">
                    <a16:creationId xmlns:a16="http://schemas.microsoft.com/office/drawing/2014/main" id="{55F26DF5-243D-B507-1B1D-689BF2BBDBF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7" name="วงรี 1026">
                <a:extLst>
                  <a:ext uri="{FF2B5EF4-FFF2-40B4-BE49-F238E27FC236}">
                    <a16:creationId xmlns:a16="http://schemas.microsoft.com/office/drawing/2014/main" id="{81964BF8-B632-B792-838E-258EC165FD1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8" name="วงรี 1027">
                <a:extLst>
                  <a:ext uri="{FF2B5EF4-FFF2-40B4-BE49-F238E27FC236}">
                    <a16:creationId xmlns:a16="http://schemas.microsoft.com/office/drawing/2014/main" id="{1174FBF4-3D22-DDF0-CEC9-283ACD119C6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1" name="กลุ่ม 930">
              <a:extLst>
                <a:ext uri="{FF2B5EF4-FFF2-40B4-BE49-F238E27FC236}">
                  <a16:creationId xmlns:a16="http://schemas.microsoft.com/office/drawing/2014/main" id="{3B0508B8-7789-79D5-CE63-3C75A724B41F}"/>
                </a:ext>
              </a:extLst>
            </p:cNvPr>
            <p:cNvGrpSpPr/>
            <p:nvPr/>
          </p:nvGrpSpPr>
          <p:grpSpPr>
            <a:xfrm>
              <a:off x="4721930" y="1184659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7" name="วงรี 1016">
                <a:extLst>
                  <a:ext uri="{FF2B5EF4-FFF2-40B4-BE49-F238E27FC236}">
                    <a16:creationId xmlns:a16="http://schemas.microsoft.com/office/drawing/2014/main" id="{5F412D5B-65A8-826F-BC52-0BE3E2AEEF7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8" name="วงรี 1017">
                <a:extLst>
                  <a:ext uri="{FF2B5EF4-FFF2-40B4-BE49-F238E27FC236}">
                    <a16:creationId xmlns:a16="http://schemas.microsoft.com/office/drawing/2014/main" id="{A5A55DCC-0720-A6B8-6C45-9F841462D5F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9" name="วงรี 1018">
                <a:extLst>
                  <a:ext uri="{FF2B5EF4-FFF2-40B4-BE49-F238E27FC236}">
                    <a16:creationId xmlns:a16="http://schemas.microsoft.com/office/drawing/2014/main" id="{F8B16E91-EC70-E654-E709-C08730BCAB8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0" name="วงรี 1019">
                <a:extLst>
                  <a:ext uri="{FF2B5EF4-FFF2-40B4-BE49-F238E27FC236}">
                    <a16:creationId xmlns:a16="http://schemas.microsoft.com/office/drawing/2014/main" id="{E377A8B5-5325-618F-E956-81428055FD5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2" name="กลุ่ม 931">
              <a:extLst>
                <a:ext uri="{FF2B5EF4-FFF2-40B4-BE49-F238E27FC236}">
                  <a16:creationId xmlns:a16="http://schemas.microsoft.com/office/drawing/2014/main" id="{9DD02E7D-71E8-98C2-F278-4076C257E08D}"/>
                </a:ext>
              </a:extLst>
            </p:cNvPr>
            <p:cNvGrpSpPr/>
            <p:nvPr/>
          </p:nvGrpSpPr>
          <p:grpSpPr>
            <a:xfrm>
              <a:off x="4721930" y="149026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13" name="วงรี 1012">
                <a:extLst>
                  <a:ext uri="{FF2B5EF4-FFF2-40B4-BE49-F238E27FC236}">
                    <a16:creationId xmlns:a16="http://schemas.microsoft.com/office/drawing/2014/main" id="{3A89F591-F7FB-D4A0-DCF1-69CB32F68C5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4" name="วงรี 1013">
                <a:extLst>
                  <a:ext uri="{FF2B5EF4-FFF2-40B4-BE49-F238E27FC236}">
                    <a16:creationId xmlns:a16="http://schemas.microsoft.com/office/drawing/2014/main" id="{9D3A94B2-6F67-A3E5-2126-F30395A6535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5" name="วงรี 1014">
                <a:extLst>
                  <a:ext uri="{FF2B5EF4-FFF2-40B4-BE49-F238E27FC236}">
                    <a16:creationId xmlns:a16="http://schemas.microsoft.com/office/drawing/2014/main" id="{68C2CCEA-D135-C704-EE5B-B958F885D4F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6" name="วงรี 1015">
                <a:extLst>
                  <a:ext uri="{FF2B5EF4-FFF2-40B4-BE49-F238E27FC236}">
                    <a16:creationId xmlns:a16="http://schemas.microsoft.com/office/drawing/2014/main" id="{4412F8F4-7348-E1FD-80F3-75FD0E4DEC9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3" name="กลุ่ม 932">
              <a:extLst>
                <a:ext uri="{FF2B5EF4-FFF2-40B4-BE49-F238E27FC236}">
                  <a16:creationId xmlns:a16="http://schemas.microsoft.com/office/drawing/2014/main" id="{58DDF510-70B7-8FD0-DDD3-D5B468F2CAA8}"/>
                </a:ext>
              </a:extLst>
            </p:cNvPr>
            <p:cNvGrpSpPr/>
            <p:nvPr/>
          </p:nvGrpSpPr>
          <p:grpSpPr>
            <a:xfrm>
              <a:off x="4721930" y="179587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9" name="วงรี 1008">
                <a:extLst>
                  <a:ext uri="{FF2B5EF4-FFF2-40B4-BE49-F238E27FC236}">
                    <a16:creationId xmlns:a16="http://schemas.microsoft.com/office/drawing/2014/main" id="{38DBF1BA-CF22-E44B-5A7B-73DFF76CCE9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0" name="วงรี 1009">
                <a:extLst>
                  <a:ext uri="{FF2B5EF4-FFF2-40B4-BE49-F238E27FC236}">
                    <a16:creationId xmlns:a16="http://schemas.microsoft.com/office/drawing/2014/main" id="{C9319EE1-8950-9F63-D8D0-E37785EA746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1" name="วงรี 1010">
                <a:extLst>
                  <a:ext uri="{FF2B5EF4-FFF2-40B4-BE49-F238E27FC236}">
                    <a16:creationId xmlns:a16="http://schemas.microsoft.com/office/drawing/2014/main" id="{40613381-0B0D-71EB-0B81-5337FD68BFC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2" name="วงรี 1011">
                <a:extLst>
                  <a:ext uri="{FF2B5EF4-FFF2-40B4-BE49-F238E27FC236}">
                    <a16:creationId xmlns:a16="http://schemas.microsoft.com/office/drawing/2014/main" id="{39C7747E-80CB-BBE1-2596-146CA9D09B7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4" name="กลุ่ม 933">
              <a:extLst>
                <a:ext uri="{FF2B5EF4-FFF2-40B4-BE49-F238E27FC236}">
                  <a16:creationId xmlns:a16="http://schemas.microsoft.com/office/drawing/2014/main" id="{B4E4F12A-CBFA-4C1A-08F7-44EC267B3E55}"/>
                </a:ext>
              </a:extLst>
            </p:cNvPr>
            <p:cNvGrpSpPr/>
            <p:nvPr/>
          </p:nvGrpSpPr>
          <p:grpSpPr>
            <a:xfrm>
              <a:off x="4721930" y="2101476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5" name="วงรี 1004">
                <a:extLst>
                  <a:ext uri="{FF2B5EF4-FFF2-40B4-BE49-F238E27FC236}">
                    <a16:creationId xmlns:a16="http://schemas.microsoft.com/office/drawing/2014/main" id="{E9D139AA-7927-3D29-4877-2B6A5E9FA8E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6" name="วงรี 1005">
                <a:extLst>
                  <a:ext uri="{FF2B5EF4-FFF2-40B4-BE49-F238E27FC236}">
                    <a16:creationId xmlns:a16="http://schemas.microsoft.com/office/drawing/2014/main" id="{91571339-3573-EF39-363A-ECFE8D49A98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7" name="วงรี 1006">
                <a:extLst>
                  <a:ext uri="{FF2B5EF4-FFF2-40B4-BE49-F238E27FC236}">
                    <a16:creationId xmlns:a16="http://schemas.microsoft.com/office/drawing/2014/main" id="{FCEA58D4-476C-9C23-AB86-57848147E16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8" name="วงรี 1007">
                <a:extLst>
                  <a:ext uri="{FF2B5EF4-FFF2-40B4-BE49-F238E27FC236}">
                    <a16:creationId xmlns:a16="http://schemas.microsoft.com/office/drawing/2014/main" id="{F9111452-E703-3D4C-CC9A-7CF44474844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5" name="กลุ่ม 934">
              <a:extLst>
                <a:ext uri="{FF2B5EF4-FFF2-40B4-BE49-F238E27FC236}">
                  <a16:creationId xmlns:a16="http://schemas.microsoft.com/office/drawing/2014/main" id="{49E6935D-DDA9-FEAF-A4B0-982BF23CECC2}"/>
                </a:ext>
              </a:extLst>
            </p:cNvPr>
            <p:cNvGrpSpPr/>
            <p:nvPr/>
          </p:nvGrpSpPr>
          <p:grpSpPr>
            <a:xfrm>
              <a:off x="4721930" y="2407082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1001" name="วงรี 1000">
                <a:extLst>
                  <a:ext uri="{FF2B5EF4-FFF2-40B4-BE49-F238E27FC236}">
                    <a16:creationId xmlns:a16="http://schemas.microsoft.com/office/drawing/2014/main" id="{BAA9DED1-6E54-D5AE-C83F-76C3BD47519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2" name="วงรี 1001">
                <a:extLst>
                  <a:ext uri="{FF2B5EF4-FFF2-40B4-BE49-F238E27FC236}">
                    <a16:creationId xmlns:a16="http://schemas.microsoft.com/office/drawing/2014/main" id="{4A5D53ED-BA2D-47E2-88EC-EF8C10D48C7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3" name="วงรี 1002">
                <a:extLst>
                  <a:ext uri="{FF2B5EF4-FFF2-40B4-BE49-F238E27FC236}">
                    <a16:creationId xmlns:a16="http://schemas.microsoft.com/office/drawing/2014/main" id="{D80DF35E-AFEF-88E3-A485-95646807354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4" name="วงรี 1003">
                <a:extLst>
                  <a:ext uri="{FF2B5EF4-FFF2-40B4-BE49-F238E27FC236}">
                    <a16:creationId xmlns:a16="http://schemas.microsoft.com/office/drawing/2014/main" id="{E03B00B6-8947-4F08-C2F3-211DF1BA99E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6" name="กลุ่ม 935">
              <a:extLst>
                <a:ext uri="{FF2B5EF4-FFF2-40B4-BE49-F238E27FC236}">
                  <a16:creationId xmlns:a16="http://schemas.microsoft.com/office/drawing/2014/main" id="{978B1696-34A3-9BA3-3BE2-B845CCD76616}"/>
                </a:ext>
              </a:extLst>
            </p:cNvPr>
            <p:cNvGrpSpPr/>
            <p:nvPr/>
          </p:nvGrpSpPr>
          <p:grpSpPr>
            <a:xfrm>
              <a:off x="4721930" y="2712688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7" name="วงรี 996">
                <a:extLst>
                  <a:ext uri="{FF2B5EF4-FFF2-40B4-BE49-F238E27FC236}">
                    <a16:creationId xmlns:a16="http://schemas.microsoft.com/office/drawing/2014/main" id="{CDF99720-3AA6-36C2-43E3-8599300B050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8" name="วงรี 997">
                <a:extLst>
                  <a:ext uri="{FF2B5EF4-FFF2-40B4-BE49-F238E27FC236}">
                    <a16:creationId xmlns:a16="http://schemas.microsoft.com/office/drawing/2014/main" id="{62C45AA6-B68D-E367-1A08-819E19F25E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9" name="วงรี 998">
                <a:extLst>
                  <a:ext uri="{FF2B5EF4-FFF2-40B4-BE49-F238E27FC236}">
                    <a16:creationId xmlns:a16="http://schemas.microsoft.com/office/drawing/2014/main" id="{3B68B260-A1E6-94F0-10DE-DDF52BC9257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0" name="วงรี 999">
                <a:extLst>
                  <a:ext uri="{FF2B5EF4-FFF2-40B4-BE49-F238E27FC236}">
                    <a16:creationId xmlns:a16="http://schemas.microsoft.com/office/drawing/2014/main" id="{04B0652B-C846-C73F-106F-48C939613B5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7" name="กลุ่ม 936">
              <a:extLst>
                <a:ext uri="{FF2B5EF4-FFF2-40B4-BE49-F238E27FC236}">
                  <a16:creationId xmlns:a16="http://schemas.microsoft.com/office/drawing/2014/main" id="{7E15927C-A7C3-007C-0BE9-2125C2166FA2}"/>
                </a:ext>
              </a:extLst>
            </p:cNvPr>
            <p:cNvGrpSpPr/>
            <p:nvPr/>
          </p:nvGrpSpPr>
          <p:grpSpPr>
            <a:xfrm>
              <a:off x="4721930" y="3018294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93" name="วงรี 992">
                <a:extLst>
                  <a:ext uri="{FF2B5EF4-FFF2-40B4-BE49-F238E27FC236}">
                    <a16:creationId xmlns:a16="http://schemas.microsoft.com/office/drawing/2014/main" id="{31297B04-2C1D-51D5-B963-EE8CE4B221C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4" name="วงรี 993">
                <a:extLst>
                  <a:ext uri="{FF2B5EF4-FFF2-40B4-BE49-F238E27FC236}">
                    <a16:creationId xmlns:a16="http://schemas.microsoft.com/office/drawing/2014/main" id="{AB0A1680-AA7E-08FE-2681-7E3C6446F95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5" name="วงรี 994">
                <a:extLst>
                  <a:ext uri="{FF2B5EF4-FFF2-40B4-BE49-F238E27FC236}">
                    <a16:creationId xmlns:a16="http://schemas.microsoft.com/office/drawing/2014/main" id="{C9725A3E-6C12-54EC-8592-E7767FCD57B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6" name="วงรี 995">
                <a:extLst>
                  <a:ext uri="{FF2B5EF4-FFF2-40B4-BE49-F238E27FC236}">
                    <a16:creationId xmlns:a16="http://schemas.microsoft.com/office/drawing/2014/main" id="{A453ACCF-B9B0-8BB4-D578-CD626AC44EE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8" name="กลุ่ม 937">
              <a:extLst>
                <a:ext uri="{FF2B5EF4-FFF2-40B4-BE49-F238E27FC236}">
                  <a16:creationId xmlns:a16="http://schemas.microsoft.com/office/drawing/2014/main" id="{2E1B9D34-CE10-7F00-823D-880AAE6E7DCD}"/>
                </a:ext>
              </a:extLst>
            </p:cNvPr>
            <p:cNvGrpSpPr/>
            <p:nvPr/>
          </p:nvGrpSpPr>
          <p:grpSpPr>
            <a:xfrm>
              <a:off x="4721930" y="3323900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9" name="วงรี 988">
                <a:extLst>
                  <a:ext uri="{FF2B5EF4-FFF2-40B4-BE49-F238E27FC236}">
                    <a16:creationId xmlns:a16="http://schemas.microsoft.com/office/drawing/2014/main" id="{F6895BFE-3BC0-C61A-1CA6-5BF2700F353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0" name="วงรี 989">
                <a:extLst>
                  <a:ext uri="{FF2B5EF4-FFF2-40B4-BE49-F238E27FC236}">
                    <a16:creationId xmlns:a16="http://schemas.microsoft.com/office/drawing/2014/main" id="{2C9689DC-567F-0C9F-1D02-A4C5F11BC4A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1" name="วงรี 990">
                <a:extLst>
                  <a:ext uri="{FF2B5EF4-FFF2-40B4-BE49-F238E27FC236}">
                    <a16:creationId xmlns:a16="http://schemas.microsoft.com/office/drawing/2014/main" id="{CD81C42F-EFE7-10D2-E9DE-C39A75FEAA4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2" name="วงรี 991">
                <a:extLst>
                  <a:ext uri="{FF2B5EF4-FFF2-40B4-BE49-F238E27FC236}">
                    <a16:creationId xmlns:a16="http://schemas.microsoft.com/office/drawing/2014/main" id="{EA313B5C-3DB5-87C2-7275-1DD02F19843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9" name="กลุ่ม 938">
              <a:extLst>
                <a:ext uri="{FF2B5EF4-FFF2-40B4-BE49-F238E27FC236}">
                  <a16:creationId xmlns:a16="http://schemas.microsoft.com/office/drawing/2014/main" id="{6FF6FA24-3950-3429-1FE4-97265FD092D8}"/>
                </a:ext>
              </a:extLst>
            </p:cNvPr>
            <p:cNvGrpSpPr/>
            <p:nvPr/>
          </p:nvGrpSpPr>
          <p:grpSpPr>
            <a:xfrm>
              <a:off x="4721930" y="3629505"/>
              <a:ext cx="1338974" cy="209264"/>
              <a:chOff x="971550" y="4175724"/>
              <a:chExt cx="1127499" cy="176213"/>
            </a:xfrm>
            <a:grpFill/>
          </p:grpSpPr>
          <p:sp>
            <p:nvSpPr>
              <p:cNvPr id="985" name="วงรี 984">
                <a:extLst>
                  <a:ext uri="{FF2B5EF4-FFF2-40B4-BE49-F238E27FC236}">
                    <a16:creationId xmlns:a16="http://schemas.microsoft.com/office/drawing/2014/main" id="{FF10BFCE-B396-F251-C3A9-A116FA50568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6" name="วงรี 985">
                <a:extLst>
                  <a:ext uri="{FF2B5EF4-FFF2-40B4-BE49-F238E27FC236}">
                    <a16:creationId xmlns:a16="http://schemas.microsoft.com/office/drawing/2014/main" id="{FBED6AA5-C9D7-CC9B-5905-A6120DB0431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7" name="วงรี 986">
                <a:extLst>
                  <a:ext uri="{FF2B5EF4-FFF2-40B4-BE49-F238E27FC236}">
                    <a16:creationId xmlns:a16="http://schemas.microsoft.com/office/drawing/2014/main" id="{1ED68653-70CB-73FD-8417-D65C5A1C148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8" name="วงรี 987">
                <a:extLst>
                  <a:ext uri="{FF2B5EF4-FFF2-40B4-BE49-F238E27FC236}">
                    <a16:creationId xmlns:a16="http://schemas.microsoft.com/office/drawing/2014/main" id="{6B62047A-5C85-F922-2EAC-0189C359862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C2116C4B-13EB-8B60-0853-6C47E199D008}"/>
              </a:ext>
            </a:extLst>
          </p:cNvPr>
          <p:cNvGrpSpPr/>
          <p:nvPr/>
        </p:nvGrpSpPr>
        <p:grpSpPr>
          <a:xfrm>
            <a:off x="367298" y="2211110"/>
            <a:ext cx="1221550" cy="543318"/>
            <a:chOff x="742782" y="1322120"/>
            <a:chExt cx="1373990" cy="598475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CCE3350D-0802-A621-55BA-E7B2908D35D4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2C4FED33-47BF-9888-503A-7CE68552625B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50C4E9D9-AC32-5F4F-5042-D9187E4D2E9B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12A4DCA8-AE17-EB4A-5A7C-87C1CFFB960B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76FA9B06-BFEB-2B92-E24F-FAAA00079F91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FA520C56-4DB5-3256-5875-C65D02A9F17E}"/>
                </a:ext>
              </a:extLst>
            </p:cNvPr>
            <p:cNvGrpSpPr/>
            <p:nvPr/>
          </p:nvGrpSpPr>
          <p:grpSpPr>
            <a:xfrm>
              <a:off x="742782" y="1322120"/>
              <a:ext cx="1373990" cy="395301"/>
              <a:chOff x="742782" y="1936773"/>
              <a:chExt cx="1373990" cy="395301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5D055A81-873A-3EBF-05BC-9E180A5487CC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DF283B69-CA53-AC11-BD31-201D5C2688B3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D23535BC-7ABE-23D4-6C18-62A270FE2A0E}"/>
                  </a:ext>
                </a:extLst>
              </p:cNvPr>
              <p:cNvSpPr txBox="1"/>
              <p:nvPr/>
            </p:nvSpPr>
            <p:spPr>
              <a:xfrm>
                <a:off x="1463378" y="1936773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A907AB38-29B5-93B7-42F9-36D71E78333F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1224" name="กล่องข้อความ 397">
            <a:extLst>
              <a:ext uri="{FF2B5EF4-FFF2-40B4-BE49-F238E27FC236}">
                <a16:creationId xmlns:a16="http://schemas.microsoft.com/office/drawing/2014/main" id="{0E8731F4-5B88-AB65-A25C-A4F815CA7482}"/>
              </a:ext>
            </a:extLst>
          </p:cNvPr>
          <p:cNvSpPr txBox="1"/>
          <p:nvPr/>
        </p:nvSpPr>
        <p:spPr>
          <a:xfrm>
            <a:off x="191681" y="1124857"/>
            <a:ext cx="4338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…………………………….……….…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25" name="กล่องข้อความ 398">
            <a:extLst>
              <a:ext uri="{FF2B5EF4-FFF2-40B4-BE49-F238E27FC236}">
                <a16:creationId xmlns:a16="http://schemas.microsoft.com/office/drawing/2014/main" id="{7B82977D-79E1-1576-7195-E4E06A712360}"/>
              </a:ext>
            </a:extLst>
          </p:cNvPr>
          <p:cNvSpPr txBox="1"/>
          <p:nvPr/>
        </p:nvSpPr>
        <p:spPr>
          <a:xfrm>
            <a:off x="181339" y="1464991"/>
            <a:ext cx="440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.......................................................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</a:p>
        </p:txBody>
      </p:sp>
      <p:grpSp>
        <p:nvGrpSpPr>
          <p:cNvPr id="1226" name="กลุ่ม 10">
            <a:extLst>
              <a:ext uri="{FF2B5EF4-FFF2-40B4-BE49-F238E27FC236}">
                <a16:creationId xmlns:a16="http://schemas.microsoft.com/office/drawing/2014/main" id="{9F0CAE98-8612-5228-1914-4B66C257DC73}"/>
              </a:ext>
            </a:extLst>
          </p:cNvPr>
          <p:cNvGrpSpPr/>
          <p:nvPr/>
        </p:nvGrpSpPr>
        <p:grpSpPr>
          <a:xfrm>
            <a:off x="2076587" y="2209141"/>
            <a:ext cx="1221550" cy="605755"/>
            <a:chOff x="742782" y="1322121"/>
            <a:chExt cx="1373990" cy="598474"/>
          </a:xfrm>
        </p:grpSpPr>
        <p:grpSp>
          <p:nvGrpSpPr>
            <p:cNvPr id="1227" name="กลุ่ม 2">
              <a:extLst>
                <a:ext uri="{FF2B5EF4-FFF2-40B4-BE49-F238E27FC236}">
                  <a16:creationId xmlns:a16="http://schemas.microsoft.com/office/drawing/2014/main" id="{C3A7B818-8B64-99D9-3A61-76E0622A4841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395301"/>
              <a:chOff x="742782" y="1540534"/>
              <a:chExt cx="1373990" cy="395301"/>
            </a:xfrm>
          </p:grpSpPr>
          <p:sp>
            <p:nvSpPr>
              <p:cNvPr id="1233" name="กล่องข้อความ 351">
                <a:extLst>
                  <a:ext uri="{FF2B5EF4-FFF2-40B4-BE49-F238E27FC236}">
                    <a16:creationId xmlns:a16="http://schemas.microsoft.com/office/drawing/2014/main" id="{9D455048-72A3-6F06-6D6C-F2AFABEF258F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1234" name="กล่องข้อความ 352">
                <a:extLst>
                  <a:ext uri="{FF2B5EF4-FFF2-40B4-BE49-F238E27FC236}">
                    <a16:creationId xmlns:a16="http://schemas.microsoft.com/office/drawing/2014/main" id="{B490CE6D-F37D-4231-A6E7-1A222B7AB8A6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1235" name="กล่องข้อความ 353">
                <a:extLst>
                  <a:ext uri="{FF2B5EF4-FFF2-40B4-BE49-F238E27FC236}">
                    <a16:creationId xmlns:a16="http://schemas.microsoft.com/office/drawing/2014/main" id="{BB10BE24-1571-7094-BF76-C6C57837CFF3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1236" name="กล่องข้อความ 354">
                <a:extLst>
                  <a:ext uri="{FF2B5EF4-FFF2-40B4-BE49-F238E27FC236}">
                    <a16:creationId xmlns:a16="http://schemas.microsoft.com/office/drawing/2014/main" id="{9A775314-902B-9FEF-14CC-D8A20A26B8C6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39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1228" name="กลุ่ม 355">
              <a:extLst>
                <a:ext uri="{FF2B5EF4-FFF2-40B4-BE49-F238E27FC236}">
                  <a16:creationId xmlns:a16="http://schemas.microsoft.com/office/drawing/2014/main" id="{9B43FFC2-F53E-0B06-8538-36DF8D1F25F6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395300"/>
              <a:chOff x="742782" y="1936774"/>
              <a:chExt cx="1373990" cy="395300"/>
            </a:xfrm>
          </p:grpSpPr>
          <p:sp>
            <p:nvSpPr>
              <p:cNvPr id="1229" name="กล่องข้อความ 356">
                <a:extLst>
                  <a:ext uri="{FF2B5EF4-FFF2-40B4-BE49-F238E27FC236}">
                    <a16:creationId xmlns:a16="http://schemas.microsoft.com/office/drawing/2014/main" id="{185ABD51-091C-8466-14AF-6B3C383AFC10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0" name="กล่องข้อความ 357">
                <a:extLst>
                  <a:ext uri="{FF2B5EF4-FFF2-40B4-BE49-F238E27FC236}">
                    <a16:creationId xmlns:a16="http://schemas.microsoft.com/office/drawing/2014/main" id="{F211006C-E3C3-D47D-450F-E4E3055C7CCC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1" name="กล่องข้อความ 358">
                <a:extLst>
                  <a:ext uri="{FF2B5EF4-FFF2-40B4-BE49-F238E27FC236}">
                    <a16:creationId xmlns:a16="http://schemas.microsoft.com/office/drawing/2014/main" id="{96A498D4-1D95-9699-1BA4-528D57C04E2E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1232" name="กล่องข้อความ 359">
                <a:extLst>
                  <a:ext uri="{FF2B5EF4-FFF2-40B4-BE49-F238E27FC236}">
                    <a16:creationId xmlns:a16="http://schemas.microsoft.com/office/drawing/2014/main" id="{55308E83-5546-4F27-3873-E3E9BEB74CE0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395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0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581" name="กล่องข้อความ 289">
            <a:extLst>
              <a:ext uri="{FF2B5EF4-FFF2-40B4-BE49-F238E27FC236}">
                <a16:creationId xmlns:a16="http://schemas.microsoft.com/office/drawing/2014/main" id="{D586BCC0-1EFA-9C0B-443D-6854E5212417}"/>
              </a:ext>
            </a:extLst>
          </p:cNvPr>
          <p:cNvSpPr txBox="1"/>
          <p:nvPr/>
        </p:nvSpPr>
        <p:spPr>
          <a:xfrm>
            <a:off x="1608276" y="28761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2" name="กล่องข้อความ 289">
            <a:extLst>
              <a:ext uri="{FF2B5EF4-FFF2-40B4-BE49-F238E27FC236}">
                <a16:creationId xmlns:a16="http://schemas.microsoft.com/office/drawing/2014/main" id="{77EAE485-0E9B-6DC7-A48D-69EAA5071FF3}"/>
              </a:ext>
            </a:extLst>
          </p:cNvPr>
          <p:cNvSpPr txBox="1"/>
          <p:nvPr/>
        </p:nvSpPr>
        <p:spPr>
          <a:xfrm>
            <a:off x="1600129" y="313777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3" name="กล่องข้อความ 289">
            <a:extLst>
              <a:ext uri="{FF2B5EF4-FFF2-40B4-BE49-F238E27FC236}">
                <a16:creationId xmlns:a16="http://schemas.microsoft.com/office/drawing/2014/main" id="{BD71CF19-D827-B2B7-932E-DEAA4BA71689}"/>
              </a:ext>
            </a:extLst>
          </p:cNvPr>
          <p:cNvSpPr txBox="1"/>
          <p:nvPr/>
        </p:nvSpPr>
        <p:spPr>
          <a:xfrm>
            <a:off x="1613911" y="3405357"/>
            <a:ext cx="430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4" name="กล่องข้อความ 289">
            <a:extLst>
              <a:ext uri="{FF2B5EF4-FFF2-40B4-BE49-F238E27FC236}">
                <a16:creationId xmlns:a16="http://schemas.microsoft.com/office/drawing/2014/main" id="{624CBB65-EDB8-BB5A-A278-6FE42D9D51E9}"/>
              </a:ext>
            </a:extLst>
          </p:cNvPr>
          <p:cNvSpPr txBox="1"/>
          <p:nvPr/>
        </p:nvSpPr>
        <p:spPr>
          <a:xfrm>
            <a:off x="1613604" y="3671911"/>
            <a:ext cx="426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29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5" name="กล่องข้อความ 289">
            <a:extLst>
              <a:ext uri="{FF2B5EF4-FFF2-40B4-BE49-F238E27FC236}">
                <a16:creationId xmlns:a16="http://schemas.microsoft.com/office/drawing/2014/main" id="{0D210756-0B40-2474-C743-8935D11B984D}"/>
              </a:ext>
            </a:extLst>
          </p:cNvPr>
          <p:cNvSpPr txBox="1"/>
          <p:nvPr/>
        </p:nvSpPr>
        <p:spPr>
          <a:xfrm>
            <a:off x="1608841" y="393350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6" name="กล่องข้อความ 289">
            <a:extLst>
              <a:ext uri="{FF2B5EF4-FFF2-40B4-BE49-F238E27FC236}">
                <a16:creationId xmlns:a16="http://schemas.microsoft.com/office/drawing/2014/main" id="{55141CF6-3D82-4847-A36D-FF71190C77B6}"/>
              </a:ext>
            </a:extLst>
          </p:cNvPr>
          <p:cNvSpPr txBox="1"/>
          <p:nvPr/>
        </p:nvSpPr>
        <p:spPr>
          <a:xfrm>
            <a:off x="1608841" y="418401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7" name="กล่องข้อความ 289">
            <a:extLst>
              <a:ext uri="{FF2B5EF4-FFF2-40B4-BE49-F238E27FC236}">
                <a16:creationId xmlns:a16="http://schemas.microsoft.com/office/drawing/2014/main" id="{A1A5B416-6901-5CEE-2F6B-D9F75D5830ED}"/>
              </a:ext>
            </a:extLst>
          </p:cNvPr>
          <p:cNvSpPr txBox="1"/>
          <p:nvPr/>
        </p:nvSpPr>
        <p:spPr>
          <a:xfrm>
            <a:off x="1612695" y="44516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8" name="กล่องข้อความ 289">
            <a:extLst>
              <a:ext uri="{FF2B5EF4-FFF2-40B4-BE49-F238E27FC236}">
                <a16:creationId xmlns:a16="http://schemas.microsoft.com/office/drawing/2014/main" id="{8C0EBD97-5ED8-EF87-8525-9F0791EFD8AB}"/>
              </a:ext>
            </a:extLst>
          </p:cNvPr>
          <p:cNvSpPr txBox="1"/>
          <p:nvPr/>
        </p:nvSpPr>
        <p:spPr>
          <a:xfrm>
            <a:off x="1607404" y="470670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89" name="กล่องข้อความ 289">
            <a:extLst>
              <a:ext uri="{FF2B5EF4-FFF2-40B4-BE49-F238E27FC236}">
                <a16:creationId xmlns:a16="http://schemas.microsoft.com/office/drawing/2014/main" id="{16BD807B-A9A4-1D49-1A96-7E2584265A5A}"/>
              </a:ext>
            </a:extLst>
          </p:cNvPr>
          <p:cNvSpPr txBox="1"/>
          <p:nvPr/>
        </p:nvSpPr>
        <p:spPr>
          <a:xfrm>
            <a:off x="1608841" y="49659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0" name="กล่องข้อความ 289">
            <a:extLst>
              <a:ext uri="{FF2B5EF4-FFF2-40B4-BE49-F238E27FC236}">
                <a16:creationId xmlns:a16="http://schemas.microsoft.com/office/drawing/2014/main" id="{3D28C6DE-48D3-8FCB-D0E3-5663DE869EDA}"/>
              </a:ext>
            </a:extLst>
          </p:cNvPr>
          <p:cNvSpPr txBox="1"/>
          <p:nvPr/>
        </p:nvSpPr>
        <p:spPr>
          <a:xfrm>
            <a:off x="1608841" y="520454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1" name="กล่องข้อความ 289">
            <a:extLst>
              <a:ext uri="{FF2B5EF4-FFF2-40B4-BE49-F238E27FC236}">
                <a16:creationId xmlns:a16="http://schemas.microsoft.com/office/drawing/2014/main" id="{F355B8F7-04C6-C86A-0D9E-582F5C9436F0}"/>
              </a:ext>
            </a:extLst>
          </p:cNvPr>
          <p:cNvSpPr txBox="1"/>
          <p:nvPr/>
        </p:nvSpPr>
        <p:spPr>
          <a:xfrm>
            <a:off x="1615850" y="54727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2" name="กล่องข้อความ 289">
            <a:extLst>
              <a:ext uri="{FF2B5EF4-FFF2-40B4-BE49-F238E27FC236}">
                <a16:creationId xmlns:a16="http://schemas.microsoft.com/office/drawing/2014/main" id="{724724A0-4676-ED47-3007-BF8C3F739EF6}"/>
              </a:ext>
            </a:extLst>
          </p:cNvPr>
          <p:cNvSpPr txBox="1"/>
          <p:nvPr/>
        </p:nvSpPr>
        <p:spPr>
          <a:xfrm>
            <a:off x="1608841" y="572021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3" name="กล่องข้อความ 289">
            <a:extLst>
              <a:ext uri="{FF2B5EF4-FFF2-40B4-BE49-F238E27FC236}">
                <a16:creationId xmlns:a16="http://schemas.microsoft.com/office/drawing/2014/main" id="{A17C1813-B3F8-8F96-53CD-D5B862E9C5A4}"/>
              </a:ext>
            </a:extLst>
          </p:cNvPr>
          <p:cNvSpPr txBox="1"/>
          <p:nvPr/>
        </p:nvSpPr>
        <p:spPr>
          <a:xfrm>
            <a:off x="1607057" y="59921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4" name="กล่องข้อความ 289">
            <a:extLst>
              <a:ext uri="{FF2B5EF4-FFF2-40B4-BE49-F238E27FC236}">
                <a16:creationId xmlns:a16="http://schemas.microsoft.com/office/drawing/2014/main" id="{F23530F7-0A27-F56A-DB40-868102E3A643}"/>
              </a:ext>
            </a:extLst>
          </p:cNvPr>
          <p:cNvSpPr txBox="1"/>
          <p:nvPr/>
        </p:nvSpPr>
        <p:spPr>
          <a:xfrm>
            <a:off x="1605399" y="625422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39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5" name="กล่องข้อความ 289">
            <a:extLst>
              <a:ext uri="{FF2B5EF4-FFF2-40B4-BE49-F238E27FC236}">
                <a16:creationId xmlns:a16="http://schemas.microsoft.com/office/drawing/2014/main" id="{B42334CE-384A-C44A-1B89-DF541A546E81}"/>
              </a:ext>
            </a:extLst>
          </p:cNvPr>
          <p:cNvSpPr txBox="1"/>
          <p:nvPr/>
        </p:nvSpPr>
        <p:spPr>
          <a:xfrm>
            <a:off x="1601831" y="650024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6" name="กล่องข้อความ 289">
            <a:extLst>
              <a:ext uri="{FF2B5EF4-FFF2-40B4-BE49-F238E27FC236}">
                <a16:creationId xmlns:a16="http://schemas.microsoft.com/office/drawing/2014/main" id="{31EF82B1-15DC-C15A-A155-81E151D57CDD}"/>
              </a:ext>
            </a:extLst>
          </p:cNvPr>
          <p:cNvSpPr txBox="1"/>
          <p:nvPr/>
        </p:nvSpPr>
        <p:spPr>
          <a:xfrm>
            <a:off x="1600173" y="676289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7" name="กล่องข้อความ 289">
            <a:extLst>
              <a:ext uri="{FF2B5EF4-FFF2-40B4-BE49-F238E27FC236}">
                <a16:creationId xmlns:a16="http://schemas.microsoft.com/office/drawing/2014/main" id="{E21A71B5-2471-E2F0-4DFA-D0E8B351808D}"/>
              </a:ext>
            </a:extLst>
          </p:cNvPr>
          <p:cNvSpPr txBox="1"/>
          <p:nvPr/>
        </p:nvSpPr>
        <p:spPr>
          <a:xfrm>
            <a:off x="1601830" y="699185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8" name="กล่องข้อความ 289">
            <a:extLst>
              <a:ext uri="{FF2B5EF4-FFF2-40B4-BE49-F238E27FC236}">
                <a16:creationId xmlns:a16="http://schemas.microsoft.com/office/drawing/2014/main" id="{38963A42-CFF3-85ED-7B6F-4ABD499DB2CB}"/>
              </a:ext>
            </a:extLst>
          </p:cNvPr>
          <p:cNvSpPr txBox="1"/>
          <p:nvPr/>
        </p:nvSpPr>
        <p:spPr>
          <a:xfrm>
            <a:off x="1598391" y="725675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99" name="กล่องข้อความ 289">
            <a:extLst>
              <a:ext uri="{FF2B5EF4-FFF2-40B4-BE49-F238E27FC236}">
                <a16:creationId xmlns:a16="http://schemas.microsoft.com/office/drawing/2014/main" id="{C9460BDD-29C3-517C-710F-A6761C49B228}"/>
              </a:ext>
            </a:extLst>
          </p:cNvPr>
          <p:cNvSpPr txBox="1"/>
          <p:nvPr/>
        </p:nvSpPr>
        <p:spPr>
          <a:xfrm>
            <a:off x="1608841" y="7529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0" name="กล่องข้อความ 289">
            <a:extLst>
              <a:ext uri="{FF2B5EF4-FFF2-40B4-BE49-F238E27FC236}">
                <a16:creationId xmlns:a16="http://schemas.microsoft.com/office/drawing/2014/main" id="{104F2956-EED9-AECC-5AA9-39521D1C9475}"/>
              </a:ext>
            </a:extLst>
          </p:cNvPr>
          <p:cNvSpPr txBox="1"/>
          <p:nvPr/>
        </p:nvSpPr>
        <p:spPr>
          <a:xfrm>
            <a:off x="1608841" y="777604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6" name="กล่องข้อความ 289">
            <a:extLst>
              <a:ext uri="{FF2B5EF4-FFF2-40B4-BE49-F238E27FC236}">
                <a16:creationId xmlns:a16="http://schemas.microsoft.com/office/drawing/2014/main" id="{815C0CDB-F9AD-D20A-E0CD-A91A5794AFDC}"/>
              </a:ext>
            </a:extLst>
          </p:cNvPr>
          <p:cNvSpPr txBox="1"/>
          <p:nvPr/>
        </p:nvSpPr>
        <p:spPr>
          <a:xfrm>
            <a:off x="3229476" y="286937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7" name="กล่องข้อความ 289">
            <a:extLst>
              <a:ext uri="{FF2B5EF4-FFF2-40B4-BE49-F238E27FC236}">
                <a16:creationId xmlns:a16="http://schemas.microsoft.com/office/drawing/2014/main" id="{D35C5396-7144-F80B-5D0F-8EBB0361B441}"/>
              </a:ext>
            </a:extLst>
          </p:cNvPr>
          <p:cNvSpPr txBox="1"/>
          <p:nvPr/>
        </p:nvSpPr>
        <p:spPr>
          <a:xfrm>
            <a:off x="3222156" y="31311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8" name="กล่องข้อความ 289">
            <a:extLst>
              <a:ext uri="{FF2B5EF4-FFF2-40B4-BE49-F238E27FC236}">
                <a16:creationId xmlns:a16="http://schemas.microsoft.com/office/drawing/2014/main" id="{A1AE5D3D-2BAA-08D1-80F7-D5C697F7C6A7}"/>
              </a:ext>
            </a:extLst>
          </p:cNvPr>
          <p:cNvSpPr txBox="1"/>
          <p:nvPr/>
        </p:nvSpPr>
        <p:spPr>
          <a:xfrm>
            <a:off x="3224125" y="339339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09" name="กล่องข้อความ 289">
            <a:extLst>
              <a:ext uri="{FF2B5EF4-FFF2-40B4-BE49-F238E27FC236}">
                <a16:creationId xmlns:a16="http://schemas.microsoft.com/office/drawing/2014/main" id="{0379E26E-394D-106D-ED8C-A87777C76E93}"/>
              </a:ext>
            </a:extLst>
          </p:cNvPr>
          <p:cNvSpPr txBox="1"/>
          <p:nvPr/>
        </p:nvSpPr>
        <p:spPr>
          <a:xfrm>
            <a:off x="3222155" y="365705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5" name="กล่องข้อความ 289">
            <a:extLst>
              <a:ext uri="{FF2B5EF4-FFF2-40B4-BE49-F238E27FC236}">
                <a16:creationId xmlns:a16="http://schemas.microsoft.com/office/drawing/2014/main" id="{AC867038-C5AE-B0E4-E93B-21444852DFC3}"/>
              </a:ext>
            </a:extLst>
          </p:cNvPr>
          <p:cNvSpPr txBox="1"/>
          <p:nvPr/>
        </p:nvSpPr>
        <p:spPr>
          <a:xfrm>
            <a:off x="3222959" y="39055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6" name="กล่องข้อความ 289">
            <a:extLst>
              <a:ext uri="{FF2B5EF4-FFF2-40B4-BE49-F238E27FC236}">
                <a16:creationId xmlns:a16="http://schemas.microsoft.com/office/drawing/2014/main" id="{CD3644F3-5E1C-83DD-0FA1-8B172EC58BF3}"/>
              </a:ext>
            </a:extLst>
          </p:cNvPr>
          <p:cNvSpPr txBox="1"/>
          <p:nvPr/>
        </p:nvSpPr>
        <p:spPr>
          <a:xfrm>
            <a:off x="3221205" y="41506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7" name="กล่องข้อความ 289">
            <a:extLst>
              <a:ext uri="{FF2B5EF4-FFF2-40B4-BE49-F238E27FC236}">
                <a16:creationId xmlns:a16="http://schemas.microsoft.com/office/drawing/2014/main" id="{EFE7CEAA-0853-2445-C73E-D733AED17857}"/>
              </a:ext>
            </a:extLst>
          </p:cNvPr>
          <p:cNvSpPr txBox="1"/>
          <p:nvPr/>
        </p:nvSpPr>
        <p:spPr>
          <a:xfrm>
            <a:off x="3222154" y="44200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8" name="กล่องข้อความ 289">
            <a:extLst>
              <a:ext uri="{FF2B5EF4-FFF2-40B4-BE49-F238E27FC236}">
                <a16:creationId xmlns:a16="http://schemas.microsoft.com/office/drawing/2014/main" id="{DF2A5A6C-B5C8-2146-8CB5-E43915063BD9}"/>
              </a:ext>
            </a:extLst>
          </p:cNvPr>
          <p:cNvSpPr txBox="1"/>
          <p:nvPr/>
        </p:nvSpPr>
        <p:spPr>
          <a:xfrm>
            <a:off x="3220294" y="468934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19" name="กล่องข้อความ 289">
            <a:extLst>
              <a:ext uri="{FF2B5EF4-FFF2-40B4-BE49-F238E27FC236}">
                <a16:creationId xmlns:a16="http://schemas.microsoft.com/office/drawing/2014/main" id="{1D57E613-9D7D-26DC-7AF9-5F8695E4C31A}"/>
              </a:ext>
            </a:extLst>
          </p:cNvPr>
          <p:cNvSpPr txBox="1"/>
          <p:nvPr/>
        </p:nvSpPr>
        <p:spPr>
          <a:xfrm>
            <a:off x="3225547" y="49482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0" name="กล่องข้อความ 289">
            <a:extLst>
              <a:ext uri="{FF2B5EF4-FFF2-40B4-BE49-F238E27FC236}">
                <a16:creationId xmlns:a16="http://schemas.microsoft.com/office/drawing/2014/main" id="{267A7FD6-1E12-55DD-AF5E-6ABEC09AD789}"/>
              </a:ext>
            </a:extLst>
          </p:cNvPr>
          <p:cNvSpPr txBox="1"/>
          <p:nvPr/>
        </p:nvSpPr>
        <p:spPr>
          <a:xfrm>
            <a:off x="3224125" y="521359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1" name="กล่องข้อความ 289">
            <a:extLst>
              <a:ext uri="{FF2B5EF4-FFF2-40B4-BE49-F238E27FC236}">
                <a16:creationId xmlns:a16="http://schemas.microsoft.com/office/drawing/2014/main" id="{F3AC8E97-1C19-E168-5874-A52B13C14BB8}"/>
              </a:ext>
            </a:extLst>
          </p:cNvPr>
          <p:cNvSpPr txBox="1"/>
          <p:nvPr/>
        </p:nvSpPr>
        <p:spPr>
          <a:xfrm>
            <a:off x="3222703" y="547345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2" name="กล่องข้อความ 289">
            <a:extLst>
              <a:ext uri="{FF2B5EF4-FFF2-40B4-BE49-F238E27FC236}">
                <a16:creationId xmlns:a16="http://schemas.microsoft.com/office/drawing/2014/main" id="{7F970FE5-5C11-2AE2-56E9-4D1831C83C81}"/>
              </a:ext>
            </a:extLst>
          </p:cNvPr>
          <p:cNvSpPr txBox="1"/>
          <p:nvPr/>
        </p:nvSpPr>
        <p:spPr>
          <a:xfrm>
            <a:off x="3218899" y="5713117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3" name="กล่องข้อความ 289">
            <a:extLst>
              <a:ext uri="{FF2B5EF4-FFF2-40B4-BE49-F238E27FC236}">
                <a16:creationId xmlns:a16="http://schemas.microsoft.com/office/drawing/2014/main" id="{17E88714-D669-EF2F-C019-9FF39462AD6B}"/>
              </a:ext>
            </a:extLst>
          </p:cNvPr>
          <p:cNvSpPr txBox="1"/>
          <p:nvPr/>
        </p:nvSpPr>
        <p:spPr>
          <a:xfrm>
            <a:off x="3225942" y="595301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4" name="กล่องข้อความ 289">
            <a:extLst>
              <a:ext uri="{FF2B5EF4-FFF2-40B4-BE49-F238E27FC236}">
                <a16:creationId xmlns:a16="http://schemas.microsoft.com/office/drawing/2014/main" id="{A89405E3-DBF4-9FC3-C4AC-007E0A70F04A}"/>
              </a:ext>
            </a:extLst>
          </p:cNvPr>
          <p:cNvSpPr txBox="1"/>
          <p:nvPr/>
        </p:nvSpPr>
        <p:spPr>
          <a:xfrm>
            <a:off x="3217632" y="622483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5" name="กล่องข้อความ 289">
            <a:extLst>
              <a:ext uri="{FF2B5EF4-FFF2-40B4-BE49-F238E27FC236}">
                <a16:creationId xmlns:a16="http://schemas.microsoft.com/office/drawing/2014/main" id="{492DD18F-C7A9-B573-BB67-F1786A46FA26}"/>
              </a:ext>
            </a:extLst>
          </p:cNvPr>
          <p:cNvSpPr txBox="1"/>
          <p:nvPr/>
        </p:nvSpPr>
        <p:spPr>
          <a:xfrm>
            <a:off x="3220961" y="6484233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6" name="กล่องข้อความ 289">
            <a:extLst>
              <a:ext uri="{FF2B5EF4-FFF2-40B4-BE49-F238E27FC236}">
                <a16:creationId xmlns:a16="http://schemas.microsoft.com/office/drawing/2014/main" id="{EE8FC44D-C94E-8DC9-9E32-DFA33B4E1888}"/>
              </a:ext>
            </a:extLst>
          </p:cNvPr>
          <p:cNvSpPr txBox="1"/>
          <p:nvPr/>
        </p:nvSpPr>
        <p:spPr>
          <a:xfrm>
            <a:off x="3217538" y="674054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7" name="กล่องข้อความ 289">
            <a:extLst>
              <a:ext uri="{FF2B5EF4-FFF2-40B4-BE49-F238E27FC236}">
                <a16:creationId xmlns:a16="http://schemas.microsoft.com/office/drawing/2014/main" id="{41839878-DA4E-631B-80B5-E1C275C8D44D}"/>
              </a:ext>
            </a:extLst>
          </p:cNvPr>
          <p:cNvSpPr txBox="1"/>
          <p:nvPr/>
        </p:nvSpPr>
        <p:spPr>
          <a:xfrm>
            <a:off x="3225941" y="697733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8" name="กล่องข้อความ 289">
            <a:extLst>
              <a:ext uri="{FF2B5EF4-FFF2-40B4-BE49-F238E27FC236}">
                <a16:creationId xmlns:a16="http://schemas.microsoft.com/office/drawing/2014/main" id="{686A7648-DA94-B349-9FA0-6A9E6C66DDAA}"/>
              </a:ext>
            </a:extLst>
          </p:cNvPr>
          <p:cNvSpPr txBox="1"/>
          <p:nvPr/>
        </p:nvSpPr>
        <p:spPr>
          <a:xfrm>
            <a:off x="3218898" y="724440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29" name="กล่องข้อความ 289">
            <a:extLst>
              <a:ext uri="{FF2B5EF4-FFF2-40B4-BE49-F238E27FC236}">
                <a16:creationId xmlns:a16="http://schemas.microsoft.com/office/drawing/2014/main" id="{012284A6-6FD5-E045-588E-EBFF748226EC}"/>
              </a:ext>
            </a:extLst>
          </p:cNvPr>
          <p:cNvSpPr txBox="1"/>
          <p:nvPr/>
        </p:nvSpPr>
        <p:spPr>
          <a:xfrm>
            <a:off x="3218897" y="750337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69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30" name="กล่องข้อความ 289">
            <a:extLst>
              <a:ext uri="{FF2B5EF4-FFF2-40B4-BE49-F238E27FC236}">
                <a16:creationId xmlns:a16="http://schemas.microsoft.com/office/drawing/2014/main" id="{924030C7-90C7-259A-FCCB-60176AC47F38}"/>
              </a:ext>
            </a:extLst>
          </p:cNvPr>
          <p:cNvSpPr txBox="1"/>
          <p:nvPr/>
        </p:nvSpPr>
        <p:spPr>
          <a:xfrm>
            <a:off x="3217864" y="775756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DC526D3-1F40-E396-85BA-1DFC997F420E}"/>
              </a:ext>
            </a:extLst>
          </p:cNvPr>
          <p:cNvGrpSpPr/>
          <p:nvPr/>
        </p:nvGrpSpPr>
        <p:grpSpPr>
          <a:xfrm>
            <a:off x="4856727" y="2879751"/>
            <a:ext cx="453839" cy="5160864"/>
            <a:chOff x="4880052" y="3756427"/>
            <a:chExt cx="453839" cy="5160864"/>
          </a:xfrm>
        </p:grpSpPr>
        <p:sp>
          <p:nvSpPr>
            <p:cNvPr id="631" name="กล่องข้อความ 289">
              <a:extLst>
                <a:ext uri="{FF2B5EF4-FFF2-40B4-BE49-F238E27FC236}">
                  <a16:creationId xmlns:a16="http://schemas.microsoft.com/office/drawing/2014/main" id="{71C7EC72-ACDE-0306-5234-4BAF528F5EA5}"/>
                </a:ext>
              </a:extLst>
            </p:cNvPr>
            <p:cNvSpPr txBox="1"/>
            <p:nvPr/>
          </p:nvSpPr>
          <p:spPr>
            <a:xfrm>
              <a:off x="4889494" y="37564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2" name="กล่องข้อความ 289">
              <a:extLst>
                <a:ext uri="{FF2B5EF4-FFF2-40B4-BE49-F238E27FC236}">
                  <a16:creationId xmlns:a16="http://schemas.microsoft.com/office/drawing/2014/main" id="{389DF864-D600-5B46-3ABB-359FF9D2CA14}"/>
                </a:ext>
              </a:extLst>
            </p:cNvPr>
            <p:cNvSpPr txBox="1"/>
            <p:nvPr/>
          </p:nvSpPr>
          <p:spPr>
            <a:xfrm>
              <a:off x="4884063" y="401362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3" name="กล่องข้อความ 289">
              <a:extLst>
                <a:ext uri="{FF2B5EF4-FFF2-40B4-BE49-F238E27FC236}">
                  <a16:creationId xmlns:a16="http://schemas.microsoft.com/office/drawing/2014/main" id="{FEDBCBE8-5A53-3AD1-A1EC-3403224C21DD}"/>
                </a:ext>
              </a:extLst>
            </p:cNvPr>
            <p:cNvSpPr txBox="1"/>
            <p:nvPr/>
          </p:nvSpPr>
          <p:spPr>
            <a:xfrm>
              <a:off x="4885083" y="427082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4" name="กล่องข้อความ 289">
              <a:extLst>
                <a:ext uri="{FF2B5EF4-FFF2-40B4-BE49-F238E27FC236}">
                  <a16:creationId xmlns:a16="http://schemas.microsoft.com/office/drawing/2014/main" id="{9D793929-7B0F-BFCB-CA35-06605C10FF45}"/>
                </a:ext>
              </a:extLst>
            </p:cNvPr>
            <p:cNvSpPr txBox="1"/>
            <p:nvPr/>
          </p:nvSpPr>
          <p:spPr>
            <a:xfrm>
              <a:off x="4886273" y="452419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5" name="กล่องข้อความ 289">
              <a:extLst>
                <a:ext uri="{FF2B5EF4-FFF2-40B4-BE49-F238E27FC236}">
                  <a16:creationId xmlns:a16="http://schemas.microsoft.com/office/drawing/2014/main" id="{EA6B081A-5C2A-FDD0-6A8B-163E3EAED6F9}"/>
                </a:ext>
              </a:extLst>
            </p:cNvPr>
            <p:cNvSpPr txBox="1"/>
            <p:nvPr/>
          </p:nvSpPr>
          <p:spPr>
            <a:xfrm>
              <a:off x="4886869" y="477776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6" name="กล่องข้อความ 289">
              <a:extLst>
                <a:ext uri="{FF2B5EF4-FFF2-40B4-BE49-F238E27FC236}">
                  <a16:creationId xmlns:a16="http://schemas.microsoft.com/office/drawing/2014/main" id="{816AEC36-34A3-ED37-6C88-067C66F25676}"/>
                </a:ext>
              </a:extLst>
            </p:cNvPr>
            <p:cNvSpPr txBox="1"/>
            <p:nvPr/>
          </p:nvSpPr>
          <p:spPr>
            <a:xfrm>
              <a:off x="4886334" y="503648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7" name="กล่องข้อความ 289">
              <a:extLst>
                <a:ext uri="{FF2B5EF4-FFF2-40B4-BE49-F238E27FC236}">
                  <a16:creationId xmlns:a16="http://schemas.microsoft.com/office/drawing/2014/main" id="{81AACEBA-5A62-DB21-A2ED-DCC448B94298}"/>
                </a:ext>
              </a:extLst>
            </p:cNvPr>
            <p:cNvSpPr txBox="1"/>
            <p:nvPr/>
          </p:nvSpPr>
          <p:spPr>
            <a:xfrm>
              <a:off x="4891558" y="528992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8" name="กล่องข้อความ 289">
              <a:extLst>
                <a:ext uri="{FF2B5EF4-FFF2-40B4-BE49-F238E27FC236}">
                  <a16:creationId xmlns:a16="http://schemas.microsoft.com/office/drawing/2014/main" id="{CB9D71C9-4927-38F0-9FCF-FA69A952CA7B}"/>
                </a:ext>
              </a:extLst>
            </p:cNvPr>
            <p:cNvSpPr txBox="1"/>
            <p:nvPr/>
          </p:nvSpPr>
          <p:spPr>
            <a:xfrm>
              <a:off x="4884268" y="5554514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39" name="กล่องข้อความ 289">
              <a:extLst>
                <a:ext uri="{FF2B5EF4-FFF2-40B4-BE49-F238E27FC236}">
                  <a16:creationId xmlns:a16="http://schemas.microsoft.com/office/drawing/2014/main" id="{2BD13171-36B6-0642-104B-211F76ECC802}"/>
                </a:ext>
              </a:extLst>
            </p:cNvPr>
            <p:cNvSpPr txBox="1"/>
            <p:nvPr/>
          </p:nvSpPr>
          <p:spPr>
            <a:xfrm>
              <a:off x="4886273" y="581239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0" name="กล่องข้อความ 289">
              <a:extLst>
                <a:ext uri="{FF2B5EF4-FFF2-40B4-BE49-F238E27FC236}">
                  <a16:creationId xmlns:a16="http://schemas.microsoft.com/office/drawing/2014/main" id="{B9BA25C5-1B99-5DD3-3768-8D51B592837A}"/>
                </a:ext>
              </a:extLst>
            </p:cNvPr>
            <p:cNvSpPr txBox="1"/>
            <p:nvPr/>
          </p:nvSpPr>
          <p:spPr>
            <a:xfrm>
              <a:off x="4886273" y="605009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1" name="กล่องข้อความ 289">
              <a:extLst>
                <a:ext uri="{FF2B5EF4-FFF2-40B4-BE49-F238E27FC236}">
                  <a16:creationId xmlns:a16="http://schemas.microsoft.com/office/drawing/2014/main" id="{0CD97A06-21AC-8A36-BEF5-F1A4C0AE59F4}"/>
                </a:ext>
              </a:extLst>
            </p:cNvPr>
            <p:cNvSpPr txBox="1"/>
            <p:nvPr/>
          </p:nvSpPr>
          <p:spPr>
            <a:xfrm>
              <a:off x="4887883" y="632828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2" name="กล่องข้อความ 289">
              <a:extLst>
                <a:ext uri="{FF2B5EF4-FFF2-40B4-BE49-F238E27FC236}">
                  <a16:creationId xmlns:a16="http://schemas.microsoft.com/office/drawing/2014/main" id="{F7EB2EAB-2B18-256B-E0B9-E7312A1E37F6}"/>
                </a:ext>
              </a:extLst>
            </p:cNvPr>
            <p:cNvSpPr txBox="1"/>
            <p:nvPr/>
          </p:nvSpPr>
          <p:spPr>
            <a:xfrm>
              <a:off x="4890652" y="6582257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3" name="กล่องข้อความ 289">
              <a:extLst>
                <a:ext uri="{FF2B5EF4-FFF2-40B4-BE49-F238E27FC236}">
                  <a16:creationId xmlns:a16="http://schemas.microsoft.com/office/drawing/2014/main" id="{686D6353-44E7-2263-1D06-C1BAA0403E62}"/>
                </a:ext>
              </a:extLst>
            </p:cNvPr>
            <p:cNvSpPr txBox="1"/>
            <p:nvPr/>
          </p:nvSpPr>
          <p:spPr>
            <a:xfrm>
              <a:off x="4880052" y="6835983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4" name="กล่องข้อความ 289">
              <a:extLst>
                <a:ext uri="{FF2B5EF4-FFF2-40B4-BE49-F238E27FC236}">
                  <a16:creationId xmlns:a16="http://schemas.microsoft.com/office/drawing/2014/main" id="{76920D6C-19DB-6976-8068-36008CF622A3}"/>
                </a:ext>
              </a:extLst>
            </p:cNvPr>
            <p:cNvSpPr txBox="1"/>
            <p:nvPr/>
          </p:nvSpPr>
          <p:spPr>
            <a:xfrm>
              <a:off x="4881428" y="7092915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5" name="กล่องข้อความ 289">
              <a:extLst>
                <a:ext uri="{FF2B5EF4-FFF2-40B4-BE49-F238E27FC236}">
                  <a16:creationId xmlns:a16="http://schemas.microsoft.com/office/drawing/2014/main" id="{E476210D-A14D-00EC-F939-AF54414FDFD9}"/>
                </a:ext>
              </a:extLst>
            </p:cNvPr>
            <p:cNvSpPr txBox="1"/>
            <p:nvPr/>
          </p:nvSpPr>
          <p:spPr>
            <a:xfrm>
              <a:off x="4884960" y="735603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6" name="กล่องข้อความ 289">
              <a:extLst>
                <a:ext uri="{FF2B5EF4-FFF2-40B4-BE49-F238E27FC236}">
                  <a16:creationId xmlns:a16="http://schemas.microsoft.com/office/drawing/2014/main" id="{119BF8EB-AF7D-26AA-FAEB-F66BC153E576}"/>
                </a:ext>
              </a:extLst>
            </p:cNvPr>
            <p:cNvSpPr txBox="1"/>
            <p:nvPr/>
          </p:nvSpPr>
          <p:spPr>
            <a:xfrm>
              <a:off x="4885327" y="7610786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7" name="กล่องข้อความ 289">
              <a:extLst>
                <a:ext uri="{FF2B5EF4-FFF2-40B4-BE49-F238E27FC236}">
                  <a16:creationId xmlns:a16="http://schemas.microsoft.com/office/drawing/2014/main" id="{35D632EF-362B-C099-28A6-886927EE2C21}"/>
                </a:ext>
              </a:extLst>
            </p:cNvPr>
            <p:cNvSpPr txBox="1"/>
            <p:nvPr/>
          </p:nvSpPr>
          <p:spPr>
            <a:xfrm>
              <a:off x="4884554" y="7867220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8" name="กล่องข้อความ 289">
              <a:extLst>
                <a:ext uri="{FF2B5EF4-FFF2-40B4-BE49-F238E27FC236}">
                  <a16:creationId xmlns:a16="http://schemas.microsoft.com/office/drawing/2014/main" id="{536D63E4-40DF-6892-C995-D791801AFB0A}"/>
                </a:ext>
              </a:extLst>
            </p:cNvPr>
            <p:cNvSpPr txBox="1"/>
            <p:nvPr/>
          </p:nvSpPr>
          <p:spPr>
            <a:xfrm>
              <a:off x="4883781" y="811650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49" name="กล่องข้อความ 289">
              <a:extLst>
                <a:ext uri="{FF2B5EF4-FFF2-40B4-BE49-F238E27FC236}">
                  <a16:creationId xmlns:a16="http://schemas.microsoft.com/office/drawing/2014/main" id="{C50DCA4E-317C-C6FE-83F0-036A3F5CC3D6}"/>
                </a:ext>
              </a:extLst>
            </p:cNvPr>
            <p:cNvSpPr txBox="1"/>
            <p:nvPr/>
          </p:nvSpPr>
          <p:spPr>
            <a:xfrm>
              <a:off x="4888102" y="8384848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650" name="กล่องข้อความ 289">
              <a:extLst>
                <a:ext uri="{FF2B5EF4-FFF2-40B4-BE49-F238E27FC236}">
                  <a16:creationId xmlns:a16="http://schemas.microsoft.com/office/drawing/2014/main" id="{EAA75144-D8E9-5F9C-87DB-10E6C56BAB6E}"/>
                </a:ext>
              </a:extLst>
            </p:cNvPr>
            <p:cNvSpPr txBox="1"/>
            <p:nvPr/>
          </p:nvSpPr>
          <p:spPr>
            <a:xfrm>
              <a:off x="4886460" y="8640292"/>
              <a:ext cx="442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4" name="กล่องข้อความ 398">
            <a:extLst>
              <a:ext uri="{FF2B5EF4-FFF2-40B4-BE49-F238E27FC236}">
                <a16:creationId xmlns:a16="http://schemas.microsoft.com/office/drawing/2014/main" id="{2DA8556D-A817-7C44-2DB3-1CA70B494CB7}"/>
              </a:ext>
            </a:extLst>
          </p:cNvPr>
          <p:cNvSpPr txBox="1"/>
          <p:nvPr/>
        </p:nvSpPr>
        <p:spPr>
          <a:xfrm>
            <a:off x="183671" y="1803381"/>
            <a:ext cx="4406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 / 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ห้อง..........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</a:t>
            </a:r>
            <a:r>
              <a:rPr lang="th-TH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  <a:r>
              <a:rPr lang="en-US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…….…………..</a:t>
            </a:r>
            <a:endParaRPr lang="th-TH" sz="24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3" name="Group 1762">
            <a:extLst>
              <a:ext uri="{FF2B5EF4-FFF2-40B4-BE49-F238E27FC236}">
                <a16:creationId xmlns:a16="http://schemas.microsoft.com/office/drawing/2014/main" id="{82DC2E5E-3C3D-C1BF-7663-CD1DD57193FC}"/>
              </a:ext>
            </a:extLst>
          </p:cNvPr>
          <p:cNvGrpSpPr/>
          <p:nvPr/>
        </p:nvGrpSpPr>
        <p:grpSpPr>
          <a:xfrm>
            <a:off x="397650" y="2811257"/>
            <a:ext cx="1297870" cy="6634196"/>
            <a:chOff x="397650" y="2645009"/>
            <a:chExt cx="1297870" cy="6634196"/>
          </a:xfrm>
        </p:grpSpPr>
        <p:sp>
          <p:nvSpPr>
            <p:cNvPr id="5" name="สี่เหลี่ยมผืนผ้า 4">
              <a:extLst>
                <a:ext uri="{FF2B5EF4-FFF2-40B4-BE49-F238E27FC236}">
                  <a16:creationId xmlns:a16="http://schemas.microsoft.com/office/drawing/2014/main" id="{B5DD99DC-E39F-3E1F-A7DC-2D23B3817F4E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3C462824-7D06-341A-5991-4E0FE4085694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CE52A80E-8DC2-B036-BAE8-0E0060AA05B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6C5D071F-D1E7-7551-B57F-13386581FAC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A9E8033C-0B73-5341-E9F0-FC0B04717BC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BD6E474A-DBBA-A77F-D2D4-21916B8DF4F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071377A9-D113-EE3D-EF8D-EA02B3C08BAF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3214D772-49E0-FA43-11F0-87217CDFA4C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F52E3858-D9DF-EE53-8CE2-59CAF469F6D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45BFB763-DED9-4DA6-3A13-DA4DB4D54C2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51B8B659-7ED5-90A8-8A64-95406D1BD20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21873CE4-F226-04BB-F4A4-B48AD635AD73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EBDDF134-1CBD-212C-94B8-1938D28F706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B621F764-A178-306A-1094-4C3CE6F5EAB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D7AA130F-3CCF-81CC-C455-53865A8C80D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6FC7DFA2-E134-0A5F-1A6E-1E8DC3CE4D3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959FF758-5905-3B1B-52EC-5D2ADD7E4680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BF7D9714-AB77-12FB-D892-ABBF7AC26A0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3B1F4959-C1EC-DB84-6E36-C486462FC2E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DD0AF89D-D748-2D54-BF65-9A4DDC2C0A7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6EED1A68-A3ED-7A9A-D843-374CE54E737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9B3F9E76-0B62-41DE-FEEF-4E983B2245CA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D0373618-73E7-AE32-6348-516FDEE15C7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A4230C0C-B5C6-B5A8-DD7A-AA7AC8BE752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4D7F2340-94A1-AC93-693C-8C07A4200F1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26EA18EE-4548-4F88-2613-5A744AD0687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40242062-E366-BB83-722D-2784AC2945B3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B859EF99-9389-3A6D-7D18-DE6B8D47E9A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62E05486-DC43-7875-3281-A5DBEE77E34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B16D0181-70AB-F53F-C1E1-D4313E9727F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9A5CD2BA-3905-2601-A5F2-C7BEEE1B12B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11BBD0FD-5DB0-F8C1-8FCB-6CEA27D625FB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25309855-F03C-3BE8-B512-0E116DE9882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48043BB0-B88A-CD1C-0485-4A682DA554B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8948AA7E-B65D-34B1-D352-4A23F6D0C0D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DA8E9EE5-7793-87A4-ACAA-68B4573A538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4BC2F49A-095F-1D88-548C-BD2A7B5CD2E2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17E722C8-744B-556F-30E3-7D4F8A5B727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C9583828-6025-AB42-0A50-ACD6A9F95E3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1790CEA3-809F-EC79-3044-AB8ECDA0BCA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FBDA6D0B-F961-939A-42C8-CC69C98FB53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8785F70B-635F-AC35-855E-FF9CA01821C0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C5789136-86C3-2D0F-4067-34A5438B9C8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26B394E0-C134-981F-2226-5F841902775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90EEDD44-6ACE-0188-8B36-3B79635D9E6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3014C0C9-2F79-82CC-7E69-8B3EEC4E66B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CB27DBAB-E812-2B92-29FB-2630869E1BD2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BD0BDE7D-20E3-7979-A14F-82851C7BEBD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17ECB9FA-156F-0CA1-2F8E-281E1DB665C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DC3DD20E-C53D-B54C-1D1D-6D7F6A9330E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46627774-1347-DC20-2389-B9B524F546C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936F43BB-BB59-4E52-DC52-3D407946FB5B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BBD52628-6214-788E-FBE3-7E053CB9102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26CE4EA8-855E-7889-DB97-89BCE05EC6E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333642C0-44A2-290C-C590-57D1EA85FE1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D6674D7E-CA00-00B9-4BCE-AEB7E945942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ACB00286-C772-9EF4-0C42-BC56D0340516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98851601-31B7-53EF-F450-1E7DEAEAD2E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DA88B3F5-40B2-F7A2-A361-D40853F490F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8F5942DC-25AB-DAB9-9F08-272E65EF862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D39A57BB-6EE3-8031-6032-753FE5FF065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29399EBF-5729-EC32-C173-FDE6E2609A1A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81066C7F-F998-964E-E345-9C062F754C7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803234AB-461E-D652-CBA8-1238D76A6F7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297C3BC2-70D6-1891-ADD9-0E087A587CC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6BE0987D-9DE9-482D-129E-9E11063A64E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6C348364-A865-E43A-93DD-655E857FE55A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6E929F89-CB43-F0EF-59DF-93D4BC7F7B6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C3E52724-BB29-D54B-36F5-200A0D66DD6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E8B3A881-41FF-1ED5-5F3D-A9E26CBC0A3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7C806545-EEB3-93A5-6353-DDC3DC907A0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E4329AA5-E136-48D5-D32F-FBA7F7D8CB81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F97BA902-7ADB-1B6B-E2D4-7EB0DB536D7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DB604176-5DCA-E73E-BF28-E7EABAAAD63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4A9D8E3D-ACC3-41E5-2BD0-E4B6270875C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A9D300D1-17A9-1683-394F-672E0CA9CB8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FACA8807-14A0-B761-F632-39BDC3EA1152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39A29001-F13C-0B33-9338-3877F43DEBF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BF321919-6EFA-0CE5-B325-00083E77DAF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F28C9394-DB86-4882-BE2B-F1BD5717427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0490D49D-8133-3D46-CCCA-00F366DBA9C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B5F37DDA-7E73-B8C0-688D-263D9ED5A516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A88EB282-3802-D7F4-9C9E-0884BF20C95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45CA5A37-50A7-1281-45F0-D633E43DDC8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C781C487-B591-27C8-C1D2-D6E9148E0CA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B984F58D-365D-05DA-CE5A-5881D931AD3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73FCFAFC-94BE-0BA7-6CD5-9F1DB4BC7E70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4AA756AA-DA2D-C858-4322-5D151779D9D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AB0CC68F-152B-9A82-69DF-30C08CEE524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D0A02A42-6B9C-2FD8-C474-2F1C0F688C3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E05F1117-19B1-BA1B-E0F2-1E19B77B38A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17D14F04-5C86-B5A7-8CA7-0C65D8C7E01E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A3E78221-3D30-2F21-33AE-7C6E042E503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BE98D7E4-7BC7-82E9-03A8-4BA1B377A4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685C8093-2633-0530-2404-DBE11BA2928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09D2A471-A7C6-4D23-AFA4-B9EC762F57F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4BF56ABF-4073-C36B-7A57-119CE061691D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99BC5A36-BF8F-F414-294A-49FE2DD9E2A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8831A188-469C-F3A3-595C-FC5DFAAC65D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E35B1AB3-31EC-445F-7FF2-CA3158D58DA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DF685232-1F7A-CD45-F146-14B5D78B0B7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6" name="กลุ่ม 298">
              <a:extLst>
                <a:ext uri="{FF2B5EF4-FFF2-40B4-BE49-F238E27FC236}">
                  <a16:creationId xmlns:a16="http://schemas.microsoft.com/office/drawing/2014/main" id="{C786B4E4-C69F-2A69-1839-D061D22DBD24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" name="วงรี 602">
                <a:extLst>
                  <a:ext uri="{FF2B5EF4-FFF2-40B4-BE49-F238E27FC236}">
                    <a16:creationId xmlns:a16="http://schemas.microsoft.com/office/drawing/2014/main" id="{15595D87-E257-C1E0-A57F-973F56743C9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" name="วงรี 603">
                <a:extLst>
                  <a:ext uri="{FF2B5EF4-FFF2-40B4-BE49-F238E27FC236}">
                    <a16:creationId xmlns:a16="http://schemas.microsoft.com/office/drawing/2014/main" id="{0941F92C-6A48-9A16-98BC-E2A45B0C058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" name="วงรี 604">
                <a:extLst>
                  <a:ext uri="{FF2B5EF4-FFF2-40B4-BE49-F238E27FC236}">
                    <a16:creationId xmlns:a16="http://schemas.microsoft.com/office/drawing/2014/main" id="{BBBCE1E9-A73C-B4FE-A1F4-64A8565593F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" name="วงรี 609">
                <a:extLst>
                  <a:ext uri="{FF2B5EF4-FFF2-40B4-BE49-F238E27FC236}">
                    <a16:creationId xmlns:a16="http://schemas.microsoft.com/office/drawing/2014/main" id="{68164B75-315B-F32C-6FC2-4B1A1334DB8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" name="กลุ่ม 298">
              <a:extLst>
                <a:ext uri="{FF2B5EF4-FFF2-40B4-BE49-F238E27FC236}">
                  <a16:creationId xmlns:a16="http://schemas.microsoft.com/office/drawing/2014/main" id="{C9E839D1-FA73-7674-EA55-15C0A98277C1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" name="วงรี 602">
                <a:extLst>
                  <a:ext uri="{FF2B5EF4-FFF2-40B4-BE49-F238E27FC236}">
                    <a16:creationId xmlns:a16="http://schemas.microsoft.com/office/drawing/2014/main" id="{EF69B806-4925-699D-302F-371C11E9D1B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" name="วงรี 603">
                <a:extLst>
                  <a:ext uri="{FF2B5EF4-FFF2-40B4-BE49-F238E27FC236}">
                    <a16:creationId xmlns:a16="http://schemas.microsoft.com/office/drawing/2014/main" id="{609AAF37-7E1D-B8F5-2E74-C13DA21BC2F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4" name="วงรี 604">
                <a:extLst>
                  <a:ext uri="{FF2B5EF4-FFF2-40B4-BE49-F238E27FC236}">
                    <a16:creationId xmlns:a16="http://schemas.microsoft.com/office/drawing/2014/main" id="{D94521AD-8359-462F-0B31-F80F43F676B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5" name="วงรี 609">
                <a:extLst>
                  <a:ext uri="{FF2B5EF4-FFF2-40B4-BE49-F238E27FC236}">
                    <a16:creationId xmlns:a16="http://schemas.microsoft.com/office/drawing/2014/main" id="{C387EBF7-B428-F8D5-1E38-57AADD785B1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" name="กลุ่ม 265">
              <a:extLst>
                <a:ext uri="{FF2B5EF4-FFF2-40B4-BE49-F238E27FC236}">
                  <a16:creationId xmlns:a16="http://schemas.microsoft.com/office/drawing/2014/main" id="{5BF1CA07-5E47-EC1B-9890-BAECB415728A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" name="วงรี 610">
                <a:extLst>
                  <a:ext uri="{FF2B5EF4-FFF2-40B4-BE49-F238E27FC236}">
                    <a16:creationId xmlns:a16="http://schemas.microsoft.com/office/drawing/2014/main" id="{401CA286-7113-B815-CA13-3BD5474B305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" name="วงรี 611">
                <a:extLst>
                  <a:ext uri="{FF2B5EF4-FFF2-40B4-BE49-F238E27FC236}">
                    <a16:creationId xmlns:a16="http://schemas.microsoft.com/office/drawing/2014/main" id="{47BB5479-CD67-8A4F-981C-4E733BC1F5C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" name="วงรี 612">
                <a:extLst>
                  <a:ext uri="{FF2B5EF4-FFF2-40B4-BE49-F238E27FC236}">
                    <a16:creationId xmlns:a16="http://schemas.microsoft.com/office/drawing/2014/main" id="{68BB7B11-3CF4-1527-E6B2-CFA919A73A1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" name="วงรี 613">
                <a:extLst>
                  <a:ext uri="{FF2B5EF4-FFF2-40B4-BE49-F238E27FC236}">
                    <a16:creationId xmlns:a16="http://schemas.microsoft.com/office/drawing/2014/main" id="{468DD844-D9FD-C91F-DB05-061AE413258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38" name="กลุ่ม 298">
              <a:extLst>
                <a:ext uri="{FF2B5EF4-FFF2-40B4-BE49-F238E27FC236}">
                  <a16:creationId xmlns:a16="http://schemas.microsoft.com/office/drawing/2014/main" id="{31241AC1-942C-3BC8-E28F-3EE2322B93ED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39" name="วงรี 602">
                <a:extLst>
                  <a:ext uri="{FF2B5EF4-FFF2-40B4-BE49-F238E27FC236}">
                    <a16:creationId xmlns:a16="http://schemas.microsoft.com/office/drawing/2014/main" id="{0F24A629-FF57-7843-C387-086EB091C56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0" name="วงรี 603">
                <a:extLst>
                  <a:ext uri="{FF2B5EF4-FFF2-40B4-BE49-F238E27FC236}">
                    <a16:creationId xmlns:a16="http://schemas.microsoft.com/office/drawing/2014/main" id="{9C5B75BA-2FCA-164C-2648-BD0AE4E8A99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1" name="วงรี 604">
                <a:extLst>
                  <a:ext uri="{FF2B5EF4-FFF2-40B4-BE49-F238E27FC236}">
                    <a16:creationId xmlns:a16="http://schemas.microsoft.com/office/drawing/2014/main" id="{AD9A947A-4C45-957B-0973-E8780C4E5E1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2" name="วงรี 609">
                <a:extLst>
                  <a:ext uri="{FF2B5EF4-FFF2-40B4-BE49-F238E27FC236}">
                    <a16:creationId xmlns:a16="http://schemas.microsoft.com/office/drawing/2014/main" id="{02F6AFA4-3A4E-F9AC-989E-0468A49FA08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43" name="กลุ่ม 298">
              <a:extLst>
                <a:ext uri="{FF2B5EF4-FFF2-40B4-BE49-F238E27FC236}">
                  <a16:creationId xmlns:a16="http://schemas.microsoft.com/office/drawing/2014/main" id="{9180A1B8-6F1D-5F31-2D2D-55E6164DF027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344" name="วงรี 602">
                <a:extLst>
                  <a:ext uri="{FF2B5EF4-FFF2-40B4-BE49-F238E27FC236}">
                    <a16:creationId xmlns:a16="http://schemas.microsoft.com/office/drawing/2014/main" id="{45EBF723-0A24-0AD1-C583-DC7D7FA92D3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5" name="วงรี 603">
                <a:extLst>
                  <a:ext uri="{FF2B5EF4-FFF2-40B4-BE49-F238E27FC236}">
                    <a16:creationId xmlns:a16="http://schemas.microsoft.com/office/drawing/2014/main" id="{8172BE78-904C-BA59-CA75-FF1B6E0EBF4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6" name="วงรี 604">
                <a:extLst>
                  <a:ext uri="{FF2B5EF4-FFF2-40B4-BE49-F238E27FC236}">
                    <a16:creationId xmlns:a16="http://schemas.microsoft.com/office/drawing/2014/main" id="{679FF269-AB49-EBA3-1091-CD6EACCC880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347" name="วงรี 609">
                <a:extLst>
                  <a:ext uri="{FF2B5EF4-FFF2-40B4-BE49-F238E27FC236}">
                    <a16:creationId xmlns:a16="http://schemas.microsoft.com/office/drawing/2014/main" id="{62C188B8-7EB0-9EE5-FFF7-F24216D70D5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350" name="Group 1349">
            <a:extLst>
              <a:ext uri="{FF2B5EF4-FFF2-40B4-BE49-F238E27FC236}">
                <a16:creationId xmlns:a16="http://schemas.microsoft.com/office/drawing/2014/main" id="{CFD48040-9C07-CBBF-DF5B-9C2ABCF3361E}"/>
              </a:ext>
            </a:extLst>
          </p:cNvPr>
          <p:cNvGrpSpPr/>
          <p:nvPr/>
        </p:nvGrpSpPr>
        <p:grpSpPr>
          <a:xfrm>
            <a:off x="-156104" y="2875539"/>
            <a:ext cx="542857" cy="6455161"/>
            <a:chOff x="-152033" y="2746974"/>
            <a:chExt cx="542857" cy="7007076"/>
          </a:xfrm>
        </p:grpSpPr>
        <p:sp>
          <p:nvSpPr>
            <p:cNvPr id="516" name="กล่องข้อความ 289">
              <a:extLst>
                <a:ext uri="{FF2B5EF4-FFF2-40B4-BE49-F238E27FC236}">
                  <a16:creationId xmlns:a16="http://schemas.microsoft.com/office/drawing/2014/main" id="{8B3E5A52-72C6-FB9C-548C-8D0057C2D6C9}"/>
                </a:ext>
              </a:extLst>
            </p:cNvPr>
            <p:cNvSpPr txBox="1"/>
            <p:nvPr/>
          </p:nvSpPr>
          <p:spPr>
            <a:xfrm>
              <a:off x="-144703" y="274697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7" name="กล่องข้อความ 289">
              <a:extLst>
                <a:ext uri="{FF2B5EF4-FFF2-40B4-BE49-F238E27FC236}">
                  <a16:creationId xmlns:a16="http://schemas.microsoft.com/office/drawing/2014/main" id="{C6DEA8B8-02C6-6DB4-DE91-BCC6EA71356F}"/>
                </a:ext>
              </a:extLst>
            </p:cNvPr>
            <p:cNvSpPr txBox="1"/>
            <p:nvPr/>
          </p:nvSpPr>
          <p:spPr>
            <a:xfrm>
              <a:off x="-149513" y="304210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8" name="กล่องข้อความ 289">
              <a:extLst>
                <a:ext uri="{FF2B5EF4-FFF2-40B4-BE49-F238E27FC236}">
                  <a16:creationId xmlns:a16="http://schemas.microsoft.com/office/drawing/2014/main" id="{F7BAC8CF-4B3E-653C-67AD-2ABBBD1FEDA6}"/>
                </a:ext>
              </a:extLst>
            </p:cNvPr>
            <p:cNvSpPr txBox="1"/>
            <p:nvPr/>
          </p:nvSpPr>
          <p:spPr>
            <a:xfrm>
              <a:off x="-146393" y="334298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19" name="กล่องข้อความ 289">
              <a:extLst>
                <a:ext uri="{FF2B5EF4-FFF2-40B4-BE49-F238E27FC236}">
                  <a16:creationId xmlns:a16="http://schemas.microsoft.com/office/drawing/2014/main" id="{AC4E3A16-B97B-A567-0DD1-0AF2836AFF27}"/>
                </a:ext>
              </a:extLst>
            </p:cNvPr>
            <p:cNvSpPr txBox="1"/>
            <p:nvPr/>
          </p:nvSpPr>
          <p:spPr>
            <a:xfrm>
              <a:off x="-143273" y="36338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20" name="กล่องข้อความ 289">
              <a:extLst>
                <a:ext uri="{FF2B5EF4-FFF2-40B4-BE49-F238E27FC236}">
                  <a16:creationId xmlns:a16="http://schemas.microsoft.com/office/drawing/2014/main" id="{5DD9EF4A-8E5B-56E3-E686-AC8F593290A7}"/>
                </a:ext>
              </a:extLst>
            </p:cNvPr>
            <p:cNvSpPr txBox="1"/>
            <p:nvPr/>
          </p:nvSpPr>
          <p:spPr>
            <a:xfrm>
              <a:off x="-142873" y="390707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6" name="กล่องข้อความ 289">
              <a:extLst>
                <a:ext uri="{FF2B5EF4-FFF2-40B4-BE49-F238E27FC236}">
                  <a16:creationId xmlns:a16="http://schemas.microsoft.com/office/drawing/2014/main" id="{BB4CC98F-89B3-59C3-38F4-F432CBAE9504}"/>
                </a:ext>
              </a:extLst>
            </p:cNvPr>
            <p:cNvSpPr txBox="1"/>
            <p:nvPr/>
          </p:nvSpPr>
          <p:spPr>
            <a:xfrm>
              <a:off x="-147932" y="419181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7" name="กล่องข้อความ 289">
              <a:extLst>
                <a:ext uri="{FF2B5EF4-FFF2-40B4-BE49-F238E27FC236}">
                  <a16:creationId xmlns:a16="http://schemas.microsoft.com/office/drawing/2014/main" id="{0A29F347-CF77-543E-2DF0-6FE0089B7BEB}"/>
                </a:ext>
              </a:extLst>
            </p:cNvPr>
            <p:cNvSpPr txBox="1"/>
            <p:nvPr/>
          </p:nvSpPr>
          <p:spPr>
            <a:xfrm>
              <a:off x="-142873" y="4455387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8" name="กล่องข้อความ 289">
              <a:extLst>
                <a:ext uri="{FF2B5EF4-FFF2-40B4-BE49-F238E27FC236}">
                  <a16:creationId xmlns:a16="http://schemas.microsoft.com/office/drawing/2014/main" id="{589B550D-486D-FC5D-1193-F461618B4D3E}"/>
                </a:ext>
              </a:extLst>
            </p:cNvPr>
            <p:cNvSpPr txBox="1"/>
            <p:nvPr/>
          </p:nvSpPr>
          <p:spPr>
            <a:xfrm>
              <a:off x="-152033" y="47660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69" name="กล่องข้อความ 289">
              <a:extLst>
                <a:ext uri="{FF2B5EF4-FFF2-40B4-BE49-F238E27FC236}">
                  <a16:creationId xmlns:a16="http://schemas.microsoft.com/office/drawing/2014/main" id="{90F82AA2-74D7-C06D-1D8F-B06EF177F507}"/>
                </a:ext>
              </a:extLst>
            </p:cNvPr>
            <p:cNvSpPr txBox="1"/>
            <p:nvPr/>
          </p:nvSpPr>
          <p:spPr>
            <a:xfrm>
              <a:off x="-143273" y="504789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0" name="กล่องข้อความ 289">
              <a:extLst>
                <a:ext uri="{FF2B5EF4-FFF2-40B4-BE49-F238E27FC236}">
                  <a16:creationId xmlns:a16="http://schemas.microsoft.com/office/drawing/2014/main" id="{69D9D8A8-6CA0-238C-5962-D1CFE08C07FD}"/>
                </a:ext>
              </a:extLst>
            </p:cNvPr>
            <p:cNvSpPr txBox="1"/>
            <p:nvPr/>
          </p:nvSpPr>
          <p:spPr>
            <a:xfrm>
              <a:off x="-121331" y="5316463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1" name="กล่องข้อความ 289">
              <a:extLst>
                <a:ext uri="{FF2B5EF4-FFF2-40B4-BE49-F238E27FC236}">
                  <a16:creationId xmlns:a16="http://schemas.microsoft.com/office/drawing/2014/main" id="{1715C6D6-7F00-C071-D13D-27E4B288D02A}"/>
                </a:ext>
              </a:extLst>
            </p:cNvPr>
            <p:cNvSpPr txBox="1"/>
            <p:nvPr/>
          </p:nvSpPr>
          <p:spPr>
            <a:xfrm>
              <a:off x="-120270" y="558643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2" name="กล่องข้อความ 289">
              <a:extLst>
                <a:ext uri="{FF2B5EF4-FFF2-40B4-BE49-F238E27FC236}">
                  <a16:creationId xmlns:a16="http://schemas.microsoft.com/office/drawing/2014/main" id="{A93604F5-DF45-851D-4A60-51B75E0ACF9A}"/>
                </a:ext>
              </a:extLst>
            </p:cNvPr>
            <p:cNvSpPr txBox="1"/>
            <p:nvPr/>
          </p:nvSpPr>
          <p:spPr>
            <a:xfrm>
              <a:off x="-117634" y="5862172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3" name="กล่องข้อความ 289">
              <a:extLst>
                <a:ext uri="{FF2B5EF4-FFF2-40B4-BE49-F238E27FC236}">
                  <a16:creationId xmlns:a16="http://schemas.microsoft.com/office/drawing/2014/main" id="{AAF3AF2C-FF07-B667-653A-DED667F34ED1}"/>
                </a:ext>
              </a:extLst>
            </p:cNvPr>
            <p:cNvSpPr txBox="1"/>
            <p:nvPr/>
          </p:nvSpPr>
          <p:spPr>
            <a:xfrm>
              <a:off x="-124219" y="612754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4" name="กล่องข้อความ 289">
              <a:extLst>
                <a:ext uri="{FF2B5EF4-FFF2-40B4-BE49-F238E27FC236}">
                  <a16:creationId xmlns:a16="http://schemas.microsoft.com/office/drawing/2014/main" id="{C0E8D945-6436-5538-888E-5A01577CF0FE}"/>
                </a:ext>
              </a:extLst>
            </p:cNvPr>
            <p:cNvSpPr txBox="1"/>
            <p:nvPr/>
          </p:nvSpPr>
          <p:spPr>
            <a:xfrm>
              <a:off x="-117176" y="6421366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5" name="กล่องข้อความ 289">
              <a:extLst>
                <a:ext uri="{FF2B5EF4-FFF2-40B4-BE49-F238E27FC236}">
                  <a16:creationId xmlns:a16="http://schemas.microsoft.com/office/drawing/2014/main" id="{9CCD9A6E-202A-8BD5-946D-278173139484}"/>
                </a:ext>
              </a:extLst>
            </p:cNvPr>
            <p:cNvSpPr txBox="1"/>
            <p:nvPr/>
          </p:nvSpPr>
          <p:spPr>
            <a:xfrm>
              <a:off x="-121331" y="6697040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6" name="กล่องข้อความ 289">
              <a:extLst>
                <a:ext uri="{FF2B5EF4-FFF2-40B4-BE49-F238E27FC236}">
                  <a16:creationId xmlns:a16="http://schemas.microsoft.com/office/drawing/2014/main" id="{5597C5F6-118E-3552-2FC9-84D24A6340F5}"/>
                </a:ext>
              </a:extLst>
            </p:cNvPr>
            <p:cNvSpPr txBox="1"/>
            <p:nvPr/>
          </p:nvSpPr>
          <p:spPr>
            <a:xfrm>
              <a:off x="-126936" y="697561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7" name="กล่องข้อความ 289">
              <a:extLst>
                <a:ext uri="{FF2B5EF4-FFF2-40B4-BE49-F238E27FC236}">
                  <a16:creationId xmlns:a16="http://schemas.microsoft.com/office/drawing/2014/main" id="{63C03579-8CF9-8138-5A92-18C7F3384FC6}"/>
                </a:ext>
              </a:extLst>
            </p:cNvPr>
            <p:cNvSpPr txBox="1"/>
            <p:nvPr/>
          </p:nvSpPr>
          <p:spPr>
            <a:xfrm>
              <a:off x="-123529" y="7271904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8" name="กล่องข้อความ 289">
              <a:extLst>
                <a:ext uri="{FF2B5EF4-FFF2-40B4-BE49-F238E27FC236}">
                  <a16:creationId xmlns:a16="http://schemas.microsoft.com/office/drawing/2014/main" id="{845EB472-757E-90FC-88A3-4B6F5EA2AC96}"/>
                </a:ext>
              </a:extLst>
            </p:cNvPr>
            <p:cNvSpPr txBox="1"/>
            <p:nvPr/>
          </p:nvSpPr>
          <p:spPr>
            <a:xfrm>
              <a:off x="-101123" y="7535931"/>
              <a:ext cx="485046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79" name="กล่องข้อความ 289">
              <a:extLst>
                <a:ext uri="{FF2B5EF4-FFF2-40B4-BE49-F238E27FC236}">
                  <a16:creationId xmlns:a16="http://schemas.microsoft.com/office/drawing/2014/main" id="{6DF91685-CEFC-474C-45A2-56E711B73129}"/>
                </a:ext>
              </a:extLst>
            </p:cNvPr>
            <p:cNvSpPr txBox="1"/>
            <p:nvPr/>
          </p:nvSpPr>
          <p:spPr>
            <a:xfrm>
              <a:off x="-117634" y="7819258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580" name="กล่องข้อความ 289">
              <a:extLst>
                <a:ext uri="{FF2B5EF4-FFF2-40B4-BE49-F238E27FC236}">
                  <a16:creationId xmlns:a16="http://schemas.microsoft.com/office/drawing/2014/main" id="{E16ED34B-BD29-B6AF-0FB9-EEB4034B37B5}"/>
                </a:ext>
              </a:extLst>
            </p:cNvPr>
            <p:cNvSpPr txBox="1"/>
            <p:nvPr/>
          </p:nvSpPr>
          <p:spPr>
            <a:xfrm>
              <a:off x="-118345" y="8119965"/>
              <a:ext cx="508000" cy="307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5" name="กล่องข้อความ 289">
              <a:extLst>
                <a:ext uri="{FF2B5EF4-FFF2-40B4-BE49-F238E27FC236}">
                  <a16:creationId xmlns:a16="http://schemas.microsoft.com/office/drawing/2014/main" id="{F8F30C97-F8E6-53E8-5458-FD47B52E802E}"/>
                </a:ext>
              </a:extLst>
            </p:cNvPr>
            <p:cNvSpPr txBox="1"/>
            <p:nvPr/>
          </p:nvSpPr>
          <p:spPr>
            <a:xfrm>
              <a:off x="-120509" y="8409693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6" name="กล่องข้อความ 289">
              <a:extLst>
                <a:ext uri="{FF2B5EF4-FFF2-40B4-BE49-F238E27FC236}">
                  <a16:creationId xmlns:a16="http://schemas.microsoft.com/office/drawing/2014/main" id="{8537825B-0314-D98E-DF1F-E48BCD0E8A66}"/>
                </a:ext>
              </a:extLst>
            </p:cNvPr>
            <p:cNvSpPr txBox="1"/>
            <p:nvPr/>
          </p:nvSpPr>
          <p:spPr>
            <a:xfrm>
              <a:off x="-124085" y="8690262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37" name="กล่องข้อความ 289">
              <a:extLst>
                <a:ext uri="{FF2B5EF4-FFF2-40B4-BE49-F238E27FC236}">
                  <a16:creationId xmlns:a16="http://schemas.microsoft.com/office/drawing/2014/main" id="{E9F2DBDF-8AEF-6A88-85CF-8F56D5320049}"/>
                </a:ext>
              </a:extLst>
            </p:cNvPr>
            <p:cNvSpPr txBox="1"/>
            <p:nvPr/>
          </p:nvSpPr>
          <p:spPr>
            <a:xfrm>
              <a:off x="-129398" y="8945157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8" name="กล่องข้อความ 289">
              <a:extLst>
                <a:ext uri="{FF2B5EF4-FFF2-40B4-BE49-F238E27FC236}">
                  <a16:creationId xmlns:a16="http://schemas.microsoft.com/office/drawing/2014/main" id="{2CA6EFE6-EA14-E03A-3A89-BADA7F243D8D}"/>
                </a:ext>
              </a:extLst>
            </p:cNvPr>
            <p:cNvSpPr txBox="1"/>
            <p:nvPr/>
          </p:nvSpPr>
          <p:spPr>
            <a:xfrm>
              <a:off x="-123227" y="920242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49" name="กล่องข้อความ 289">
              <a:extLst>
                <a:ext uri="{FF2B5EF4-FFF2-40B4-BE49-F238E27FC236}">
                  <a16:creationId xmlns:a16="http://schemas.microsoft.com/office/drawing/2014/main" id="{B4FFC134-3FC4-178F-502E-9BA7D26242E6}"/>
                </a:ext>
              </a:extLst>
            </p:cNvPr>
            <p:cNvSpPr txBox="1"/>
            <p:nvPr/>
          </p:nvSpPr>
          <p:spPr>
            <a:xfrm>
              <a:off x="-128416" y="9477051"/>
              <a:ext cx="5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12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759" name="กล่องข้อความ 289">
            <a:extLst>
              <a:ext uri="{FF2B5EF4-FFF2-40B4-BE49-F238E27FC236}">
                <a16:creationId xmlns:a16="http://schemas.microsoft.com/office/drawing/2014/main" id="{A92DDA1D-CED9-5390-BFA1-3A3DF00D89BC}"/>
              </a:ext>
            </a:extLst>
          </p:cNvPr>
          <p:cNvSpPr txBox="1"/>
          <p:nvPr/>
        </p:nvSpPr>
        <p:spPr>
          <a:xfrm>
            <a:off x="1608840" y="802275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0" name="กล่องข้อความ 289">
            <a:extLst>
              <a:ext uri="{FF2B5EF4-FFF2-40B4-BE49-F238E27FC236}">
                <a16:creationId xmlns:a16="http://schemas.microsoft.com/office/drawing/2014/main" id="{B62B3F25-66C1-4DA8-499F-4405B2BEEDE6}"/>
              </a:ext>
            </a:extLst>
          </p:cNvPr>
          <p:cNvSpPr txBox="1"/>
          <p:nvPr/>
        </p:nvSpPr>
        <p:spPr>
          <a:xfrm>
            <a:off x="1607344" y="830302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1" name="กล่องข้อความ 289">
            <a:extLst>
              <a:ext uri="{FF2B5EF4-FFF2-40B4-BE49-F238E27FC236}">
                <a16:creationId xmlns:a16="http://schemas.microsoft.com/office/drawing/2014/main" id="{99DDA4A3-EE30-5752-CEF6-417CEFED5204}"/>
              </a:ext>
            </a:extLst>
          </p:cNvPr>
          <p:cNvSpPr txBox="1"/>
          <p:nvPr/>
        </p:nvSpPr>
        <p:spPr>
          <a:xfrm>
            <a:off x="1611634" y="8543305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762" name="กล่องข้อความ 289">
            <a:extLst>
              <a:ext uri="{FF2B5EF4-FFF2-40B4-BE49-F238E27FC236}">
                <a16:creationId xmlns:a16="http://schemas.microsoft.com/office/drawing/2014/main" id="{435B764D-84D0-D5F6-D797-7D97B0302A09}"/>
              </a:ext>
            </a:extLst>
          </p:cNvPr>
          <p:cNvSpPr txBox="1"/>
          <p:nvPr/>
        </p:nvSpPr>
        <p:spPr>
          <a:xfrm>
            <a:off x="1604867" y="8789391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49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764" name="Group 1763">
            <a:extLst>
              <a:ext uri="{FF2B5EF4-FFF2-40B4-BE49-F238E27FC236}">
                <a16:creationId xmlns:a16="http://schemas.microsoft.com/office/drawing/2014/main" id="{A388C4AE-3003-0A28-24BB-0C3BBDE124BB}"/>
              </a:ext>
            </a:extLst>
          </p:cNvPr>
          <p:cNvGrpSpPr/>
          <p:nvPr/>
        </p:nvGrpSpPr>
        <p:grpSpPr>
          <a:xfrm>
            <a:off x="2056670" y="2811257"/>
            <a:ext cx="1297870" cy="6634196"/>
            <a:chOff x="397650" y="2645009"/>
            <a:chExt cx="1297870" cy="6634196"/>
          </a:xfrm>
        </p:grpSpPr>
        <p:sp>
          <p:nvSpPr>
            <p:cNvPr id="1765" name="สี่เหลี่ยมผืนผ้า 4">
              <a:extLst>
                <a:ext uri="{FF2B5EF4-FFF2-40B4-BE49-F238E27FC236}">
                  <a16:creationId xmlns:a16="http://schemas.microsoft.com/office/drawing/2014/main" id="{EF2BB9BD-3A89-CC0B-90EC-9307991AB72D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1766" name="กลุ่ม 265">
              <a:extLst>
                <a:ext uri="{FF2B5EF4-FFF2-40B4-BE49-F238E27FC236}">
                  <a16:creationId xmlns:a16="http://schemas.microsoft.com/office/drawing/2014/main" id="{B2559DA1-3004-E56D-1519-4E925DC0DCD8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7" name="วงรี 610">
                <a:extLst>
                  <a:ext uri="{FF2B5EF4-FFF2-40B4-BE49-F238E27FC236}">
                    <a16:creationId xmlns:a16="http://schemas.microsoft.com/office/drawing/2014/main" id="{D03AD58A-3D4C-7163-B0B9-4D80B5A46E7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8" name="วงรี 611">
                <a:extLst>
                  <a:ext uri="{FF2B5EF4-FFF2-40B4-BE49-F238E27FC236}">
                    <a16:creationId xmlns:a16="http://schemas.microsoft.com/office/drawing/2014/main" id="{DA9D460F-63E0-8A18-B716-E7E77CADF8C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9" name="วงรี 612">
                <a:extLst>
                  <a:ext uri="{FF2B5EF4-FFF2-40B4-BE49-F238E27FC236}">
                    <a16:creationId xmlns:a16="http://schemas.microsoft.com/office/drawing/2014/main" id="{91AE8F2F-E6DA-5A71-64C3-2C930B8229B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90" name="วงรี 613">
                <a:extLst>
                  <a:ext uri="{FF2B5EF4-FFF2-40B4-BE49-F238E27FC236}">
                    <a16:creationId xmlns:a16="http://schemas.microsoft.com/office/drawing/2014/main" id="{84691B3D-9F2E-3327-69D6-93C69E1AAE0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7" name="กลุ่ม 298">
              <a:extLst>
                <a:ext uri="{FF2B5EF4-FFF2-40B4-BE49-F238E27FC236}">
                  <a16:creationId xmlns:a16="http://schemas.microsoft.com/office/drawing/2014/main" id="{319784CB-8F8B-97A2-DE87-C2FB55FAC869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83" name="วงรี 602">
                <a:extLst>
                  <a:ext uri="{FF2B5EF4-FFF2-40B4-BE49-F238E27FC236}">
                    <a16:creationId xmlns:a16="http://schemas.microsoft.com/office/drawing/2014/main" id="{B2A17B23-D95B-B972-B521-B4B03085096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4" name="วงรี 603">
                <a:extLst>
                  <a:ext uri="{FF2B5EF4-FFF2-40B4-BE49-F238E27FC236}">
                    <a16:creationId xmlns:a16="http://schemas.microsoft.com/office/drawing/2014/main" id="{1D58299D-F7C5-C8EE-28E0-A624D0D3C9C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5" name="วงรี 604">
                <a:extLst>
                  <a:ext uri="{FF2B5EF4-FFF2-40B4-BE49-F238E27FC236}">
                    <a16:creationId xmlns:a16="http://schemas.microsoft.com/office/drawing/2014/main" id="{9F585ECC-6589-1E04-BB6C-A4D8E241A54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6" name="วงรี 609">
                <a:extLst>
                  <a:ext uri="{FF2B5EF4-FFF2-40B4-BE49-F238E27FC236}">
                    <a16:creationId xmlns:a16="http://schemas.microsoft.com/office/drawing/2014/main" id="{7F643980-1ECC-2215-F4E3-EA046A8F195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8" name="กลุ่ม 299">
              <a:extLst>
                <a:ext uri="{FF2B5EF4-FFF2-40B4-BE49-F238E27FC236}">
                  <a16:creationId xmlns:a16="http://schemas.microsoft.com/office/drawing/2014/main" id="{2DA4E862-F68E-2D15-934F-054B591E069C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9" name="วงรี 562">
                <a:extLst>
                  <a:ext uri="{FF2B5EF4-FFF2-40B4-BE49-F238E27FC236}">
                    <a16:creationId xmlns:a16="http://schemas.microsoft.com/office/drawing/2014/main" id="{AA957DBB-13A6-9DED-5974-1E8F88358CE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0" name="วงรี 563">
                <a:extLst>
                  <a:ext uri="{FF2B5EF4-FFF2-40B4-BE49-F238E27FC236}">
                    <a16:creationId xmlns:a16="http://schemas.microsoft.com/office/drawing/2014/main" id="{71C71104-9A62-B792-1D52-033E4FA3F69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1" name="วงรี 564">
                <a:extLst>
                  <a:ext uri="{FF2B5EF4-FFF2-40B4-BE49-F238E27FC236}">
                    <a16:creationId xmlns:a16="http://schemas.microsoft.com/office/drawing/2014/main" id="{1A3EB37D-32F4-7427-F2B9-688A89D44A7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82" name="วงรี 601">
                <a:extLst>
                  <a:ext uri="{FF2B5EF4-FFF2-40B4-BE49-F238E27FC236}">
                    <a16:creationId xmlns:a16="http://schemas.microsoft.com/office/drawing/2014/main" id="{90EE00AC-35B3-E6E1-C8ED-5AD550FFD7F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69" name="กลุ่ม 300">
              <a:extLst>
                <a:ext uri="{FF2B5EF4-FFF2-40B4-BE49-F238E27FC236}">
                  <a16:creationId xmlns:a16="http://schemas.microsoft.com/office/drawing/2014/main" id="{40BC1590-5DA5-23CC-1CAE-8BF0F6A8CD6E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5" name="วงรี 558">
                <a:extLst>
                  <a:ext uri="{FF2B5EF4-FFF2-40B4-BE49-F238E27FC236}">
                    <a16:creationId xmlns:a16="http://schemas.microsoft.com/office/drawing/2014/main" id="{CF88AC6B-3EF6-B2F7-555F-4799F97189C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6" name="วงรี 559">
                <a:extLst>
                  <a:ext uri="{FF2B5EF4-FFF2-40B4-BE49-F238E27FC236}">
                    <a16:creationId xmlns:a16="http://schemas.microsoft.com/office/drawing/2014/main" id="{B5D94A68-0EF8-14AC-3D4C-A6B7D319DCF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7" name="วงรี 560">
                <a:extLst>
                  <a:ext uri="{FF2B5EF4-FFF2-40B4-BE49-F238E27FC236}">
                    <a16:creationId xmlns:a16="http://schemas.microsoft.com/office/drawing/2014/main" id="{5DB6F89D-2BD8-C4AF-2F31-CCD6BB89E5F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8" name="วงรี 561">
                <a:extLst>
                  <a:ext uri="{FF2B5EF4-FFF2-40B4-BE49-F238E27FC236}">
                    <a16:creationId xmlns:a16="http://schemas.microsoft.com/office/drawing/2014/main" id="{BD103511-6CF1-11FF-B096-46A0D086924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0" name="กลุ่ม 301">
              <a:extLst>
                <a:ext uri="{FF2B5EF4-FFF2-40B4-BE49-F238E27FC236}">
                  <a16:creationId xmlns:a16="http://schemas.microsoft.com/office/drawing/2014/main" id="{F0459AC6-84C6-7C35-1B9C-321422F3D21F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71" name="วงรี 554">
                <a:extLst>
                  <a:ext uri="{FF2B5EF4-FFF2-40B4-BE49-F238E27FC236}">
                    <a16:creationId xmlns:a16="http://schemas.microsoft.com/office/drawing/2014/main" id="{C47A4984-778D-F2AF-3477-5BDDDB0969C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2" name="วงรี 555">
                <a:extLst>
                  <a:ext uri="{FF2B5EF4-FFF2-40B4-BE49-F238E27FC236}">
                    <a16:creationId xmlns:a16="http://schemas.microsoft.com/office/drawing/2014/main" id="{84F3E4A0-1BAF-8BED-F825-5C9750EA379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3" name="วงรี 556">
                <a:extLst>
                  <a:ext uri="{FF2B5EF4-FFF2-40B4-BE49-F238E27FC236}">
                    <a16:creationId xmlns:a16="http://schemas.microsoft.com/office/drawing/2014/main" id="{BB346832-E3F3-BF74-761A-D05DD3AF64A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4" name="วงรี 557">
                <a:extLst>
                  <a:ext uri="{FF2B5EF4-FFF2-40B4-BE49-F238E27FC236}">
                    <a16:creationId xmlns:a16="http://schemas.microsoft.com/office/drawing/2014/main" id="{741B3FB5-4AFE-F145-57B5-673363BF1FA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1" name="กลุ่ม 302">
              <a:extLst>
                <a:ext uri="{FF2B5EF4-FFF2-40B4-BE49-F238E27FC236}">
                  <a16:creationId xmlns:a16="http://schemas.microsoft.com/office/drawing/2014/main" id="{DA4F5497-FCCB-E60F-0BE3-89350950CA5B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7" name="วงรี 550">
                <a:extLst>
                  <a:ext uri="{FF2B5EF4-FFF2-40B4-BE49-F238E27FC236}">
                    <a16:creationId xmlns:a16="http://schemas.microsoft.com/office/drawing/2014/main" id="{A9C72C36-5B8A-5C21-29A1-5FDB942CBC3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8" name="วงรี 551">
                <a:extLst>
                  <a:ext uri="{FF2B5EF4-FFF2-40B4-BE49-F238E27FC236}">
                    <a16:creationId xmlns:a16="http://schemas.microsoft.com/office/drawing/2014/main" id="{C9B4C57D-7F6D-B0CB-2ACD-4225F420A45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9" name="วงรี 552">
                <a:extLst>
                  <a:ext uri="{FF2B5EF4-FFF2-40B4-BE49-F238E27FC236}">
                    <a16:creationId xmlns:a16="http://schemas.microsoft.com/office/drawing/2014/main" id="{4855B0FB-2BC2-4C10-63ED-F1B6EF89E00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70" name="วงรี 553">
                <a:extLst>
                  <a:ext uri="{FF2B5EF4-FFF2-40B4-BE49-F238E27FC236}">
                    <a16:creationId xmlns:a16="http://schemas.microsoft.com/office/drawing/2014/main" id="{4E5C6EC9-2E58-2DA3-986E-8F4FB9573E7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2" name="กลุ่ม 303">
              <a:extLst>
                <a:ext uri="{FF2B5EF4-FFF2-40B4-BE49-F238E27FC236}">
                  <a16:creationId xmlns:a16="http://schemas.microsoft.com/office/drawing/2014/main" id="{83BB57FC-1600-C573-8F60-2055D465D3C8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63" name="วงรี 546">
                <a:extLst>
                  <a:ext uri="{FF2B5EF4-FFF2-40B4-BE49-F238E27FC236}">
                    <a16:creationId xmlns:a16="http://schemas.microsoft.com/office/drawing/2014/main" id="{5C5EC9AE-C978-F598-5D0A-ADC322DFCAE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4" name="วงรี 547">
                <a:extLst>
                  <a:ext uri="{FF2B5EF4-FFF2-40B4-BE49-F238E27FC236}">
                    <a16:creationId xmlns:a16="http://schemas.microsoft.com/office/drawing/2014/main" id="{57896B25-308A-F5C4-6737-34570EB54C4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5" name="วงรี 548">
                <a:extLst>
                  <a:ext uri="{FF2B5EF4-FFF2-40B4-BE49-F238E27FC236}">
                    <a16:creationId xmlns:a16="http://schemas.microsoft.com/office/drawing/2014/main" id="{0D909171-3DC9-5426-C99F-1596D6DAC3A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6" name="วงรี 549">
                <a:extLst>
                  <a:ext uri="{FF2B5EF4-FFF2-40B4-BE49-F238E27FC236}">
                    <a16:creationId xmlns:a16="http://schemas.microsoft.com/office/drawing/2014/main" id="{187216E4-A03E-D12D-F3F4-AE021B4C5CE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3" name="กลุ่ม 304">
              <a:extLst>
                <a:ext uri="{FF2B5EF4-FFF2-40B4-BE49-F238E27FC236}">
                  <a16:creationId xmlns:a16="http://schemas.microsoft.com/office/drawing/2014/main" id="{12104820-BB79-8DBE-177A-01E4DD2BA088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9" name="วงรี 542">
                <a:extLst>
                  <a:ext uri="{FF2B5EF4-FFF2-40B4-BE49-F238E27FC236}">
                    <a16:creationId xmlns:a16="http://schemas.microsoft.com/office/drawing/2014/main" id="{444D402A-5546-BB38-DDBF-7BD3EFE17BA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0" name="วงรี 543">
                <a:extLst>
                  <a:ext uri="{FF2B5EF4-FFF2-40B4-BE49-F238E27FC236}">
                    <a16:creationId xmlns:a16="http://schemas.microsoft.com/office/drawing/2014/main" id="{96010FEA-E979-EBFA-5204-391D07F9550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1" name="วงรี 544">
                <a:extLst>
                  <a:ext uri="{FF2B5EF4-FFF2-40B4-BE49-F238E27FC236}">
                    <a16:creationId xmlns:a16="http://schemas.microsoft.com/office/drawing/2014/main" id="{75D53868-5AD7-A580-F748-89B5FFA00F0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62" name="วงรี 545">
                <a:extLst>
                  <a:ext uri="{FF2B5EF4-FFF2-40B4-BE49-F238E27FC236}">
                    <a16:creationId xmlns:a16="http://schemas.microsoft.com/office/drawing/2014/main" id="{E8439F0F-506E-0089-2349-68AAA7412DD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4" name="กลุ่ม 305">
              <a:extLst>
                <a:ext uri="{FF2B5EF4-FFF2-40B4-BE49-F238E27FC236}">
                  <a16:creationId xmlns:a16="http://schemas.microsoft.com/office/drawing/2014/main" id="{0FC21E70-73FF-1652-D1A2-B5CF0259AF82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5" name="วงรี 538">
                <a:extLst>
                  <a:ext uri="{FF2B5EF4-FFF2-40B4-BE49-F238E27FC236}">
                    <a16:creationId xmlns:a16="http://schemas.microsoft.com/office/drawing/2014/main" id="{DD84ADF9-1BB4-4FB6-382F-CC9B221D275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6" name="วงรี 539">
                <a:extLst>
                  <a:ext uri="{FF2B5EF4-FFF2-40B4-BE49-F238E27FC236}">
                    <a16:creationId xmlns:a16="http://schemas.microsoft.com/office/drawing/2014/main" id="{D033CC43-F502-4305-529B-7F16574E080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7" name="วงรี 540">
                <a:extLst>
                  <a:ext uri="{FF2B5EF4-FFF2-40B4-BE49-F238E27FC236}">
                    <a16:creationId xmlns:a16="http://schemas.microsoft.com/office/drawing/2014/main" id="{2D8E5395-BDFE-4F1B-967E-3973FF86184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8" name="วงรี 541">
                <a:extLst>
                  <a:ext uri="{FF2B5EF4-FFF2-40B4-BE49-F238E27FC236}">
                    <a16:creationId xmlns:a16="http://schemas.microsoft.com/office/drawing/2014/main" id="{120318A1-6C9A-3C7C-0375-2DE14EB737D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5" name="กลุ่ม 306">
              <a:extLst>
                <a:ext uri="{FF2B5EF4-FFF2-40B4-BE49-F238E27FC236}">
                  <a16:creationId xmlns:a16="http://schemas.microsoft.com/office/drawing/2014/main" id="{D6762E79-E9A7-4E05-498E-AA2019F42BF7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51" name="วงรี 534">
                <a:extLst>
                  <a:ext uri="{FF2B5EF4-FFF2-40B4-BE49-F238E27FC236}">
                    <a16:creationId xmlns:a16="http://schemas.microsoft.com/office/drawing/2014/main" id="{8EECC933-C15E-5ACA-72FB-831AA502E81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2" name="วงรี 535">
                <a:extLst>
                  <a:ext uri="{FF2B5EF4-FFF2-40B4-BE49-F238E27FC236}">
                    <a16:creationId xmlns:a16="http://schemas.microsoft.com/office/drawing/2014/main" id="{82142F55-A90C-0880-DE48-6767B82DAE2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3" name="วงรี 536">
                <a:extLst>
                  <a:ext uri="{FF2B5EF4-FFF2-40B4-BE49-F238E27FC236}">
                    <a16:creationId xmlns:a16="http://schemas.microsoft.com/office/drawing/2014/main" id="{1DD6B39B-3149-6DBF-4C18-8648D6D8A40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4" name="วงรี 537">
                <a:extLst>
                  <a:ext uri="{FF2B5EF4-FFF2-40B4-BE49-F238E27FC236}">
                    <a16:creationId xmlns:a16="http://schemas.microsoft.com/office/drawing/2014/main" id="{829544CE-574E-FD6F-FB9B-3E94F5A92C7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6" name="กลุ่ม 307">
              <a:extLst>
                <a:ext uri="{FF2B5EF4-FFF2-40B4-BE49-F238E27FC236}">
                  <a16:creationId xmlns:a16="http://schemas.microsoft.com/office/drawing/2014/main" id="{9B74587D-587C-A995-3D80-CAF6785DC698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7" name="วงรี 530">
                <a:extLst>
                  <a:ext uri="{FF2B5EF4-FFF2-40B4-BE49-F238E27FC236}">
                    <a16:creationId xmlns:a16="http://schemas.microsoft.com/office/drawing/2014/main" id="{80A2F1C8-EBAF-DD64-8BB7-A6134D9B4D4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8" name="วงรี 531">
                <a:extLst>
                  <a:ext uri="{FF2B5EF4-FFF2-40B4-BE49-F238E27FC236}">
                    <a16:creationId xmlns:a16="http://schemas.microsoft.com/office/drawing/2014/main" id="{C153EE8E-226F-96BB-3FD7-8D8FF383AC8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9" name="วงรี 532">
                <a:extLst>
                  <a:ext uri="{FF2B5EF4-FFF2-40B4-BE49-F238E27FC236}">
                    <a16:creationId xmlns:a16="http://schemas.microsoft.com/office/drawing/2014/main" id="{10A0A501-B82D-40B4-58B4-83BFA5A008D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50" name="วงรี 533">
                <a:extLst>
                  <a:ext uri="{FF2B5EF4-FFF2-40B4-BE49-F238E27FC236}">
                    <a16:creationId xmlns:a16="http://schemas.microsoft.com/office/drawing/2014/main" id="{202D102F-6F46-EE33-38E4-C172732A63D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7" name="กลุ่ม 308">
              <a:extLst>
                <a:ext uri="{FF2B5EF4-FFF2-40B4-BE49-F238E27FC236}">
                  <a16:creationId xmlns:a16="http://schemas.microsoft.com/office/drawing/2014/main" id="{235EB7A2-BF86-A397-5A82-5B3257DD5A2F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43" name="วงรี 526">
                <a:extLst>
                  <a:ext uri="{FF2B5EF4-FFF2-40B4-BE49-F238E27FC236}">
                    <a16:creationId xmlns:a16="http://schemas.microsoft.com/office/drawing/2014/main" id="{D534DE20-694D-89B3-6A2B-CE957B9ACD3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4" name="วงรี 527">
                <a:extLst>
                  <a:ext uri="{FF2B5EF4-FFF2-40B4-BE49-F238E27FC236}">
                    <a16:creationId xmlns:a16="http://schemas.microsoft.com/office/drawing/2014/main" id="{DF48CDA9-E1E8-BC7E-33DC-C0CA9CC6A05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5" name="วงรี 528">
                <a:extLst>
                  <a:ext uri="{FF2B5EF4-FFF2-40B4-BE49-F238E27FC236}">
                    <a16:creationId xmlns:a16="http://schemas.microsoft.com/office/drawing/2014/main" id="{0EDDF0A1-B3B3-4364-A57D-059A7927DA1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6" name="วงรี 529">
                <a:extLst>
                  <a:ext uri="{FF2B5EF4-FFF2-40B4-BE49-F238E27FC236}">
                    <a16:creationId xmlns:a16="http://schemas.microsoft.com/office/drawing/2014/main" id="{842E8341-C941-0AAA-60C5-B7FB025F608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8" name="กลุ่ม 309">
              <a:extLst>
                <a:ext uri="{FF2B5EF4-FFF2-40B4-BE49-F238E27FC236}">
                  <a16:creationId xmlns:a16="http://schemas.microsoft.com/office/drawing/2014/main" id="{30121778-2913-D7F9-E61C-AD7A5ED85596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9" name="วงรี 522">
                <a:extLst>
                  <a:ext uri="{FF2B5EF4-FFF2-40B4-BE49-F238E27FC236}">
                    <a16:creationId xmlns:a16="http://schemas.microsoft.com/office/drawing/2014/main" id="{EF5BF939-7EB1-8DA7-15E4-F1718F51D85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0" name="วงรี 523">
                <a:extLst>
                  <a:ext uri="{FF2B5EF4-FFF2-40B4-BE49-F238E27FC236}">
                    <a16:creationId xmlns:a16="http://schemas.microsoft.com/office/drawing/2014/main" id="{355E0FD7-7AF5-7920-4542-543E68EA71F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1" name="วงรี 524">
                <a:extLst>
                  <a:ext uri="{FF2B5EF4-FFF2-40B4-BE49-F238E27FC236}">
                    <a16:creationId xmlns:a16="http://schemas.microsoft.com/office/drawing/2014/main" id="{2D79FC07-47F6-4967-47C4-1C8DA941B11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42" name="วงรี 525">
                <a:extLst>
                  <a:ext uri="{FF2B5EF4-FFF2-40B4-BE49-F238E27FC236}">
                    <a16:creationId xmlns:a16="http://schemas.microsoft.com/office/drawing/2014/main" id="{C23B7366-068F-2037-F18D-689D264266A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79" name="กลุ่ม 310">
              <a:extLst>
                <a:ext uri="{FF2B5EF4-FFF2-40B4-BE49-F238E27FC236}">
                  <a16:creationId xmlns:a16="http://schemas.microsoft.com/office/drawing/2014/main" id="{6664E997-9D1F-3AC8-8682-75E028E64A2A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5" name="วงรี 508">
                <a:extLst>
                  <a:ext uri="{FF2B5EF4-FFF2-40B4-BE49-F238E27FC236}">
                    <a16:creationId xmlns:a16="http://schemas.microsoft.com/office/drawing/2014/main" id="{F631186C-6C40-EF2B-305D-A85107E717F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6" name="วงรี 510">
                <a:extLst>
                  <a:ext uri="{FF2B5EF4-FFF2-40B4-BE49-F238E27FC236}">
                    <a16:creationId xmlns:a16="http://schemas.microsoft.com/office/drawing/2014/main" id="{DE3F5C78-D207-36EC-C0C5-376B539F160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7" name="วงรี 520">
                <a:extLst>
                  <a:ext uri="{FF2B5EF4-FFF2-40B4-BE49-F238E27FC236}">
                    <a16:creationId xmlns:a16="http://schemas.microsoft.com/office/drawing/2014/main" id="{1ED08D8D-D412-B424-70FD-1D0C1B7C382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8" name="วงรี 521">
                <a:extLst>
                  <a:ext uri="{FF2B5EF4-FFF2-40B4-BE49-F238E27FC236}">
                    <a16:creationId xmlns:a16="http://schemas.microsoft.com/office/drawing/2014/main" id="{EF1793E6-E9BE-ECEB-9E9F-FBC091C2027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0" name="กลุ่ม 311">
              <a:extLst>
                <a:ext uri="{FF2B5EF4-FFF2-40B4-BE49-F238E27FC236}">
                  <a16:creationId xmlns:a16="http://schemas.microsoft.com/office/drawing/2014/main" id="{1E1E2BFE-2CA7-555B-ECE9-36E285A844CA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31" name="วงรี 337">
                <a:extLst>
                  <a:ext uri="{FF2B5EF4-FFF2-40B4-BE49-F238E27FC236}">
                    <a16:creationId xmlns:a16="http://schemas.microsoft.com/office/drawing/2014/main" id="{E08C285D-D887-DA7F-9482-397AAC719B6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2" name="วงรี 338">
                <a:extLst>
                  <a:ext uri="{FF2B5EF4-FFF2-40B4-BE49-F238E27FC236}">
                    <a16:creationId xmlns:a16="http://schemas.microsoft.com/office/drawing/2014/main" id="{8E5C40AF-AF0C-939D-7F15-DA3764A1FEA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3" name="วงรี 339">
                <a:extLst>
                  <a:ext uri="{FF2B5EF4-FFF2-40B4-BE49-F238E27FC236}">
                    <a16:creationId xmlns:a16="http://schemas.microsoft.com/office/drawing/2014/main" id="{E6A41119-6562-B0AA-237F-574AB882502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4" name="วงรี 506">
                <a:extLst>
                  <a:ext uri="{FF2B5EF4-FFF2-40B4-BE49-F238E27FC236}">
                    <a16:creationId xmlns:a16="http://schemas.microsoft.com/office/drawing/2014/main" id="{86CB4F42-74D6-BEDA-A154-BCC2A42EA22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1" name="กลุ่ม 312">
              <a:extLst>
                <a:ext uri="{FF2B5EF4-FFF2-40B4-BE49-F238E27FC236}">
                  <a16:creationId xmlns:a16="http://schemas.microsoft.com/office/drawing/2014/main" id="{F9CB2D4C-B4D1-D366-BA15-69176542E645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7" name="วงรี 333">
                <a:extLst>
                  <a:ext uri="{FF2B5EF4-FFF2-40B4-BE49-F238E27FC236}">
                    <a16:creationId xmlns:a16="http://schemas.microsoft.com/office/drawing/2014/main" id="{7B21F98C-45D3-BAE9-0964-49EB3753118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8" name="วงรี 334">
                <a:extLst>
                  <a:ext uri="{FF2B5EF4-FFF2-40B4-BE49-F238E27FC236}">
                    <a16:creationId xmlns:a16="http://schemas.microsoft.com/office/drawing/2014/main" id="{8C0D30A1-08A1-3F55-193C-1B5C95ACE17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9" name="วงรี 335">
                <a:extLst>
                  <a:ext uri="{FF2B5EF4-FFF2-40B4-BE49-F238E27FC236}">
                    <a16:creationId xmlns:a16="http://schemas.microsoft.com/office/drawing/2014/main" id="{3A10CA78-103E-2A2F-6987-A47D0840570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30" name="วงรี 336">
                <a:extLst>
                  <a:ext uri="{FF2B5EF4-FFF2-40B4-BE49-F238E27FC236}">
                    <a16:creationId xmlns:a16="http://schemas.microsoft.com/office/drawing/2014/main" id="{21D5D8B2-BA6D-F424-4F47-12CC5B4A412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2" name="กลุ่ม 313">
              <a:extLst>
                <a:ext uri="{FF2B5EF4-FFF2-40B4-BE49-F238E27FC236}">
                  <a16:creationId xmlns:a16="http://schemas.microsoft.com/office/drawing/2014/main" id="{7267DF01-B749-BD1C-8FD5-365EFE8A29FE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23" name="วงรี 329">
                <a:extLst>
                  <a:ext uri="{FF2B5EF4-FFF2-40B4-BE49-F238E27FC236}">
                    <a16:creationId xmlns:a16="http://schemas.microsoft.com/office/drawing/2014/main" id="{8CCFB94E-F71B-31AF-D7E1-F5A1F242BE7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4" name="วงรี 330">
                <a:extLst>
                  <a:ext uri="{FF2B5EF4-FFF2-40B4-BE49-F238E27FC236}">
                    <a16:creationId xmlns:a16="http://schemas.microsoft.com/office/drawing/2014/main" id="{57B58A2B-6A28-C19A-36AB-C6CC4DE97A0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5" name="วงรี 331">
                <a:extLst>
                  <a:ext uri="{FF2B5EF4-FFF2-40B4-BE49-F238E27FC236}">
                    <a16:creationId xmlns:a16="http://schemas.microsoft.com/office/drawing/2014/main" id="{360AFC03-2E7B-D219-9378-324836FA8A7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6" name="วงรี 332">
                <a:extLst>
                  <a:ext uri="{FF2B5EF4-FFF2-40B4-BE49-F238E27FC236}">
                    <a16:creationId xmlns:a16="http://schemas.microsoft.com/office/drawing/2014/main" id="{2706F719-5B4D-E918-36A9-DE2F0D9FEB9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3" name="กลุ่ม 314">
              <a:extLst>
                <a:ext uri="{FF2B5EF4-FFF2-40B4-BE49-F238E27FC236}">
                  <a16:creationId xmlns:a16="http://schemas.microsoft.com/office/drawing/2014/main" id="{5CBE8586-BD1D-2AFA-985C-E2607E83FCF8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9" name="วงรี 325">
                <a:extLst>
                  <a:ext uri="{FF2B5EF4-FFF2-40B4-BE49-F238E27FC236}">
                    <a16:creationId xmlns:a16="http://schemas.microsoft.com/office/drawing/2014/main" id="{551CCC62-ECEC-41EC-4D18-E74F0C1CAC5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0" name="วงรี 326">
                <a:extLst>
                  <a:ext uri="{FF2B5EF4-FFF2-40B4-BE49-F238E27FC236}">
                    <a16:creationId xmlns:a16="http://schemas.microsoft.com/office/drawing/2014/main" id="{CB1BDA39-3874-7E1B-C642-16A37A0320C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1" name="วงรี 327">
                <a:extLst>
                  <a:ext uri="{FF2B5EF4-FFF2-40B4-BE49-F238E27FC236}">
                    <a16:creationId xmlns:a16="http://schemas.microsoft.com/office/drawing/2014/main" id="{8F7FBC09-F8E8-2D0C-5FF3-2E6E03D82A6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22" name="วงรี 328">
                <a:extLst>
                  <a:ext uri="{FF2B5EF4-FFF2-40B4-BE49-F238E27FC236}">
                    <a16:creationId xmlns:a16="http://schemas.microsoft.com/office/drawing/2014/main" id="{51179293-2A93-84FA-1D99-EB4B2FE7CC1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4" name="กลุ่ม 315">
              <a:extLst>
                <a:ext uri="{FF2B5EF4-FFF2-40B4-BE49-F238E27FC236}">
                  <a16:creationId xmlns:a16="http://schemas.microsoft.com/office/drawing/2014/main" id="{7DD92821-46BD-17C8-4D2C-93EC4949BF77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5" name="วงรี 321">
                <a:extLst>
                  <a:ext uri="{FF2B5EF4-FFF2-40B4-BE49-F238E27FC236}">
                    <a16:creationId xmlns:a16="http://schemas.microsoft.com/office/drawing/2014/main" id="{15739CA2-4831-2D59-214F-61C065FD190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6" name="วงรี 322">
                <a:extLst>
                  <a:ext uri="{FF2B5EF4-FFF2-40B4-BE49-F238E27FC236}">
                    <a16:creationId xmlns:a16="http://schemas.microsoft.com/office/drawing/2014/main" id="{31A8310D-1738-E869-D5C1-97332F8FDE1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7" name="วงรี 323">
                <a:extLst>
                  <a:ext uri="{FF2B5EF4-FFF2-40B4-BE49-F238E27FC236}">
                    <a16:creationId xmlns:a16="http://schemas.microsoft.com/office/drawing/2014/main" id="{309AE72C-E600-B76F-7720-0B16CB9CC88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8" name="วงรี 324">
                <a:extLst>
                  <a:ext uri="{FF2B5EF4-FFF2-40B4-BE49-F238E27FC236}">
                    <a16:creationId xmlns:a16="http://schemas.microsoft.com/office/drawing/2014/main" id="{34BB222A-769F-1FF1-7375-DD604A97F23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5" name="กลุ่ม 316">
              <a:extLst>
                <a:ext uri="{FF2B5EF4-FFF2-40B4-BE49-F238E27FC236}">
                  <a16:creationId xmlns:a16="http://schemas.microsoft.com/office/drawing/2014/main" id="{89F114AE-DA96-B7B7-1A54-6859E0FDF6F4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11" name="วงรี 317">
                <a:extLst>
                  <a:ext uri="{FF2B5EF4-FFF2-40B4-BE49-F238E27FC236}">
                    <a16:creationId xmlns:a16="http://schemas.microsoft.com/office/drawing/2014/main" id="{FE304DCC-B45C-0178-CC29-495160A7E27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2" name="วงรี 318">
                <a:extLst>
                  <a:ext uri="{FF2B5EF4-FFF2-40B4-BE49-F238E27FC236}">
                    <a16:creationId xmlns:a16="http://schemas.microsoft.com/office/drawing/2014/main" id="{6B0DD161-260A-057C-36BF-93A4EB22433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3" name="วงรี 319">
                <a:extLst>
                  <a:ext uri="{FF2B5EF4-FFF2-40B4-BE49-F238E27FC236}">
                    <a16:creationId xmlns:a16="http://schemas.microsoft.com/office/drawing/2014/main" id="{66CA76F1-CF81-3EFD-9273-C470F913376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4" name="วงรี 320">
                <a:extLst>
                  <a:ext uri="{FF2B5EF4-FFF2-40B4-BE49-F238E27FC236}">
                    <a16:creationId xmlns:a16="http://schemas.microsoft.com/office/drawing/2014/main" id="{A0362B94-6506-CDB2-CB7A-FD2C1E751AD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6" name="กลุ่ม 298">
              <a:extLst>
                <a:ext uri="{FF2B5EF4-FFF2-40B4-BE49-F238E27FC236}">
                  <a16:creationId xmlns:a16="http://schemas.microsoft.com/office/drawing/2014/main" id="{AF8DF941-BE53-E866-50F9-41C1C2BCCCE2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7" name="วงรี 602">
                <a:extLst>
                  <a:ext uri="{FF2B5EF4-FFF2-40B4-BE49-F238E27FC236}">
                    <a16:creationId xmlns:a16="http://schemas.microsoft.com/office/drawing/2014/main" id="{86DB1E07-6CE9-A084-61AF-6B708908121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8" name="วงรี 603">
                <a:extLst>
                  <a:ext uri="{FF2B5EF4-FFF2-40B4-BE49-F238E27FC236}">
                    <a16:creationId xmlns:a16="http://schemas.microsoft.com/office/drawing/2014/main" id="{7DA8772A-1E49-6ADC-128D-063C2918EA1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9" name="วงรี 604">
                <a:extLst>
                  <a:ext uri="{FF2B5EF4-FFF2-40B4-BE49-F238E27FC236}">
                    <a16:creationId xmlns:a16="http://schemas.microsoft.com/office/drawing/2014/main" id="{105B656A-F4A1-AC6E-3576-D0995248CB3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10" name="วงรี 609">
                <a:extLst>
                  <a:ext uri="{FF2B5EF4-FFF2-40B4-BE49-F238E27FC236}">
                    <a16:creationId xmlns:a16="http://schemas.microsoft.com/office/drawing/2014/main" id="{A5F4BAE1-16A8-EAC0-FE40-74B1A90D95B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7" name="กลุ่ม 298">
              <a:extLst>
                <a:ext uri="{FF2B5EF4-FFF2-40B4-BE49-F238E27FC236}">
                  <a16:creationId xmlns:a16="http://schemas.microsoft.com/office/drawing/2014/main" id="{1B83FB6A-2910-3A2D-A2B9-882E02559B78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803" name="วงรี 602">
                <a:extLst>
                  <a:ext uri="{FF2B5EF4-FFF2-40B4-BE49-F238E27FC236}">
                    <a16:creationId xmlns:a16="http://schemas.microsoft.com/office/drawing/2014/main" id="{9F24F60B-AD57-2DD4-6C79-E96A20901C9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4" name="วงรี 603">
                <a:extLst>
                  <a:ext uri="{FF2B5EF4-FFF2-40B4-BE49-F238E27FC236}">
                    <a16:creationId xmlns:a16="http://schemas.microsoft.com/office/drawing/2014/main" id="{96B03D51-C4D8-946E-8E8A-64A8D7719E5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5" name="วงรี 604">
                <a:extLst>
                  <a:ext uri="{FF2B5EF4-FFF2-40B4-BE49-F238E27FC236}">
                    <a16:creationId xmlns:a16="http://schemas.microsoft.com/office/drawing/2014/main" id="{4EA7753E-F839-4A80-54F5-FAB43DB2028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6" name="วงรี 609">
                <a:extLst>
                  <a:ext uri="{FF2B5EF4-FFF2-40B4-BE49-F238E27FC236}">
                    <a16:creationId xmlns:a16="http://schemas.microsoft.com/office/drawing/2014/main" id="{8D620FF9-674A-F6A5-C2BB-3D5878BFC5A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8" name="กลุ่ม 265">
              <a:extLst>
                <a:ext uri="{FF2B5EF4-FFF2-40B4-BE49-F238E27FC236}">
                  <a16:creationId xmlns:a16="http://schemas.microsoft.com/office/drawing/2014/main" id="{FB48FC8D-5A38-E93D-6981-58F433A88037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9" name="วงรี 610">
                <a:extLst>
                  <a:ext uri="{FF2B5EF4-FFF2-40B4-BE49-F238E27FC236}">
                    <a16:creationId xmlns:a16="http://schemas.microsoft.com/office/drawing/2014/main" id="{7ABFA3A7-1A4F-643A-E62E-78CE35C0417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0" name="วงรี 611">
                <a:extLst>
                  <a:ext uri="{FF2B5EF4-FFF2-40B4-BE49-F238E27FC236}">
                    <a16:creationId xmlns:a16="http://schemas.microsoft.com/office/drawing/2014/main" id="{C1694A7B-0CA9-8068-3FC3-CF8BC92EEB7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1" name="วงรี 612">
                <a:extLst>
                  <a:ext uri="{FF2B5EF4-FFF2-40B4-BE49-F238E27FC236}">
                    <a16:creationId xmlns:a16="http://schemas.microsoft.com/office/drawing/2014/main" id="{13F34E55-425D-3B0B-5150-CF6EAEC229B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802" name="วงรี 613">
                <a:extLst>
                  <a:ext uri="{FF2B5EF4-FFF2-40B4-BE49-F238E27FC236}">
                    <a16:creationId xmlns:a16="http://schemas.microsoft.com/office/drawing/2014/main" id="{35ADAB19-F7AD-9155-4F74-BB7B9968498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89" name="กลุ่ม 298">
              <a:extLst>
                <a:ext uri="{FF2B5EF4-FFF2-40B4-BE49-F238E27FC236}">
                  <a16:creationId xmlns:a16="http://schemas.microsoft.com/office/drawing/2014/main" id="{4A7DC555-11DC-B77B-8B27-C777253F3457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5" name="วงรี 602">
                <a:extLst>
                  <a:ext uri="{FF2B5EF4-FFF2-40B4-BE49-F238E27FC236}">
                    <a16:creationId xmlns:a16="http://schemas.microsoft.com/office/drawing/2014/main" id="{A7423022-EBAE-5211-7D70-D25BA4C6733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6" name="วงรี 603">
                <a:extLst>
                  <a:ext uri="{FF2B5EF4-FFF2-40B4-BE49-F238E27FC236}">
                    <a16:creationId xmlns:a16="http://schemas.microsoft.com/office/drawing/2014/main" id="{89F0DCFC-144C-AEE9-299B-C94A4CD0BD5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7" name="วงรี 604">
                <a:extLst>
                  <a:ext uri="{FF2B5EF4-FFF2-40B4-BE49-F238E27FC236}">
                    <a16:creationId xmlns:a16="http://schemas.microsoft.com/office/drawing/2014/main" id="{E497872A-D8A8-BFB8-D067-954C29CB10B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8" name="วงรี 609">
                <a:extLst>
                  <a:ext uri="{FF2B5EF4-FFF2-40B4-BE49-F238E27FC236}">
                    <a16:creationId xmlns:a16="http://schemas.microsoft.com/office/drawing/2014/main" id="{506BFBFC-B9FA-CC39-EF66-EBA3A547BB5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90" name="กลุ่ม 298">
              <a:extLst>
                <a:ext uri="{FF2B5EF4-FFF2-40B4-BE49-F238E27FC236}">
                  <a16:creationId xmlns:a16="http://schemas.microsoft.com/office/drawing/2014/main" id="{AF2B0B1B-3203-A914-28D5-141A0FCB28CA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791" name="วงรี 602">
                <a:extLst>
                  <a:ext uri="{FF2B5EF4-FFF2-40B4-BE49-F238E27FC236}">
                    <a16:creationId xmlns:a16="http://schemas.microsoft.com/office/drawing/2014/main" id="{45BB3B63-01EF-8194-3C7D-005E7C9B598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2" name="วงรี 603">
                <a:extLst>
                  <a:ext uri="{FF2B5EF4-FFF2-40B4-BE49-F238E27FC236}">
                    <a16:creationId xmlns:a16="http://schemas.microsoft.com/office/drawing/2014/main" id="{971D06BE-EE86-0E46-E6E9-2233E1BA3B9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3" name="วงรี 604">
                <a:extLst>
                  <a:ext uri="{FF2B5EF4-FFF2-40B4-BE49-F238E27FC236}">
                    <a16:creationId xmlns:a16="http://schemas.microsoft.com/office/drawing/2014/main" id="{2FD9B305-CD78-1921-52B9-BCDD495AC5F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94" name="วงรี 609">
                <a:extLst>
                  <a:ext uri="{FF2B5EF4-FFF2-40B4-BE49-F238E27FC236}">
                    <a16:creationId xmlns:a16="http://schemas.microsoft.com/office/drawing/2014/main" id="{24D4EB20-8CA0-E185-DE6B-7E5F8B3016A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018" name="Group 2017">
            <a:extLst>
              <a:ext uri="{FF2B5EF4-FFF2-40B4-BE49-F238E27FC236}">
                <a16:creationId xmlns:a16="http://schemas.microsoft.com/office/drawing/2014/main" id="{7A3D88E5-25AE-3C38-3C94-915E7EC50702}"/>
              </a:ext>
            </a:extLst>
          </p:cNvPr>
          <p:cNvGrpSpPr/>
          <p:nvPr/>
        </p:nvGrpSpPr>
        <p:grpSpPr>
          <a:xfrm>
            <a:off x="3705411" y="2798416"/>
            <a:ext cx="1297870" cy="6634196"/>
            <a:chOff x="397650" y="2645009"/>
            <a:chExt cx="1297870" cy="6634196"/>
          </a:xfrm>
        </p:grpSpPr>
        <p:sp>
          <p:nvSpPr>
            <p:cNvPr id="2019" name="สี่เหลี่ยมผืนผ้า 4">
              <a:extLst>
                <a:ext uri="{FF2B5EF4-FFF2-40B4-BE49-F238E27FC236}">
                  <a16:creationId xmlns:a16="http://schemas.microsoft.com/office/drawing/2014/main" id="{C28F4A5A-71D1-963A-6BB7-7353A6D038C5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020" name="กลุ่ม 265">
              <a:extLst>
                <a:ext uri="{FF2B5EF4-FFF2-40B4-BE49-F238E27FC236}">
                  <a16:creationId xmlns:a16="http://schemas.microsoft.com/office/drawing/2014/main" id="{DD0A1212-35B9-6B0E-DEE3-C56132A82423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41" name="วงรี 610">
                <a:extLst>
                  <a:ext uri="{FF2B5EF4-FFF2-40B4-BE49-F238E27FC236}">
                    <a16:creationId xmlns:a16="http://schemas.microsoft.com/office/drawing/2014/main" id="{AAFF8EA9-E781-B95D-40E3-431FFD68833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2" name="วงรี 611">
                <a:extLst>
                  <a:ext uri="{FF2B5EF4-FFF2-40B4-BE49-F238E27FC236}">
                    <a16:creationId xmlns:a16="http://schemas.microsoft.com/office/drawing/2014/main" id="{D6A07430-491D-3476-7EE3-C75329FCB4D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3" name="วงรี 612">
                <a:extLst>
                  <a:ext uri="{FF2B5EF4-FFF2-40B4-BE49-F238E27FC236}">
                    <a16:creationId xmlns:a16="http://schemas.microsoft.com/office/drawing/2014/main" id="{1E442F80-4255-2E16-32DD-5D217B683DD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4" name="วงรี 613">
                <a:extLst>
                  <a:ext uri="{FF2B5EF4-FFF2-40B4-BE49-F238E27FC236}">
                    <a16:creationId xmlns:a16="http://schemas.microsoft.com/office/drawing/2014/main" id="{C41C96E7-2A7F-1186-795F-3A49579644E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1" name="กลุ่ม 298">
              <a:extLst>
                <a:ext uri="{FF2B5EF4-FFF2-40B4-BE49-F238E27FC236}">
                  <a16:creationId xmlns:a16="http://schemas.microsoft.com/office/drawing/2014/main" id="{50E8B4D4-F07F-784D-E3E8-E85F3501B097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7" name="วงรี 602">
                <a:extLst>
                  <a:ext uri="{FF2B5EF4-FFF2-40B4-BE49-F238E27FC236}">
                    <a16:creationId xmlns:a16="http://schemas.microsoft.com/office/drawing/2014/main" id="{8C28B023-1CF1-8479-3D65-B5D683F3400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8" name="วงรี 603">
                <a:extLst>
                  <a:ext uri="{FF2B5EF4-FFF2-40B4-BE49-F238E27FC236}">
                    <a16:creationId xmlns:a16="http://schemas.microsoft.com/office/drawing/2014/main" id="{1CEFD40E-37E5-73AD-91EB-6BD879BE01F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9" name="วงรี 604">
                <a:extLst>
                  <a:ext uri="{FF2B5EF4-FFF2-40B4-BE49-F238E27FC236}">
                    <a16:creationId xmlns:a16="http://schemas.microsoft.com/office/drawing/2014/main" id="{97B099AD-B3EB-8DE8-E165-90DEBD90AED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40" name="วงรี 609">
                <a:extLst>
                  <a:ext uri="{FF2B5EF4-FFF2-40B4-BE49-F238E27FC236}">
                    <a16:creationId xmlns:a16="http://schemas.microsoft.com/office/drawing/2014/main" id="{4DF37EB7-058C-28F9-81A4-7B6E69649B3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2" name="กลุ่ม 299">
              <a:extLst>
                <a:ext uri="{FF2B5EF4-FFF2-40B4-BE49-F238E27FC236}">
                  <a16:creationId xmlns:a16="http://schemas.microsoft.com/office/drawing/2014/main" id="{B785DDED-A54F-D96F-7244-A8AFEC916748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33" name="วงรี 562">
                <a:extLst>
                  <a:ext uri="{FF2B5EF4-FFF2-40B4-BE49-F238E27FC236}">
                    <a16:creationId xmlns:a16="http://schemas.microsoft.com/office/drawing/2014/main" id="{4F74982C-0003-7B2E-60F2-2815B44A837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4" name="วงรี 563">
                <a:extLst>
                  <a:ext uri="{FF2B5EF4-FFF2-40B4-BE49-F238E27FC236}">
                    <a16:creationId xmlns:a16="http://schemas.microsoft.com/office/drawing/2014/main" id="{0358B0D8-7408-58B2-5436-CA6631BAA2B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5" name="วงรี 564">
                <a:extLst>
                  <a:ext uri="{FF2B5EF4-FFF2-40B4-BE49-F238E27FC236}">
                    <a16:creationId xmlns:a16="http://schemas.microsoft.com/office/drawing/2014/main" id="{3340BD3F-0BC5-5D04-9D04-35A219567CD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6" name="วงรี 601">
                <a:extLst>
                  <a:ext uri="{FF2B5EF4-FFF2-40B4-BE49-F238E27FC236}">
                    <a16:creationId xmlns:a16="http://schemas.microsoft.com/office/drawing/2014/main" id="{9A364386-1897-FEFD-D0B0-CF656B3A574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3" name="กลุ่ม 300">
              <a:extLst>
                <a:ext uri="{FF2B5EF4-FFF2-40B4-BE49-F238E27FC236}">
                  <a16:creationId xmlns:a16="http://schemas.microsoft.com/office/drawing/2014/main" id="{A421DDDF-7131-35D8-37D6-E83ECAC7EE92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9" name="วงรี 558">
                <a:extLst>
                  <a:ext uri="{FF2B5EF4-FFF2-40B4-BE49-F238E27FC236}">
                    <a16:creationId xmlns:a16="http://schemas.microsoft.com/office/drawing/2014/main" id="{115AB0AA-B95F-7563-A9F3-BB67F463D10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0" name="วงรี 559">
                <a:extLst>
                  <a:ext uri="{FF2B5EF4-FFF2-40B4-BE49-F238E27FC236}">
                    <a16:creationId xmlns:a16="http://schemas.microsoft.com/office/drawing/2014/main" id="{60AC1319-0918-66F6-5495-2A81E1AED4C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1" name="วงรี 560">
                <a:extLst>
                  <a:ext uri="{FF2B5EF4-FFF2-40B4-BE49-F238E27FC236}">
                    <a16:creationId xmlns:a16="http://schemas.microsoft.com/office/drawing/2014/main" id="{EF6864AA-C62D-BB75-67A4-967322C960E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32" name="วงรี 561">
                <a:extLst>
                  <a:ext uri="{FF2B5EF4-FFF2-40B4-BE49-F238E27FC236}">
                    <a16:creationId xmlns:a16="http://schemas.microsoft.com/office/drawing/2014/main" id="{216735DD-FCC5-B3AA-20B8-B88504CECEE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4" name="กลุ่ม 301">
              <a:extLst>
                <a:ext uri="{FF2B5EF4-FFF2-40B4-BE49-F238E27FC236}">
                  <a16:creationId xmlns:a16="http://schemas.microsoft.com/office/drawing/2014/main" id="{7564352C-774B-C975-E8B6-140746478330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5" name="วงรี 554">
                <a:extLst>
                  <a:ext uri="{FF2B5EF4-FFF2-40B4-BE49-F238E27FC236}">
                    <a16:creationId xmlns:a16="http://schemas.microsoft.com/office/drawing/2014/main" id="{8FA263F8-0E52-2E09-7947-87528E29FBD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6" name="วงรี 555">
                <a:extLst>
                  <a:ext uri="{FF2B5EF4-FFF2-40B4-BE49-F238E27FC236}">
                    <a16:creationId xmlns:a16="http://schemas.microsoft.com/office/drawing/2014/main" id="{CA9E4BAB-064A-ED67-44E5-2A4B30424CA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7" name="วงรี 556">
                <a:extLst>
                  <a:ext uri="{FF2B5EF4-FFF2-40B4-BE49-F238E27FC236}">
                    <a16:creationId xmlns:a16="http://schemas.microsoft.com/office/drawing/2014/main" id="{F575234E-94B5-A839-EA97-1CA34F29EC9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8" name="วงรี 557">
                <a:extLst>
                  <a:ext uri="{FF2B5EF4-FFF2-40B4-BE49-F238E27FC236}">
                    <a16:creationId xmlns:a16="http://schemas.microsoft.com/office/drawing/2014/main" id="{12195F32-00C6-8B57-7F63-661CD961495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5" name="กลุ่ม 302">
              <a:extLst>
                <a:ext uri="{FF2B5EF4-FFF2-40B4-BE49-F238E27FC236}">
                  <a16:creationId xmlns:a16="http://schemas.microsoft.com/office/drawing/2014/main" id="{6351921B-B820-5B21-30A6-D1C6BC5E6756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21" name="วงรี 550">
                <a:extLst>
                  <a:ext uri="{FF2B5EF4-FFF2-40B4-BE49-F238E27FC236}">
                    <a16:creationId xmlns:a16="http://schemas.microsoft.com/office/drawing/2014/main" id="{34D3558B-B28A-B8A9-CD17-5A18281F1B5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2" name="วงรี 551">
                <a:extLst>
                  <a:ext uri="{FF2B5EF4-FFF2-40B4-BE49-F238E27FC236}">
                    <a16:creationId xmlns:a16="http://schemas.microsoft.com/office/drawing/2014/main" id="{D3478721-5D70-05E4-881F-3F40B9604A9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3" name="วงรี 552">
                <a:extLst>
                  <a:ext uri="{FF2B5EF4-FFF2-40B4-BE49-F238E27FC236}">
                    <a16:creationId xmlns:a16="http://schemas.microsoft.com/office/drawing/2014/main" id="{F628F84B-427A-7800-10AC-1AD08E0F396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4" name="วงรี 553">
                <a:extLst>
                  <a:ext uri="{FF2B5EF4-FFF2-40B4-BE49-F238E27FC236}">
                    <a16:creationId xmlns:a16="http://schemas.microsoft.com/office/drawing/2014/main" id="{C3C44813-CEA4-B185-598F-99E6D54C214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6" name="กลุ่ม 303">
              <a:extLst>
                <a:ext uri="{FF2B5EF4-FFF2-40B4-BE49-F238E27FC236}">
                  <a16:creationId xmlns:a16="http://schemas.microsoft.com/office/drawing/2014/main" id="{D7E30B52-BAEC-526F-6A73-268ADD014814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7" name="วงรี 546">
                <a:extLst>
                  <a:ext uri="{FF2B5EF4-FFF2-40B4-BE49-F238E27FC236}">
                    <a16:creationId xmlns:a16="http://schemas.microsoft.com/office/drawing/2014/main" id="{6AFD6100-8DAB-4F40-C5C0-E73C183E9C7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8" name="วงรี 547">
                <a:extLst>
                  <a:ext uri="{FF2B5EF4-FFF2-40B4-BE49-F238E27FC236}">
                    <a16:creationId xmlns:a16="http://schemas.microsoft.com/office/drawing/2014/main" id="{EA684282-AC46-DF80-BB8B-C5D1060AD5B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9" name="วงรี 548">
                <a:extLst>
                  <a:ext uri="{FF2B5EF4-FFF2-40B4-BE49-F238E27FC236}">
                    <a16:creationId xmlns:a16="http://schemas.microsoft.com/office/drawing/2014/main" id="{57933756-17C7-1BCB-E249-1A1C7FAB316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20" name="วงรี 549">
                <a:extLst>
                  <a:ext uri="{FF2B5EF4-FFF2-40B4-BE49-F238E27FC236}">
                    <a16:creationId xmlns:a16="http://schemas.microsoft.com/office/drawing/2014/main" id="{1A2429DE-74B8-4872-E3FC-D0BEA5CA13C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7" name="กลุ่ม 304">
              <a:extLst>
                <a:ext uri="{FF2B5EF4-FFF2-40B4-BE49-F238E27FC236}">
                  <a16:creationId xmlns:a16="http://schemas.microsoft.com/office/drawing/2014/main" id="{0FEE49A3-AE28-3E85-09C2-F941D8D4B557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13" name="วงรี 542">
                <a:extLst>
                  <a:ext uri="{FF2B5EF4-FFF2-40B4-BE49-F238E27FC236}">
                    <a16:creationId xmlns:a16="http://schemas.microsoft.com/office/drawing/2014/main" id="{C18B3C0E-12FC-6E51-5AB5-C1FA703F26C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4" name="วงรี 543">
                <a:extLst>
                  <a:ext uri="{FF2B5EF4-FFF2-40B4-BE49-F238E27FC236}">
                    <a16:creationId xmlns:a16="http://schemas.microsoft.com/office/drawing/2014/main" id="{B4A253D2-4005-96DC-2AFC-7329F02E755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5" name="วงรี 544">
                <a:extLst>
                  <a:ext uri="{FF2B5EF4-FFF2-40B4-BE49-F238E27FC236}">
                    <a16:creationId xmlns:a16="http://schemas.microsoft.com/office/drawing/2014/main" id="{D2AC5AF7-9D35-B753-044A-B5372C72D95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6" name="วงรี 545">
                <a:extLst>
                  <a:ext uri="{FF2B5EF4-FFF2-40B4-BE49-F238E27FC236}">
                    <a16:creationId xmlns:a16="http://schemas.microsoft.com/office/drawing/2014/main" id="{1BB4D917-5088-ED19-B3A9-AB856075366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8" name="กลุ่ม 305">
              <a:extLst>
                <a:ext uri="{FF2B5EF4-FFF2-40B4-BE49-F238E27FC236}">
                  <a16:creationId xmlns:a16="http://schemas.microsoft.com/office/drawing/2014/main" id="{5B24B5EE-4390-83CA-D95D-C8D53FE1B3EE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9" name="วงรี 538">
                <a:extLst>
                  <a:ext uri="{FF2B5EF4-FFF2-40B4-BE49-F238E27FC236}">
                    <a16:creationId xmlns:a16="http://schemas.microsoft.com/office/drawing/2014/main" id="{7F85DDA5-58F9-5F6B-D7D6-45D035934EC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0" name="วงรี 539">
                <a:extLst>
                  <a:ext uri="{FF2B5EF4-FFF2-40B4-BE49-F238E27FC236}">
                    <a16:creationId xmlns:a16="http://schemas.microsoft.com/office/drawing/2014/main" id="{75BF6F3C-6234-846B-9BCE-2F7EF18EDED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1" name="วงรี 540">
                <a:extLst>
                  <a:ext uri="{FF2B5EF4-FFF2-40B4-BE49-F238E27FC236}">
                    <a16:creationId xmlns:a16="http://schemas.microsoft.com/office/drawing/2014/main" id="{329571EA-9266-822C-ADFD-BB8C7E8687E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12" name="วงรี 541">
                <a:extLst>
                  <a:ext uri="{FF2B5EF4-FFF2-40B4-BE49-F238E27FC236}">
                    <a16:creationId xmlns:a16="http://schemas.microsoft.com/office/drawing/2014/main" id="{74C11759-C148-60F0-E4C9-F5A6DBF2DCF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29" name="กลุ่ม 306">
              <a:extLst>
                <a:ext uri="{FF2B5EF4-FFF2-40B4-BE49-F238E27FC236}">
                  <a16:creationId xmlns:a16="http://schemas.microsoft.com/office/drawing/2014/main" id="{420B563B-8AEE-73BA-24EF-23C4F4C1ABAF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5" name="วงรี 534">
                <a:extLst>
                  <a:ext uri="{FF2B5EF4-FFF2-40B4-BE49-F238E27FC236}">
                    <a16:creationId xmlns:a16="http://schemas.microsoft.com/office/drawing/2014/main" id="{BA7A4DF1-CEED-22E7-046D-1BB891D3C7A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6" name="วงรี 535">
                <a:extLst>
                  <a:ext uri="{FF2B5EF4-FFF2-40B4-BE49-F238E27FC236}">
                    <a16:creationId xmlns:a16="http://schemas.microsoft.com/office/drawing/2014/main" id="{BE28DEE8-7CF4-586F-2F09-1FDEF9E1EBC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7" name="วงรี 536">
                <a:extLst>
                  <a:ext uri="{FF2B5EF4-FFF2-40B4-BE49-F238E27FC236}">
                    <a16:creationId xmlns:a16="http://schemas.microsoft.com/office/drawing/2014/main" id="{37731F4E-CC50-3488-6928-19C1CD2DB5D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8" name="วงรี 537">
                <a:extLst>
                  <a:ext uri="{FF2B5EF4-FFF2-40B4-BE49-F238E27FC236}">
                    <a16:creationId xmlns:a16="http://schemas.microsoft.com/office/drawing/2014/main" id="{BD32B123-4908-DEC5-4F75-3C46F189D9D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0" name="กลุ่ม 307">
              <a:extLst>
                <a:ext uri="{FF2B5EF4-FFF2-40B4-BE49-F238E27FC236}">
                  <a16:creationId xmlns:a16="http://schemas.microsoft.com/office/drawing/2014/main" id="{DCDF5BB3-9ECD-FA41-F5F7-13158BA59A87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01" name="วงรี 530">
                <a:extLst>
                  <a:ext uri="{FF2B5EF4-FFF2-40B4-BE49-F238E27FC236}">
                    <a16:creationId xmlns:a16="http://schemas.microsoft.com/office/drawing/2014/main" id="{5D64085B-34E2-F8C7-F232-387BE1B59A0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2" name="วงรี 531">
                <a:extLst>
                  <a:ext uri="{FF2B5EF4-FFF2-40B4-BE49-F238E27FC236}">
                    <a16:creationId xmlns:a16="http://schemas.microsoft.com/office/drawing/2014/main" id="{9F2AA2FF-2A35-F31E-722A-FED062416A4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3" name="วงรี 532">
                <a:extLst>
                  <a:ext uri="{FF2B5EF4-FFF2-40B4-BE49-F238E27FC236}">
                    <a16:creationId xmlns:a16="http://schemas.microsoft.com/office/drawing/2014/main" id="{8E4E1F53-141C-F2C8-5DBF-A84B69DA689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4" name="วงรี 533">
                <a:extLst>
                  <a:ext uri="{FF2B5EF4-FFF2-40B4-BE49-F238E27FC236}">
                    <a16:creationId xmlns:a16="http://schemas.microsoft.com/office/drawing/2014/main" id="{46A7875B-21F4-212D-EDCE-604477AC5FC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1" name="กลุ่ม 308">
              <a:extLst>
                <a:ext uri="{FF2B5EF4-FFF2-40B4-BE49-F238E27FC236}">
                  <a16:creationId xmlns:a16="http://schemas.microsoft.com/office/drawing/2014/main" id="{B4A53A36-58B3-20EC-837E-CC4735A32F80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7" name="วงรี 526">
                <a:extLst>
                  <a:ext uri="{FF2B5EF4-FFF2-40B4-BE49-F238E27FC236}">
                    <a16:creationId xmlns:a16="http://schemas.microsoft.com/office/drawing/2014/main" id="{3856985F-890C-AFEE-02C1-BB84FCA04E7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8" name="วงรี 527">
                <a:extLst>
                  <a:ext uri="{FF2B5EF4-FFF2-40B4-BE49-F238E27FC236}">
                    <a16:creationId xmlns:a16="http://schemas.microsoft.com/office/drawing/2014/main" id="{BD125381-2110-F85B-058E-4EDCB5460D8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9" name="วงรี 528">
                <a:extLst>
                  <a:ext uri="{FF2B5EF4-FFF2-40B4-BE49-F238E27FC236}">
                    <a16:creationId xmlns:a16="http://schemas.microsoft.com/office/drawing/2014/main" id="{FF58BF90-17F0-2EAF-3E2B-05E88931DFD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00" name="วงรี 529">
                <a:extLst>
                  <a:ext uri="{FF2B5EF4-FFF2-40B4-BE49-F238E27FC236}">
                    <a16:creationId xmlns:a16="http://schemas.microsoft.com/office/drawing/2014/main" id="{15FB5427-D1D6-3A25-31A6-786B91B3A4B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2" name="กลุ่ม 309">
              <a:extLst>
                <a:ext uri="{FF2B5EF4-FFF2-40B4-BE49-F238E27FC236}">
                  <a16:creationId xmlns:a16="http://schemas.microsoft.com/office/drawing/2014/main" id="{165C150E-748B-5829-A15F-2157C0D96D31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93" name="วงรี 522">
                <a:extLst>
                  <a:ext uri="{FF2B5EF4-FFF2-40B4-BE49-F238E27FC236}">
                    <a16:creationId xmlns:a16="http://schemas.microsoft.com/office/drawing/2014/main" id="{07100143-3015-4FAE-AC74-39E3B5325E2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4" name="วงรี 523">
                <a:extLst>
                  <a:ext uri="{FF2B5EF4-FFF2-40B4-BE49-F238E27FC236}">
                    <a16:creationId xmlns:a16="http://schemas.microsoft.com/office/drawing/2014/main" id="{D2A3327A-3886-AD9A-8F90-A4640123F00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5" name="วงรี 524">
                <a:extLst>
                  <a:ext uri="{FF2B5EF4-FFF2-40B4-BE49-F238E27FC236}">
                    <a16:creationId xmlns:a16="http://schemas.microsoft.com/office/drawing/2014/main" id="{3D2BE8A5-3179-092C-F3E4-616226E004B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6" name="วงรี 525">
                <a:extLst>
                  <a:ext uri="{FF2B5EF4-FFF2-40B4-BE49-F238E27FC236}">
                    <a16:creationId xmlns:a16="http://schemas.microsoft.com/office/drawing/2014/main" id="{1AF410DE-70D9-12E3-EEA0-F8AE0E720EF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3" name="กลุ่ม 310">
              <a:extLst>
                <a:ext uri="{FF2B5EF4-FFF2-40B4-BE49-F238E27FC236}">
                  <a16:creationId xmlns:a16="http://schemas.microsoft.com/office/drawing/2014/main" id="{0F997E14-C3FC-4478-72C9-953DB2517007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9" name="วงรี 508">
                <a:extLst>
                  <a:ext uri="{FF2B5EF4-FFF2-40B4-BE49-F238E27FC236}">
                    <a16:creationId xmlns:a16="http://schemas.microsoft.com/office/drawing/2014/main" id="{286F77CD-434D-ABA5-4444-0D48D677901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0" name="วงรี 510">
                <a:extLst>
                  <a:ext uri="{FF2B5EF4-FFF2-40B4-BE49-F238E27FC236}">
                    <a16:creationId xmlns:a16="http://schemas.microsoft.com/office/drawing/2014/main" id="{994A2CA1-61FC-BD0D-B44E-EFC726050B3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1" name="วงรี 520">
                <a:extLst>
                  <a:ext uri="{FF2B5EF4-FFF2-40B4-BE49-F238E27FC236}">
                    <a16:creationId xmlns:a16="http://schemas.microsoft.com/office/drawing/2014/main" id="{5FE26508-FE85-B814-69F8-D2F531FB902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2" name="วงรี 521">
                <a:extLst>
                  <a:ext uri="{FF2B5EF4-FFF2-40B4-BE49-F238E27FC236}">
                    <a16:creationId xmlns:a16="http://schemas.microsoft.com/office/drawing/2014/main" id="{78CC3AB6-EF02-9C87-AA72-DCCFAEC2B8D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4" name="กลุ่ม 311">
              <a:extLst>
                <a:ext uri="{FF2B5EF4-FFF2-40B4-BE49-F238E27FC236}">
                  <a16:creationId xmlns:a16="http://schemas.microsoft.com/office/drawing/2014/main" id="{9225E755-4B7A-BE4F-041E-C50783600180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5" name="วงรี 337">
                <a:extLst>
                  <a:ext uri="{FF2B5EF4-FFF2-40B4-BE49-F238E27FC236}">
                    <a16:creationId xmlns:a16="http://schemas.microsoft.com/office/drawing/2014/main" id="{82DC969E-9A16-A3B6-61AA-71266E809FC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6" name="วงรี 338">
                <a:extLst>
                  <a:ext uri="{FF2B5EF4-FFF2-40B4-BE49-F238E27FC236}">
                    <a16:creationId xmlns:a16="http://schemas.microsoft.com/office/drawing/2014/main" id="{BB2EB114-5073-5765-7D6A-A93DB013EF3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7" name="วงรี 339">
                <a:extLst>
                  <a:ext uri="{FF2B5EF4-FFF2-40B4-BE49-F238E27FC236}">
                    <a16:creationId xmlns:a16="http://schemas.microsoft.com/office/drawing/2014/main" id="{DFAA74CA-DEB1-CB99-1C8B-FAF4C9B4B45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8" name="วงรี 506">
                <a:extLst>
                  <a:ext uri="{FF2B5EF4-FFF2-40B4-BE49-F238E27FC236}">
                    <a16:creationId xmlns:a16="http://schemas.microsoft.com/office/drawing/2014/main" id="{368358BD-9949-EA4E-B7AC-00A674DDFB1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5" name="กลุ่ม 312">
              <a:extLst>
                <a:ext uri="{FF2B5EF4-FFF2-40B4-BE49-F238E27FC236}">
                  <a16:creationId xmlns:a16="http://schemas.microsoft.com/office/drawing/2014/main" id="{4DEA60E2-4EC5-ECFA-2395-D6C0E183F1F2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81" name="วงรี 333">
                <a:extLst>
                  <a:ext uri="{FF2B5EF4-FFF2-40B4-BE49-F238E27FC236}">
                    <a16:creationId xmlns:a16="http://schemas.microsoft.com/office/drawing/2014/main" id="{30EDA2E6-3C09-9D7A-2B9D-A9D3AA8100F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2" name="วงรี 334">
                <a:extLst>
                  <a:ext uri="{FF2B5EF4-FFF2-40B4-BE49-F238E27FC236}">
                    <a16:creationId xmlns:a16="http://schemas.microsoft.com/office/drawing/2014/main" id="{2681E7F7-34EA-3260-DC4D-3B1C33EE7B6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3" name="วงรี 335">
                <a:extLst>
                  <a:ext uri="{FF2B5EF4-FFF2-40B4-BE49-F238E27FC236}">
                    <a16:creationId xmlns:a16="http://schemas.microsoft.com/office/drawing/2014/main" id="{871B5918-9D17-E335-9BDB-9BA9CE0F984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4" name="วงรี 336">
                <a:extLst>
                  <a:ext uri="{FF2B5EF4-FFF2-40B4-BE49-F238E27FC236}">
                    <a16:creationId xmlns:a16="http://schemas.microsoft.com/office/drawing/2014/main" id="{6220D88F-3624-F073-8928-DF2D9D405F3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6" name="กลุ่ม 313">
              <a:extLst>
                <a:ext uri="{FF2B5EF4-FFF2-40B4-BE49-F238E27FC236}">
                  <a16:creationId xmlns:a16="http://schemas.microsoft.com/office/drawing/2014/main" id="{73424D29-BEAA-05CD-250F-54C6FAAD43A3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7" name="วงรี 329">
                <a:extLst>
                  <a:ext uri="{FF2B5EF4-FFF2-40B4-BE49-F238E27FC236}">
                    <a16:creationId xmlns:a16="http://schemas.microsoft.com/office/drawing/2014/main" id="{10053A7F-309A-B6C2-7ABA-F73B5FFE14A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8" name="วงรี 330">
                <a:extLst>
                  <a:ext uri="{FF2B5EF4-FFF2-40B4-BE49-F238E27FC236}">
                    <a16:creationId xmlns:a16="http://schemas.microsoft.com/office/drawing/2014/main" id="{CCDC1171-9203-8CB4-9D59-0DEC1667198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9" name="วงรี 331">
                <a:extLst>
                  <a:ext uri="{FF2B5EF4-FFF2-40B4-BE49-F238E27FC236}">
                    <a16:creationId xmlns:a16="http://schemas.microsoft.com/office/drawing/2014/main" id="{B76D83F2-BF2A-4C1C-0C2F-51AB7382B03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80" name="วงรี 332">
                <a:extLst>
                  <a:ext uri="{FF2B5EF4-FFF2-40B4-BE49-F238E27FC236}">
                    <a16:creationId xmlns:a16="http://schemas.microsoft.com/office/drawing/2014/main" id="{028097D1-95AE-087E-FE1D-DA6C0662813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7" name="กลุ่ม 314">
              <a:extLst>
                <a:ext uri="{FF2B5EF4-FFF2-40B4-BE49-F238E27FC236}">
                  <a16:creationId xmlns:a16="http://schemas.microsoft.com/office/drawing/2014/main" id="{900C1490-C93D-5C1D-BB30-8D7A39DEA5B0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73" name="วงรี 325">
                <a:extLst>
                  <a:ext uri="{FF2B5EF4-FFF2-40B4-BE49-F238E27FC236}">
                    <a16:creationId xmlns:a16="http://schemas.microsoft.com/office/drawing/2014/main" id="{27BDD5BE-C608-998F-46B7-FC172BCF9AD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4" name="วงรี 326">
                <a:extLst>
                  <a:ext uri="{FF2B5EF4-FFF2-40B4-BE49-F238E27FC236}">
                    <a16:creationId xmlns:a16="http://schemas.microsoft.com/office/drawing/2014/main" id="{B9E26DE9-CF5B-886C-D7B5-4552F9B06F5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5" name="วงรี 327">
                <a:extLst>
                  <a:ext uri="{FF2B5EF4-FFF2-40B4-BE49-F238E27FC236}">
                    <a16:creationId xmlns:a16="http://schemas.microsoft.com/office/drawing/2014/main" id="{30127CCE-F093-4F1D-5D3F-F48B30B265E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6" name="วงรี 328">
                <a:extLst>
                  <a:ext uri="{FF2B5EF4-FFF2-40B4-BE49-F238E27FC236}">
                    <a16:creationId xmlns:a16="http://schemas.microsoft.com/office/drawing/2014/main" id="{60B4E4E1-F9BC-8475-70F2-6092508E5A2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8" name="กลุ่ม 315">
              <a:extLst>
                <a:ext uri="{FF2B5EF4-FFF2-40B4-BE49-F238E27FC236}">
                  <a16:creationId xmlns:a16="http://schemas.microsoft.com/office/drawing/2014/main" id="{9D67DF9D-92C3-FE3B-318B-D758C5758350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9" name="วงรี 321">
                <a:extLst>
                  <a:ext uri="{FF2B5EF4-FFF2-40B4-BE49-F238E27FC236}">
                    <a16:creationId xmlns:a16="http://schemas.microsoft.com/office/drawing/2014/main" id="{914C1A4C-FEB1-2943-A288-8B066BBC201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0" name="วงรี 322">
                <a:extLst>
                  <a:ext uri="{FF2B5EF4-FFF2-40B4-BE49-F238E27FC236}">
                    <a16:creationId xmlns:a16="http://schemas.microsoft.com/office/drawing/2014/main" id="{FB845739-723B-7FD2-67C6-ECE7173276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1" name="วงรี 323">
                <a:extLst>
                  <a:ext uri="{FF2B5EF4-FFF2-40B4-BE49-F238E27FC236}">
                    <a16:creationId xmlns:a16="http://schemas.microsoft.com/office/drawing/2014/main" id="{CAADA059-1838-F0BD-1AE4-378FEB64A19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72" name="วงรี 324">
                <a:extLst>
                  <a:ext uri="{FF2B5EF4-FFF2-40B4-BE49-F238E27FC236}">
                    <a16:creationId xmlns:a16="http://schemas.microsoft.com/office/drawing/2014/main" id="{9924C672-98FA-E6AF-8B41-027E27D7C70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39" name="กลุ่ม 316">
              <a:extLst>
                <a:ext uri="{FF2B5EF4-FFF2-40B4-BE49-F238E27FC236}">
                  <a16:creationId xmlns:a16="http://schemas.microsoft.com/office/drawing/2014/main" id="{7BD11747-D693-070B-E479-608EEB4BF50E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5" name="วงรี 317">
                <a:extLst>
                  <a:ext uri="{FF2B5EF4-FFF2-40B4-BE49-F238E27FC236}">
                    <a16:creationId xmlns:a16="http://schemas.microsoft.com/office/drawing/2014/main" id="{FF5A3C4E-B11D-ECC4-09DB-FAB196933AC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6" name="วงรี 318">
                <a:extLst>
                  <a:ext uri="{FF2B5EF4-FFF2-40B4-BE49-F238E27FC236}">
                    <a16:creationId xmlns:a16="http://schemas.microsoft.com/office/drawing/2014/main" id="{0B4C8599-DCF2-7BC6-D679-774761DF222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7" name="วงรี 319">
                <a:extLst>
                  <a:ext uri="{FF2B5EF4-FFF2-40B4-BE49-F238E27FC236}">
                    <a16:creationId xmlns:a16="http://schemas.microsoft.com/office/drawing/2014/main" id="{33DC0B33-38AF-8ABE-D73D-79E960F7D0E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8" name="วงรี 320">
                <a:extLst>
                  <a:ext uri="{FF2B5EF4-FFF2-40B4-BE49-F238E27FC236}">
                    <a16:creationId xmlns:a16="http://schemas.microsoft.com/office/drawing/2014/main" id="{8AF3D469-4837-AB08-40B5-C94F5EEFD31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0" name="กลุ่ม 298">
              <a:extLst>
                <a:ext uri="{FF2B5EF4-FFF2-40B4-BE49-F238E27FC236}">
                  <a16:creationId xmlns:a16="http://schemas.microsoft.com/office/drawing/2014/main" id="{62A7203B-C380-66DF-3ECA-3E4BF1FBA6E0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61" name="วงรี 602">
                <a:extLst>
                  <a:ext uri="{FF2B5EF4-FFF2-40B4-BE49-F238E27FC236}">
                    <a16:creationId xmlns:a16="http://schemas.microsoft.com/office/drawing/2014/main" id="{C29B46AF-AE65-3F9F-09C3-F8AD8B3A549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2" name="วงรี 603">
                <a:extLst>
                  <a:ext uri="{FF2B5EF4-FFF2-40B4-BE49-F238E27FC236}">
                    <a16:creationId xmlns:a16="http://schemas.microsoft.com/office/drawing/2014/main" id="{8483ADBA-1352-FF21-70C1-166361533AB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3" name="วงรี 604">
                <a:extLst>
                  <a:ext uri="{FF2B5EF4-FFF2-40B4-BE49-F238E27FC236}">
                    <a16:creationId xmlns:a16="http://schemas.microsoft.com/office/drawing/2014/main" id="{413F48E5-D31A-026E-B7B4-86185E001E9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4" name="วงรี 609">
                <a:extLst>
                  <a:ext uri="{FF2B5EF4-FFF2-40B4-BE49-F238E27FC236}">
                    <a16:creationId xmlns:a16="http://schemas.microsoft.com/office/drawing/2014/main" id="{2D63D2EB-CC64-A494-06F1-0807AC6B21A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1" name="กลุ่ม 298">
              <a:extLst>
                <a:ext uri="{FF2B5EF4-FFF2-40B4-BE49-F238E27FC236}">
                  <a16:creationId xmlns:a16="http://schemas.microsoft.com/office/drawing/2014/main" id="{F8B154A5-D5A0-38F3-FA85-7A3DF524D587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7" name="วงรี 602">
                <a:extLst>
                  <a:ext uri="{FF2B5EF4-FFF2-40B4-BE49-F238E27FC236}">
                    <a16:creationId xmlns:a16="http://schemas.microsoft.com/office/drawing/2014/main" id="{F8152A71-6183-269E-67FC-5EB1D7B8EE9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8" name="วงรี 603">
                <a:extLst>
                  <a:ext uri="{FF2B5EF4-FFF2-40B4-BE49-F238E27FC236}">
                    <a16:creationId xmlns:a16="http://schemas.microsoft.com/office/drawing/2014/main" id="{F78A83DC-5CB1-64D6-0D9C-EBF6F1DAB1C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9" name="วงรี 604">
                <a:extLst>
                  <a:ext uri="{FF2B5EF4-FFF2-40B4-BE49-F238E27FC236}">
                    <a16:creationId xmlns:a16="http://schemas.microsoft.com/office/drawing/2014/main" id="{BF91D112-A523-63DB-313D-3A1DF6F7925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60" name="วงรี 609">
                <a:extLst>
                  <a:ext uri="{FF2B5EF4-FFF2-40B4-BE49-F238E27FC236}">
                    <a16:creationId xmlns:a16="http://schemas.microsoft.com/office/drawing/2014/main" id="{EA190DE5-45D4-0D97-6340-1FF602D32FD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2" name="กลุ่ม 265">
              <a:extLst>
                <a:ext uri="{FF2B5EF4-FFF2-40B4-BE49-F238E27FC236}">
                  <a16:creationId xmlns:a16="http://schemas.microsoft.com/office/drawing/2014/main" id="{0E70BC6B-3E7B-7ADD-82EB-0725FFE45339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53" name="วงรี 610">
                <a:extLst>
                  <a:ext uri="{FF2B5EF4-FFF2-40B4-BE49-F238E27FC236}">
                    <a16:creationId xmlns:a16="http://schemas.microsoft.com/office/drawing/2014/main" id="{99491FE2-F646-4863-71A5-4FB1B9803AD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4" name="วงรี 611">
                <a:extLst>
                  <a:ext uri="{FF2B5EF4-FFF2-40B4-BE49-F238E27FC236}">
                    <a16:creationId xmlns:a16="http://schemas.microsoft.com/office/drawing/2014/main" id="{6CC33677-9B5A-8F82-38A3-227EADBE497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5" name="วงรี 612">
                <a:extLst>
                  <a:ext uri="{FF2B5EF4-FFF2-40B4-BE49-F238E27FC236}">
                    <a16:creationId xmlns:a16="http://schemas.microsoft.com/office/drawing/2014/main" id="{D318346A-AC02-6839-C679-297E933C1EF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6" name="วงรี 613">
                <a:extLst>
                  <a:ext uri="{FF2B5EF4-FFF2-40B4-BE49-F238E27FC236}">
                    <a16:creationId xmlns:a16="http://schemas.microsoft.com/office/drawing/2014/main" id="{62228A0C-D208-05D9-7B16-150FFB3C535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3" name="กลุ่ม 298">
              <a:extLst>
                <a:ext uri="{FF2B5EF4-FFF2-40B4-BE49-F238E27FC236}">
                  <a16:creationId xmlns:a16="http://schemas.microsoft.com/office/drawing/2014/main" id="{AE5BA3AE-570A-8539-873A-CC905034E3BB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9" name="วงรี 602">
                <a:extLst>
                  <a:ext uri="{FF2B5EF4-FFF2-40B4-BE49-F238E27FC236}">
                    <a16:creationId xmlns:a16="http://schemas.microsoft.com/office/drawing/2014/main" id="{C700619A-A5B0-96B3-69F1-E78F5082CD3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0" name="วงรี 603">
                <a:extLst>
                  <a:ext uri="{FF2B5EF4-FFF2-40B4-BE49-F238E27FC236}">
                    <a16:creationId xmlns:a16="http://schemas.microsoft.com/office/drawing/2014/main" id="{2638B8B2-5886-ABEE-214B-6C633FF9830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1" name="วงรี 604">
                <a:extLst>
                  <a:ext uri="{FF2B5EF4-FFF2-40B4-BE49-F238E27FC236}">
                    <a16:creationId xmlns:a16="http://schemas.microsoft.com/office/drawing/2014/main" id="{2E0AB5D6-0770-18FB-5BEC-8E33123C645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52" name="วงรี 609">
                <a:extLst>
                  <a:ext uri="{FF2B5EF4-FFF2-40B4-BE49-F238E27FC236}">
                    <a16:creationId xmlns:a16="http://schemas.microsoft.com/office/drawing/2014/main" id="{091AB4F7-3E5B-AE9F-9E67-A71FA751625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44" name="กลุ่ม 298">
              <a:extLst>
                <a:ext uri="{FF2B5EF4-FFF2-40B4-BE49-F238E27FC236}">
                  <a16:creationId xmlns:a16="http://schemas.microsoft.com/office/drawing/2014/main" id="{71883C1C-5539-1F16-1450-1F8DF292F2B7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45" name="วงรี 602">
                <a:extLst>
                  <a:ext uri="{FF2B5EF4-FFF2-40B4-BE49-F238E27FC236}">
                    <a16:creationId xmlns:a16="http://schemas.microsoft.com/office/drawing/2014/main" id="{754F8B20-0037-CE4B-E95E-902A82D8194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6" name="วงรี 603">
                <a:extLst>
                  <a:ext uri="{FF2B5EF4-FFF2-40B4-BE49-F238E27FC236}">
                    <a16:creationId xmlns:a16="http://schemas.microsoft.com/office/drawing/2014/main" id="{4088F0AF-C180-38B1-4BCB-5AC46B4175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7" name="วงรี 604">
                <a:extLst>
                  <a:ext uri="{FF2B5EF4-FFF2-40B4-BE49-F238E27FC236}">
                    <a16:creationId xmlns:a16="http://schemas.microsoft.com/office/drawing/2014/main" id="{98E16367-1C80-F681-137F-C12C817B71A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48" name="วงรี 609">
                <a:extLst>
                  <a:ext uri="{FF2B5EF4-FFF2-40B4-BE49-F238E27FC236}">
                    <a16:creationId xmlns:a16="http://schemas.microsoft.com/office/drawing/2014/main" id="{FA4A8EE5-06BD-2066-E60F-57A125F60FD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2145" name="Group 2144">
            <a:extLst>
              <a:ext uri="{FF2B5EF4-FFF2-40B4-BE49-F238E27FC236}">
                <a16:creationId xmlns:a16="http://schemas.microsoft.com/office/drawing/2014/main" id="{E4E2FF1C-2A92-C742-27A7-89E9961B7B31}"/>
              </a:ext>
            </a:extLst>
          </p:cNvPr>
          <p:cNvGrpSpPr/>
          <p:nvPr/>
        </p:nvGrpSpPr>
        <p:grpSpPr>
          <a:xfrm>
            <a:off x="5349632" y="2796537"/>
            <a:ext cx="1297870" cy="6634196"/>
            <a:chOff x="397650" y="2645009"/>
            <a:chExt cx="1297870" cy="6634196"/>
          </a:xfrm>
        </p:grpSpPr>
        <p:sp>
          <p:nvSpPr>
            <p:cNvPr id="2146" name="สี่เหลี่ยมผืนผ้า 4">
              <a:extLst>
                <a:ext uri="{FF2B5EF4-FFF2-40B4-BE49-F238E27FC236}">
                  <a16:creationId xmlns:a16="http://schemas.microsoft.com/office/drawing/2014/main" id="{2B7F17E1-FB2D-4849-1917-776F8A33897D}"/>
                </a:ext>
              </a:extLst>
            </p:cNvPr>
            <p:cNvSpPr/>
            <p:nvPr/>
          </p:nvSpPr>
          <p:spPr>
            <a:xfrm>
              <a:off x="397650" y="2645009"/>
              <a:ext cx="1297870" cy="66341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147" name="กลุ่ม 265">
              <a:extLst>
                <a:ext uri="{FF2B5EF4-FFF2-40B4-BE49-F238E27FC236}">
                  <a16:creationId xmlns:a16="http://schemas.microsoft.com/office/drawing/2014/main" id="{E42CD211-A857-5044-E487-B131F1D21F79}"/>
                </a:ext>
              </a:extLst>
            </p:cNvPr>
            <p:cNvGrpSpPr/>
            <p:nvPr/>
          </p:nvGrpSpPr>
          <p:grpSpPr>
            <a:xfrm>
              <a:off x="522405" y="35591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8" name="วงรี 610">
                <a:extLst>
                  <a:ext uri="{FF2B5EF4-FFF2-40B4-BE49-F238E27FC236}">
                    <a16:creationId xmlns:a16="http://schemas.microsoft.com/office/drawing/2014/main" id="{A1BC0A3C-E0E8-5202-D92E-07AA6CBA03B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9" name="วงรี 611">
                <a:extLst>
                  <a:ext uri="{FF2B5EF4-FFF2-40B4-BE49-F238E27FC236}">
                    <a16:creationId xmlns:a16="http://schemas.microsoft.com/office/drawing/2014/main" id="{780B84DE-E273-5337-4B8D-274F6A27A45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0" name="วงรี 612">
                <a:extLst>
                  <a:ext uri="{FF2B5EF4-FFF2-40B4-BE49-F238E27FC236}">
                    <a16:creationId xmlns:a16="http://schemas.microsoft.com/office/drawing/2014/main" id="{76FA548A-8718-A9A4-DB7C-FA2BCACA07D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1" name="วงรี 613">
                <a:extLst>
                  <a:ext uri="{FF2B5EF4-FFF2-40B4-BE49-F238E27FC236}">
                    <a16:creationId xmlns:a16="http://schemas.microsoft.com/office/drawing/2014/main" id="{6BAB4887-918A-95B3-9C73-7831711CE8F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8" name="กลุ่ม 298">
              <a:extLst>
                <a:ext uri="{FF2B5EF4-FFF2-40B4-BE49-F238E27FC236}">
                  <a16:creationId xmlns:a16="http://schemas.microsoft.com/office/drawing/2014/main" id="{118F5A59-27C2-49C8-6055-9CAF37635913}"/>
                </a:ext>
              </a:extLst>
            </p:cNvPr>
            <p:cNvGrpSpPr/>
            <p:nvPr/>
          </p:nvGrpSpPr>
          <p:grpSpPr>
            <a:xfrm>
              <a:off x="522405" y="843334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4" name="วงรี 602">
                <a:extLst>
                  <a:ext uri="{FF2B5EF4-FFF2-40B4-BE49-F238E27FC236}">
                    <a16:creationId xmlns:a16="http://schemas.microsoft.com/office/drawing/2014/main" id="{0B2163BE-5ADD-1F54-8288-91380D25821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5" name="วงรี 603">
                <a:extLst>
                  <a:ext uri="{FF2B5EF4-FFF2-40B4-BE49-F238E27FC236}">
                    <a16:creationId xmlns:a16="http://schemas.microsoft.com/office/drawing/2014/main" id="{84669864-7DDA-6D16-B039-9EAFD88D239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6" name="วงรี 604">
                <a:extLst>
                  <a:ext uri="{FF2B5EF4-FFF2-40B4-BE49-F238E27FC236}">
                    <a16:creationId xmlns:a16="http://schemas.microsoft.com/office/drawing/2014/main" id="{9D5DDF73-5F49-9A50-4959-E92358A1FE2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7" name="วงรี 609">
                <a:extLst>
                  <a:ext uri="{FF2B5EF4-FFF2-40B4-BE49-F238E27FC236}">
                    <a16:creationId xmlns:a16="http://schemas.microsoft.com/office/drawing/2014/main" id="{2B2FA7C3-0425-EFA4-7BE1-9CA6F582850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49" name="กลุ่ม 299">
              <a:extLst>
                <a:ext uri="{FF2B5EF4-FFF2-40B4-BE49-F238E27FC236}">
                  <a16:creationId xmlns:a16="http://schemas.microsoft.com/office/drawing/2014/main" id="{9C16A230-D1DA-62DA-C237-9ADA775162C1}"/>
                </a:ext>
              </a:extLst>
            </p:cNvPr>
            <p:cNvGrpSpPr/>
            <p:nvPr/>
          </p:nvGrpSpPr>
          <p:grpSpPr>
            <a:xfrm>
              <a:off x="522405" y="382391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60" name="วงรี 562">
                <a:extLst>
                  <a:ext uri="{FF2B5EF4-FFF2-40B4-BE49-F238E27FC236}">
                    <a16:creationId xmlns:a16="http://schemas.microsoft.com/office/drawing/2014/main" id="{D6BCF7AB-E88B-00CC-908E-F85AD9FFD4F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1" name="วงรี 563">
                <a:extLst>
                  <a:ext uri="{FF2B5EF4-FFF2-40B4-BE49-F238E27FC236}">
                    <a16:creationId xmlns:a16="http://schemas.microsoft.com/office/drawing/2014/main" id="{05B16411-157C-D852-B761-2E44F0448AE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2" name="วงรี 564">
                <a:extLst>
                  <a:ext uri="{FF2B5EF4-FFF2-40B4-BE49-F238E27FC236}">
                    <a16:creationId xmlns:a16="http://schemas.microsoft.com/office/drawing/2014/main" id="{8C68B61C-6635-D920-2837-18B74E5E5B7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3" name="วงรี 601">
                <a:extLst>
                  <a:ext uri="{FF2B5EF4-FFF2-40B4-BE49-F238E27FC236}">
                    <a16:creationId xmlns:a16="http://schemas.microsoft.com/office/drawing/2014/main" id="{A33459E1-4BA2-0EB6-8B50-C58E9D0759A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0" name="กลุ่ม 300">
              <a:extLst>
                <a:ext uri="{FF2B5EF4-FFF2-40B4-BE49-F238E27FC236}">
                  <a16:creationId xmlns:a16="http://schemas.microsoft.com/office/drawing/2014/main" id="{901A757A-210D-B20D-DB80-5572A44C4028}"/>
                </a:ext>
              </a:extLst>
            </p:cNvPr>
            <p:cNvGrpSpPr/>
            <p:nvPr/>
          </p:nvGrpSpPr>
          <p:grpSpPr>
            <a:xfrm>
              <a:off x="522405" y="407999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6" name="วงรี 558">
                <a:extLst>
                  <a:ext uri="{FF2B5EF4-FFF2-40B4-BE49-F238E27FC236}">
                    <a16:creationId xmlns:a16="http://schemas.microsoft.com/office/drawing/2014/main" id="{FFABEC48-F19F-3E73-B674-2B8C46D3DC4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7" name="วงรี 559">
                <a:extLst>
                  <a:ext uri="{FF2B5EF4-FFF2-40B4-BE49-F238E27FC236}">
                    <a16:creationId xmlns:a16="http://schemas.microsoft.com/office/drawing/2014/main" id="{0199C8EA-3B7D-CF7A-262A-62F58C2103B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8" name="วงรี 560">
                <a:extLst>
                  <a:ext uri="{FF2B5EF4-FFF2-40B4-BE49-F238E27FC236}">
                    <a16:creationId xmlns:a16="http://schemas.microsoft.com/office/drawing/2014/main" id="{B94AEEF8-C7DC-20D0-673E-BB6D4B1C5D3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9" name="วงรี 561">
                <a:extLst>
                  <a:ext uri="{FF2B5EF4-FFF2-40B4-BE49-F238E27FC236}">
                    <a16:creationId xmlns:a16="http://schemas.microsoft.com/office/drawing/2014/main" id="{0CEBEA10-EEE2-0F3B-13A6-DE44328F899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1" name="กลุ่ม 301">
              <a:extLst>
                <a:ext uri="{FF2B5EF4-FFF2-40B4-BE49-F238E27FC236}">
                  <a16:creationId xmlns:a16="http://schemas.microsoft.com/office/drawing/2014/main" id="{4789AF8C-35CD-5EB1-674B-B74BFD837B68}"/>
                </a:ext>
              </a:extLst>
            </p:cNvPr>
            <p:cNvGrpSpPr/>
            <p:nvPr/>
          </p:nvGrpSpPr>
          <p:grpSpPr>
            <a:xfrm>
              <a:off x="522405" y="433607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52" name="วงรี 554">
                <a:extLst>
                  <a:ext uri="{FF2B5EF4-FFF2-40B4-BE49-F238E27FC236}">
                    <a16:creationId xmlns:a16="http://schemas.microsoft.com/office/drawing/2014/main" id="{74FC7849-2B1D-7B4C-8C6A-03FB679754E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3" name="วงรี 555">
                <a:extLst>
                  <a:ext uri="{FF2B5EF4-FFF2-40B4-BE49-F238E27FC236}">
                    <a16:creationId xmlns:a16="http://schemas.microsoft.com/office/drawing/2014/main" id="{B383FE17-336B-BEA1-CC8F-B0216932C22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4" name="วงรี 556">
                <a:extLst>
                  <a:ext uri="{FF2B5EF4-FFF2-40B4-BE49-F238E27FC236}">
                    <a16:creationId xmlns:a16="http://schemas.microsoft.com/office/drawing/2014/main" id="{ABC411A7-3924-4900-404C-8717F49EFD2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5" name="วงรี 557">
                <a:extLst>
                  <a:ext uri="{FF2B5EF4-FFF2-40B4-BE49-F238E27FC236}">
                    <a16:creationId xmlns:a16="http://schemas.microsoft.com/office/drawing/2014/main" id="{D08D6AC6-8E85-9266-E47C-890D5B78089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2" name="กลุ่ม 302">
              <a:extLst>
                <a:ext uri="{FF2B5EF4-FFF2-40B4-BE49-F238E27FC236}">
                  <a16:creationId xmlns:a16="http://schemas.microsoft.com/office/drawing/2014/main" id="{7D7D5713-854F-6B92-BF7E-E113534A2DC6}"/>
                </a:ext>
              </a:extLst>
            </p:cNvPr>
            <p:cNvGrpSpPr/>
            <p:nvPr/>
          </p:nvGrpSpPr>
          <p:grpSpPr>
            <a:xfrm>
              <a:off x="522405" y="459215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8" name="วงรี 550">
                <a:extLst>
                  <a:ext uri="{FF2B5EF4-FFF2-40B4-BE49-F238E27FC236}">
                    <a16:creationId xmlns:a16="http://schemas.microsoft.com/office/drawing/2014/main" id="{1162B0D4-499A-1490-B1CE-12EE9FF66AC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9" name="วงรี 551">
                <a:extLst>
                  <a:ext uri="{FF2B5EF4-FFF2-40B4-BE49-F238E27FC236}">
                    <a16:creationId xmlns:a16="http://schemas.microsoft.com/office/drawing/2014/main" id="{2D363E61-C9F8-B8C2-C319-D3E0D7F6CF3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0" name="วงรี 552">
                <a:extLst>
                  <a:ext uri="{FF2B5EF4-FFF2-40B4-BE49-F238E27FC236}">
                    <a16:creationId xmlns:a16="http://schemas.microsoft.com/office/drawing/2014/main" id="{7EA8FBA7-C0EC-22F0-8521-BA38C081115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1" name="วงรี 553">
                <a:extLst>
                  <a:ext uri="{FF2B5EF4-FFF2-40B4-BE49-F238E27FC236}">
                    <a16:creationId xmlns:a16="http://schemas.microsoft.com/office/drawing/2014/main" id="{F8152BA7-18F2-7293-3D95-8F970F01F14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3" name="กลุ่ม 303">
              <a:extLst>
                <a:ext uri="{FF2B5EF4-FFF2-40B4-BE49-F238E27FC236}">
                  <a16:creationId xmlns:a16="http://schemas.microsoft.com/office/drawing/2014/main" id="{2A5D2E70-83CA-046F-9A89-EFBB30665124}"/>
                </a:ext>
              </a:extLst>
            </p:cNvPr>
            <p:cNvGrpSpPr/>
            <p:nvPr/>
          </p:nvGrpSpPr>
          <p:grpSpPr>
            <a:xfrm>
              <a:off x="522405" y="484823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4" name="วงรี 546">
                <a:extLst>
                  <a:ext uri="{FF2B5EF4-FFF2-40B4-BE49-F238E27FC236}">
                    <a16:creationId xmlns:a16="http://schemas.microsoft.com/office/drawing/2014/main" id="{1648CAD8-EC08-822B-E200-DA502C7E83E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5" name="วงรี 547">
                <a:extLst>
                  <a:ext uri="{FF2B5EF4-FFF2-40B4-BE49-F238E27FC236}">
                    <a16:creationId xmlns:a16="http://schemas.microsoft.com/office/drawing/2014/main" id="{76870D7E-E831-CB26-F974-C5B73D12BD6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6" name="วงรี 548">
                <a:extLst>
                  <a:ext uri="{FF2B5EF4-FFF2-40B4-BE49-F238E27FC236}">
                    <a16:creationId xmlns:a16="http://schemas.microsoft.com/office/drawing/2014/main" id="{C6EE707F-AE6B-BE42-C748-6090D82DE34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7" name="วงรี 549">
                <a:extLst>
                  <a:ext uri="{FF2B5EF4-FFF2-40B4-BE49-F238E27FC236}">
                    <a16:creationId xmlns:a16="http://schemas.microsoft.com/office/drawing/2014/main" id="{5E94436E-3A82-62A1-862D-1B1F92364E9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4" name="กลุ่ม 304">
              <a:extLst>
                <a:ext uri="{FF2B5EF4-FFF2-40B4-BE49-F238E27FC236}">
                  <a16:creationId xmlns:a16="http://schemas.microsoft.com/office/drawing/2014/main" id="{56D7AF55-7E01-09F3-9DAA-DA877AECB24F}"/>
                </a:ext>
              </a:extLst>
            </p:cNvPr>
            <p:cNvGrpSpPr/>
            <p:nvPr/>
          </p:nvGrpSpPr>
          <p:grpSpPr>
            <a:xfrm>
              <a:off x="522405" y="5104315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40" name="วงรี 542">
                <a:extLst>
                  <a:ext uri="{FF2B5EF4-FFF2-40B4-BE49-F238E27FC236}">
                    <a16:creationId xmlns:a16="http://schemas.microsoft.com/office/drawing/2014/main" id="{7FE4E512-20E0-86F9-183E-C0869588EDF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1" name="วงรี 543">
                <a:extLst>
                  <a:ext uri="{FF2B5EF4-FFF2-40B4-BE49-F238E27FC236}">
                    <a16:creationId xmlns:a16="http://schemas.microsoft.com/office/drawing/2014/main" id="{A2534EAA-F004-1C75-5188-FD90AB17018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2" name="วงรี 544">
                <a:extLst>
                  <a:ext uri="{FF2B5EF4-FFF2-40B4-BE49-F238E27FC236}">
                    <a16:creationId xmlns:a16="http://schemas.microsoft.com/office/drawing/2014/main" id="{CD870FA0-9EE8-B3FA-26D2-3120B2644D2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3" name="วงรี 545">
                <a:extLst>
                  <a:ext uri="{FF2B5EF4-FFF2-40B4-BE49-F238E27FC236}">
                    <a16:creationId xmlns:a16="http://schemas.microsoft.com/office/drawing/2014/main" id="{CF68482A-8669-5156-548E-92D12AC1AFA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5" name="กลุ่ม 305">
              <a:extLst>
                <a:ext uri="{FF2B5EF4-FFF2-40B4-BE49-F238E27FC236}">
                  <a16:creationId xmlns:a16="http://schemas.microsoft.com/office/drawing/2014/main" id="{4EF544B0-6CFD-E131-9C5E-4B311AD069B4}"/>
                </a:ext>
              </a:extLst>
            </p:cNvPr>
            <p:cNvGrpSpPr/>
            <p:nvPr/>
          </p:nvGrpSpPr>
          <p:grpSpPr>
            <a:xfrm>
              <a:off x="522405" y="536039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6" name="วงรี 538">
                <a:extLst>
                  <a:ext uri="{FF2B5EF4-FFF2-40B4-BE49-F238E27FC236}">
                    <a16:creationId xmlns:a16="http://schemas.microsoft.com/office/drawing/2014/main" id="{C63534EB-DA47-A2BC-3EC0-023B7F2FF0A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7" name="วงรี 539">
                <a:extLst>
                  <a:ext uri="{FF2B5EF4-FFF2-40B4-BE49-F238E27FC236}">
                    <a16:creationId xmlns:a16="http://schemas.microsoft.com/office/drawing/2014/main" id="{8ECFA0F0-39A5-5470-5512-05181A8F4EF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8" name="วงรี 540">
                <a:extLst>
                  <a:ext uri="{FF2B5EF4-FFF2-40B4-BE49-F238E27FC236}">
                    <a16:creationId xmlns:a16="http://schemas.microsoft.com/office/drawing/2014/main" id="{A474B3E9-B9F5-EE10-08DD-A8A671F6D6F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9" name="วงรี 541">
                <a:extLst>
                  <a:ext uri="{FF2B5EF4-FFF2-40B4-BE49-F238E27FC236}">
                    <a16:creationId xmlns:a16="http://schemas.microsoft.com/office/drawing/2014/main" id="{40BB3BA7-B443-AF96-A61C-25E6EB3C7A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6" name="กลุ่ม 306">
              <a:extLst>
                <a:ext uri="{FF2B5EF4-FFF2-40B4-BE49-F238E27FC236}">
                  <a16:creationId xmlns:a16="http://schemas.microsoft.com/office/drawing/2014/main" id="{B06B85B8-8E31-8550-1E13-6BA55F02D1E3}"/>
                </a:ext>
              </a:extLst>
            </p:cNvPr>
            <p:cNvGrpSpPr/>
            <p:nvPr/>
          </p:nvGrpSpPr>
          <p:grpSpPr>
            <a:xfrm>
              <a:off x="522405" y="561647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32" name="วงรี 534">
                <a:extLst>
                  <a:ext uri="{FF2B5EF4-FFF2-40B4-BE49-F238E27FC236}">
                    <a16:creationId xmlns:a16="http://schemas.microsoft.com/office/drawing/2014/main" id="{05F21590-0D32-205D-E885-A361C59B5E7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3" name="วงรี 535">
                <a:extLst>
                  <a:ext uri="{FF2B5EF4-FFF2-40B4-BE49-F238E27FC236}">
                    <a16:creationId xmlns:a16="http://schemas.microsoft.com/office/drawing/2014/main" id="{F9E14387-F76C-6296-4B1B-86DA88E3291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4" name="วงรี 536">
                <a:extLst>
                  <a:ext uri="{FF2B5EF4-FFF2-40B4-BE49-F238E27FC236}">
                    <a16:creationId xmlns:a16="http://schemas.microsoft.com/office/drawing/2014/main" id="{0AC402BE-DFE7-1AD7-991E-053D8D44D99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5" name="วงรี 537">
                <a:extLst>
                  <a:ext uri="{FF2B5EF4-FFF2-40B4-BE49-F238E27FC236}">
                    <a16:creationId xmlns:a16="http://schemas.microsoft.com/office/drawing/2014/main" id="{1A7A063B-D448-4B15-5884-866031EEA85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7" name="กลุ่ม 307">
              <a:extLst>
                <a:ext uri="{FF2B5EF4-FFF2-40B4-BE49-F238E27FC236}">
                  <a16:creationId xmlns:a16="http://schemas.microsoft.com/office/drawing/2014/main" id="{0FD1A225-F3E6-1478-3A58-5EFC2109DDA0}"/>
                </a:ext>
              </a:extLst>
            </p:cNvPr>
            <p:cNvGrpSpPr/>
            <p:nvPr/>
          </p:nvGrpSpPr>
          <p:grpSpPr>
            <a:xfrm>
              <a:off x="522405" y="587255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8" name="วงรี 530">
                <a:extLst>
                  <a:ext uri="{FF2B5EF4-FFF2-40B4-BE49-F238E27FC236}">
                    <a16:creationId xmlns:a16="http://schemas.microsoft.com/office/drawing/2014/main" id="{A0A3DEF5-D7B6-0E3A-DF7E-6B860D6CD39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9" name="วงรี 531">
                <a:extLst>
                  <a:ext uri="{FF2B5EF4-FFF2-40B4-BE49-F238E27FC236}">
                    <a16:creationId xmlns:a16="http://schemas.microsoft.com/office/drawing/2014/main" id="{302BE00C-FF20-CC4A-913F-B09A21D5814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0" name="วงรี 532">
                <a:extLst>
                  <a:ext uri="{FF2B5EF4-FFF2-40B4-BE49-F238E27FC236}">
                    <a16:creationId xmlns:a16="http://schemas.microsoft.com/office/drawing/2014/main" id="{506E6CD4-B788-FCF7-32CC-05E743C241B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31" name="วงรี 533">
                <a:extLst>
                  <a:ext uri="{FF2B5EF4-FFF2-40B4-BE49-F238E27FC236}">
                    <a16:creationId xmlns:a16="http://schemas.microsoft.com/office/drawing/2014/main" id="{FFDE27B6-CDD4-0E44-6238-FE463D7A57A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8" name="กลุ่ม 308">
              <a:extLst>
                <a:ext uri="{FF2B5EF4-FFF2-40B4-BE49-F238E27FC236}">
                  <a16:creationId xmlns:a16="http://schemas.microsoft.com/office/drawing/2014/main" id="{352B0783-6465-91F1-CD2B-50EDBFA685FE}"/>
                </a:ext>
              </a:extLst>
            </p:cNvPr>
            <p:cNvGrpSpPr/>
            <p:nvPr/>
          </p:nvGrpSpPr>
          <p:grpSpPr>
            <a:xfrm>
              <a:off x="522405" y="612863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4" name="วงรี 526">
                <a:extLst>
                  <a:ext uri="{FF2B5EF4-FFF2-40B4-BE49-F238E27FC236}">
                    <a16:creationId xmlns:a16="http://schemas.microsoft.com/office/drawing/2014/main" id="{389D90A5-503C-8D95-021D-EA052F2AAFC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5" name="วงรี 527">
                <a:extLst>
                  <a:ext uri="{FF2B5EF4-FFF2-40B4-BE49-F238E27FC236}">
                    <a16:creationId xmlns:a16="http://schemas.microsoft.com/office/drawing/2014/main" id="{1C7030FB-3A59-4C10-F83E-F6784908748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6" name="วงรี 528">
                <a:extLst>
                  <a:ext uri="{FF2B5EF4-FFF2-40B4-BE49-F238E27FC236}">
                    <a16:creationId xmlns:a16="http://schemas.microsoft.com/office/drawing/2014/main" id="{EF913208-7AEB-464D-C759-D163BC27BE0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7" name="วงรี 529">
                <a:extLst>
                  <a:ext uri="{FF2B5EF4-FFF2-40B4-BE49-F238E27FC236}">
                    <a16:creationId xmlns:a16="http://schemas.microsoft.com/office/drawing/2014/main" id="{915C7611-BEAF-3BB2-EAFC-DDD38C2F14F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59" name="กลุ่ม 309">
              <a:extLst>
                <a:ext uri="{FF2B5EF4-FFF2-40B4-BE49-F238E27FC236}">
                  <a16:creationId xmlns:a16="http://schemas.microsoft.com/office/drawing/2014/main" id="{85D176FA-2F1C-26AC-C3AF-0EC8904447E0}"/>
                </a:ext>
              </a:extLst>
            </p:cNvPr>
            <p:cNvGrpSpPr/>
            <p:nvPr/>
          </p:nvGrpSpPr>
          <p:grpSpPr>
            <a:xfrm>
              <a:off x="522405" y="638471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20" name="วงรี 522">
                <a:extLst>
                  <a:ext uri="{FF2B5EF4-FFF2-40B4-BE49-F238E27FC236}">
                    <a16:creationId xmlns:a16="http://schemas.microsoft.com/office/drawing/2014/main" id="{73D707F9-BA64-7CB6-A3B9-6B198936F14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1" name="วงรี 523">
                <a:extLst>
                  <a:ext uri="{FF2B5EF4-FFF2-40B4-BE49-F238E27FC236}">
                    <a16:creationId xmlns:a16="http://schemas.microsoft.com/office/drawing/2014/main" id="{274FCD89-125C-F0E0-198F-E9B47BC28E0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2" name="วงรี 524">
                <a:extLst>
                  <a:ext uri="{FF2B5EF4-FFF2-40B4-BE49-F238E27FC236}">
                    <a16:creationId xmlns:a16="http://schemas.microsoft.com/office/drawing/2014/main" id="{4165D67E-4886-9C57-CFA8-2DF0C0E5A83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23" name="วงรี 525">
                <a:extLst>
                  <a:ext uri="{FF2B5EF4-FFF2-40B4-BE49-F238E27FC236}">
                    <a16:creationId xmlns:a16="http://schemas.microsoft.com/office/drawing/2014/main" id="{46221BE3-27C5-1711-1F0D-0B2141EF9B1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0" name="กลุ่ม 310">
              <a:extLst>
                <a:ext uri="{FF2B5EF4-FFF2-40B4-BE49-F238E27FC236}">
                  <a16:creationId xmlns:a16="http://schemas.microsoft.com/office/drawing/2014/main" id="{CC11260A-59A0-CAFA-23EB-1DBC9181DAA7}"/>
                </a:ext>
              </a:extLst>
            </p:cNvPr>
            <p:cNvGrpSpPr/>
            <p:nvPr/>
          </p:nvGrpSpPr>
          <p:grpSpPr>
            <a:xfrm>
              <a:off x="522405" y="6640791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6" name="วงรี 508">
                <a:extLst>
                  <a:ext uri="{FF2B5EF4-FFF2-40B4-BE49-F238E27FC236}">
                    <a16:creationId xmlns:a16="http://schemas.microsoft.com/office/drawing/2014/main" id="{09BD15CE-A696-A581-2CCA-BD3EEF1B9C8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7" name="วงรี 510">
                <a:extLst>
                  <a:ext uri="{FF2B5EF4-FFF2-40B4-BE49-F238E27FC236}">
                    <a16:creationId xmlns:a16="http://schemas.microsoft.com/office/drawing/2014/main" id="{4A7848EB-020C-539B-3A3B-787A2695845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8" name="วงรี 520">
                <a:extLst>
                  <a:ext uri="{FF2B5EF4-FFF2-40B4-BE49-F238E27FC236}">
                    <a16:creationId xmlns:a16="http://schemas.microsoft.com/office/drawing/2014/main" id="{115F2597-807E-BBA1-F2E8-972B8CA0167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9" name="วงรี 521">
                <a:extLst>
                  <a:ext uri="{FF2B5EF4-FFF2-40B4-BE49-F238E27FC236}">
                    <a16:creationId xmlns:a16="http://schemas.microsoft.com/office/drawing/2014/main" id="{6D175A99-6457-3ED8-7D69-6BD1E28DA7C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1" name="กลุ่ม 311">
              <a:extLst>
                <a:ext uri="{FF2B5EF4-FFF2-40B4-BE49-F238E27FC236}">
                  <a16:creationId xmlns:a16="http://schemas.microsoft.com/office/drawing/2014/main" id="{D4FB0EA1-6FAC-A4A0-4A84-7EC68DFEFA4D}"/>
                </a:ext>
              </a:extLst>
            </p:cNvPr>
            <p:cNvGrpSpPr/>
            <p:nvPr/>
          </p:nvGrpSpPr>
          <p:grpSpPr>
            <a:xfrm>
              <a:off x="522405" y="689687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12" name="วงรี 337">
                <a:extLst>
                  <a:ext uri="{FF2B5EF4-FFF2-40B4-BE49-F238E27FC236}">
                    <a16:creationId xmlns:a16="http://schemas.microsoft.com/office/drawing/2014/main" id="{9747A486-0FC4-CA40-E163-BB7F8D25A37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3" name="วงรี 338">
                <a:extLst>
                  <a:ext uri="{FF2B5EF4-FFF2-40B4-BE49-F238E27FC236}">
                    <a16:creationId xmlns:a16="http://schemas.microsoft.com/office/drawing/2014/main" id="{D394FF4E-DCDB-7BDD-B06C-D908853E74D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4" name="วงรี 339">
                <a:extLst>
                  <a:ext uri="{FF2B5EF4-FFF2-40B4-BE49-F238E27FC236}">
                    <a16:creationId xmlns:a16="http://schemas.microsoft.com/office/drawing/2014/main" id="{C68BD026-E946-12A0-1B11-4744F5CA088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5" name="วงรี 506">
                <a:extLst>
                  <a:ext uri="{FF2B5EF4-FFF2-40B4-BE49-F238E27FC236}">
                    <a16:creationId xmlns:a16="http://schemas.microsoft.com/office/drawing/2014/main" id="{665D2F2E-01F9-6781-C11D-A42F6684EF6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2" name="กลุ่ม 312">
              <a:extLst>
                <a:ext uri="{FF2B5EF4-FFF2-40B4-BE49-F238E27FC236}">
                  <a16:creationId xmlns:a16="http://schemas.microsoft.com/office/drawing/2014/main" id="{A9B3DD8F-2370-DADB-FABD-2E3E039CCF5C}"/>
                </a:ext>
              </a:extLst>
            </p:cNvPr>
            <p:cNvGrpSpPr/>
            <p:nvPr/>
          </p:nvGrpSpPr>
          <p:grpSpPr>
            <a:xfrm>
              <a:off x="522405" y="7152949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8" name="วงรี 333">
                <a:extLst>
                  <a:ext uri="{FF2B5EF4-FFF2-40B4-BE49-F238E27FC236}">
                    <a16:creationId xmlns:a16="http://schemas.microsoft.com/office/drawing/2014/main" id="{F15A1FFC-44F5-D4FD-DF70-57FCFA8218F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9" name="วงรี 334">
                <a:extLst>
                  <a:ext uri="{FF2B5EF4-FFF2-40B4-BE49-F238E27FC236}">
                    <a16:creationId xmlns:a16="http://schemas.microsoft.com/office/drawing/2014/main" id="{F0B31BD8-6D6E-DF3F-3AEA-3D9964F3506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0" name="วงรี 335">
                <a:extLst>
                  <a:ext uri="{FF2B5EF4-FFF2-40B4-BE49-F238E27FC236}">
                    <a16:creationId xmlns:a16="http://schemas.microsoft.com/office/drawing/2014/main" id="{22BD5213-289B-CB49-047E-8955B5CD085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11" name="วงรี 336">
                <a:extLst>
                  <a:ext uri="{FF2B5EF4-FFF2-40B4-BE49-F238E27FC236}">
                    <a16:creationId xmlns:a16="http://schemas.microsoft.com/office/drawing/2014/main" id="{4BACA8DA-7613-91F7-7A12-9CD35A8523C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3" name="กลุ่ม 313">
              <a:extLst>
                <a:ext uri="{FF2B5EF4-FFF2-40B4-BE49-F238E27FC236}">
                  <a16:creationId xmlns:a16="http://schemas.microsoft.com/office/drawing/2014/main" id="{D4DD39EF-ED16-8DFF-D595-356F7F3BE175}"/>
                </a:ext>
              </a:extLst>
            </p:cNvPr>
            <p:cNvGrpSpPr/>
            <p:nvPr/>
          </p:nvGrpSpPr>
          <p:grpSpPr>
            <a:xfrm>
              <a:off x="522405" y="740902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4" name="วงรี 329">
                <a:extLst>
                  <a:ext uri="{FF2B5EF4-FFF2-40B4-BE49-F238E27FC236}">
                    <a16:creationId xmlns:a16="http://schemas.microsoft.com/office/drawing/2014/main" id="{54FD0105-0BB5-BD38-697A-11325F61702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5" name="วงรี 330">
                <a:extLst>
                  <a:ext uri="{FF2B5EF4-FFF2-40B4-BE49-F238E27FC236}">
                    <a16:creationId xmlns:a16="http://schemas.microsoft.com/office/drawing/2014/main" id="{CAFDBFF1-32E1-ADD3-D195-41909D757FB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6" name="วงรี 331">
                <a:extLst>
                  <a:ext uri="{FF2B5EF4-FFF2-40B4-BE49-F238E27FC236}">
                    <a16:creationId xmlns:a16="http://schemas.microsoft.com/office/drawing/2014/main" id="{035A155D-9303-18ED-41B9-BABB30E8012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7" name="วงรี 332">
                <a:extLst>
                  <a:ext uri="{FF2B5EF4-FFF2-40B4-BE49-F238E27FC236}">
                    <a16:creationId xmlns:a16="http://schemas.microsoft.com/office/drawing/2014/main" id="{9F02BF23-8ECD-EFCB-8909-0D1C0729996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4" name="กลุ่ม 314">
              <a:extLst>
                <a:ext uri="{FF2B5EF4-FFF2-40B4-BE49-F238E27FC236}">
                  <a16:creationId xmlns:a16="http://schemas.microsoft.com/office/drawing/2014/main" id="{FD03AB81-CED7-0DF7-424B-E8AE327C098F}"/>
                </a:ext>
              </a:extLst>
            </p:cNvPr>
            <p:cNvGrpSpPr/>
            <p:nvPr/>
          </p:nvGrpSpPr>
          <p:grpSpPr>
            <a:xfrm>
              <a:off x="522405" y="7665108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200" name="วงรี 325">
                <a:extLst>
                  <a:ext uri="{FF2B5EF4-FFF2-40B4-BE49-F238E27FC236}">
                    <a16:creationId xmlns:a16="http://schemas.microsoft.com/office/drawing/2014/main" id="{E1C41A95-16BC-A31B-FCB7-672CECD14BF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1" name="วงรี 326">
                <a:extLst>
                  <a:ext uri="{FF2B5EF4-FFF2-40B4-BE49-F238E27FC236}">
                    <a16:creationId xmlns:a16="http://schemas.microsoft.com/office/drawing/2014/main" id="{503D4F5C-60B5-51F5-5978-0575CC95B9B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2" name="วงรี 327">
                <a:extLst>
                  <a:ext uri="{FF2B5EF4-FFF2-40B4-BE49-F238E27FC236}">
                    <a16:creationId xmlns:a16="http://schemas.microsoft.com/office/drawing/2014/main" id="{E7B5A36F-93BE-4458-1926-30C3A232D4D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03" name="วงรี 328">
                <a:extLst>
                  <a:ext uri="{FF2B5EF4-FFF2-40B4-BE49-F238E27FC236}">
                    <a16:creationId xmlns:a16="http://schemas.microsoft.com/office/drawing/2014/main" id="{EEBCAC71-B925-7877-1C27-4C71057D0FF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5" name="กลุ่ม 315">
              <a:extLst>
                <a:ext uri="{FF2B5EF4-FFF2-40B4-BE49-F238E27FC236}">
                  <a16:creationId xmlns:a16="http://schemas.microsoft.com/office/drawing/2014/main" id="{008739EC-AC78-D307-63EF-F1DB9EE1D522}"/>
                </a:ext>
              </a:extLst>
            </p:cNvPr>
            <p:cNvGrpSpPr/>
            <p:nvPr/>
          </p:nvGrpSpPr>
          <p:grpSpPr>
            <a:xfrm>
              <a:off x="522405" y="7921187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6" name="วงรี 321">
                <a:extLst>
                  <a:ext uri="{FF2B5EF4-FFF2-40B4-BE49-F238E27FC236}">
                    <a16:creationId xmlns:a16="http://schemas.microsoft.com/office/drawing/2014/main" id="{22B550F1-B3A4-3CB1-F068-2DC9833AFCA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7" name="วงรี 322">
                <a:extLst>
                  <a:ext uri="{FF2B5EF4-FFF2-40B4-BE49-F238E27FC236}">
                    <a16:creationId xmlns:a16="http://schemas.microsoft.com/office/drawing/2014/main" id="{8B275B12-2CF8-6DE3-489C-81A124CFA6C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8" name="วงรี 323">
                <a:extLst>
                  <a:ext uri="{FF2B5EF4-FFF2-40B4-BE49-F238E27FC236}">
                    <a16:creationId xmlns:a16="http://schemas.microsoft.com/office/drawing/2014/main" id="{7B47F5F1-B311-991C-7019-18E2E81F33C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9" name="วงรี 324">
                <a:extLst>
                  <a:ext uri="{FF2B5EF4-FFF2-40B4-BE49-F238E27FC236}">
                    <a16:creationId xmlns:a16="http://schemas.microsoft.com/office/drawing/2014/main" id="{95C29724-DC92-87EC-3529-215379A2AFD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6" name="กลุ่ม 316">
              <a:extLst>
                <a:ext uri="{FF2B5EF4-FFF2-40B4-BE49-F238E27FC236}">
                  <a16:creationId xmlns:a16="http://schemas.microsoft.com/office/drawing/2014/main" id="{00F3B953-157B-D00B-6386-1115C5CFA92F}"/>
                </a:ext>
              </a:extLst>
            </p:cNvPr>
            <p:cNvGrpSpPr/>
            <p:nvPr/>
          </p:nvGrpSpPr>
          <p:grpSpPr>
            <a:xfrm>
              <a:off x="522405" y="817726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92" name="วงรี 317">
                <a:extLst>
                  <a:ext uri="{FF2B5EF4-FFF2-40B4-BE49-F238E27FC236}">
                    <a16:creationId xmlns:a16="http://schemas.microsoft.com/office/drawing/2014/main" id="{7E5AD55D-E469-7127-D3E1-3B9387C6600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3" name="วงรี 318">
                <a:extLst>
                  <a:ext uri="{FF2B5EF4-FFF2-40B4-BE49-F238E27FC236}">
                    <a16:creationId xmlns:a16="http://schemas.microsoft.com/office/drawing/2014/main" id="{A1E6EF18-3A83-266C-D000-CCDF757E29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4" name="วงรี 319">
                <a:extLst>
                  <a:ext uri="{FF2B5EF4-FFF2-40B4-BE49-F238E27FC236}">
                    <a16:creationId xmlns:a16="http://schemas.microsoft.com/office/drawing/2014/main" id="{B7D9F110-825D-8123-FAB8-325509FB6D0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5" name="วงรี 320">
                <a:extLst>
                  <a:ext uri="{FF2B5EF4-FFF2-40B4-BE49-F238E27FC236}">
                    <a16:creationId xmlns:a16="http://schemas.microsoft.com/office/drawing/2014/main" id="{744B38F1-C802-12A2-80F7-194EA38B526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7" name="กลุ่ม 298">
              <a:extLst>
                <a:ext uri="{FF2B5EF4-FFF2-40B4-BE49-F238E27FC236}">
                  <a16:creationId xmlns:a16="http://schemas.microsoft.com/office/drawing/2014/main" id="{2E0A38DE-0C2B-5E8F-6F65-5FF2A649E075}"/>
                </a:ext>
              </a:extLst>
            </p:cNvPr>
            <p:cNvGrpSpPr/>
            <p:nvPr/>
          </p:nvGrpSpPr>
          <p:grpSpPr>
            <a:xfrm>
              <a:off x="522405" y="8689424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8" name="วงรี 602">
                <a:extLst>
                  <a:ext uri="{FF2B5EF4-FFF2-40B4-BE49-F238E27FC236}">
                    <a16:creationId xmlns:a16="http://schemas.microsoft.com/office/drawing/2014/main" id="{B910EC2F-969F-7183-94E7-4AA7596BC79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9" name="วงรี 603">
                <a:extLst>
                  <a:ext uri="{FF2B5EF4-FFF2-40B4-BE49-F238E27FC236}">
                    <a16:creationId xmlns:a16="http://schemas.microsoft.com/office/drawing/2014/main" id="{C05C1EA2-A782-4080-0B85-95D2928057F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0" name="วงรี 604">
                <a:extLst>
                  <a:ext uri="{FF2B5EF4-FFF2-40B4-BE49-F238E27FC236}">
                    <a16:creationId xmlns:a16="http://schemas.microsoft.com/office/drawing/2014/main" id="{4726BEB3-15BE-BE48-0AD7-12CF997D0A7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91" name="วงรี 609">
                <a:extLst>
                  <a:ext uri="{FF2B5EF4-FFF2-40B4-BE49-F238E27FC236}">
                    <a16:creationId xmlns:a16="http://schemas.microsoft.com/office/drawing/2014/main" id="{ABA7F4DA-6AB6-B438-0445-E50FFBAF552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8" name="กลุ่ม 298">
              <a:extLst>
                <a:ext uri="{FF2B5EF4-FFF2-40B4-BE49-F238E27FC236}">
                  <a16:creationId xmlns:a16="http://schemas.microsoft.com/office/drawing/2014/main" id="{AAC866D6-F722-D6D9-28A2-4A0D7CB73709}"/>
                </a:ext>
              </a:extLst>
            </p:cNvPr>
            <p:cNvGrpSpPr/>
            <p:nvPr/>
          </p:nvGrpSpPr>
          <p:grpSpPr>
            <a:xfrm>
              <a:off x="522405" y="8945503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4" name="วงรี 602">
                <a:extLst>
                  <a:ext uri="{FF2B5EF4-FFF2-40B4-BE49-F238E27FC236}">
                    <a16:creationId xmlns:a16="http://schemas.microsoft.com/office/drawing/2014/main" id="{8E3FEC74-2D8C-EE8A-203E-ADA16A82D72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5" name="วงรี 603">
                <a:extLst>
                  <a:ext uri="{FF2B5EF4-FFF2-40B4-BE49-F238E27FC236}">
                    <a16:creationId xmlns:a16="http://schemas.microsoft.com/office/drawing/2014/main" id="{73AF5A68-D9A6-FAE6-25AE-AADABFC53E1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6" name="วงรี 604">
                <a:extLst>
                  <a:ext uri="{FF2B5EF4-FFF2-40B4-BE49-F238E27FC236}">
                    <a16:creationId xmlns:a16="http://schemas.microsoft.com/office/drawing/2014/main" id="{A6EB9837-EFBE-9F9E-7567-8C26940D72B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7" name="วงรี 609">
                <a:extLst>
                  <a:ext uri="{FF2B5EF4-FFF2-40B4-BE49-F238E27FC236}">
                    <a16:creationId xmlns:a16="http://schemas.microsoft.com/office/drawing/2014/main" id="{87ED0AE5-2E33-22F7-DBFF-1F5716A6A84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69" name="กลุ่ม 265">
              <a:extLst>
                <a:ext uri="{FF2B5EF4-FFF2-40B4-BE49-F238E27FC236}">
                  <a16:creationId xmlns:a16="http://schemas.microsoft.com/office/drawing/2014/main" id="{AC6D1DE3-7D72-BE38-7B50-CCEB04F48C5C}"/>
                </a:ext>
              </a:extLst>
            </p:cNvPr>
            <p:cNvGrpSpPr/>
            <p:nvPr/>
          </p:nvGrpSpPr>
          <p:grpSpPr>
            <a:xfrm>
              <a:off x="513696" y="3285530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80" name="วงรี 610">
                <a:extLst>
                  <a:ext uri="{FF2B5EF4-FFF2-40B4-BE49-F238E27FC236}">
                    <a16:creationId xmlns:a16="http://schemas.microsoft.com/office/drawing/2014/main" id="{E027270B-A649-3AE6-F447-9C51515ECFE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1" name="วงรี 611">
                <a:extLst>
                  <a:ext uri="{FF2B5EF4-FFF2-40B4-BE49-F238E27FC236}">
                    <a16:creationId xmlns:a16="http://schemas.microsoft.com/office/drawing/2014/main" id="{E2F5BDC8-D089-2291-FE96-717C5BF47AE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2" name="วงรี 612">
                <a:extLst>
                  <a:ext uri="{FF2B5EF4-FFF2-40B4-BE49-F238E27FC236}">
                    <a16:creationId xmlns:a16="http://schemas.microsoft.com/office/drawing/2014/main" id="{A7EFA2B7-9C90-29F4-FC81-063D2357CDA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83" name="วงรี 613">
                <a:extLst>
                  <a:ext uri="{FF2B5EF4-FFF2-40B4-BE49-F238E27FC236}">
                    <a16:creationId xmlns:a16="http://schemas.microsoft.com/office/drawing/2014/main" id="{4E159872-F647-2C52-A097-6D00A7970A1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0" name="กลุ่ม 298">
              <a:extLst>
                <a:ext uri="{FF2B5EF4-FFF2-40B4-BE49-F238E27FC236}">
                  <a16:creationId xmlns:a16="http://schemas.microsoft.com/office/drawing/2014/main" id="{BC4A4AD4-0030-DBCE-97F5-7AF2D8A40412}"/>
                </a:ext>
              </a:extLst>
            </p:cNvPr>
            <p:cNvGrpSpPr/>
            <p:nvPr/>
          </p:nvGrpSpPr>
          <p:grpSpPr>
            <a:xfrm>
              <a:off x="519750" y="3018342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6" name="วงรี 602">
                <a:extLst>
                  <a:ext uri="{FF2B5EF4-FFF2-40B4-BE49-F238E27FC236}">
                    <a16:creationId xmlns:a16="http://schemas.microsoft.com/office/drawing/2014/main" id="{A83BFF72-A8FD-EA63-6F00-1478B5C5E89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7" name="วงรี 603">
                <a:extLst>
                  <a:ext uri="{FF2B5EF4-FFF2-40B4-BE49-F238E27FC236}">
                    <a16:creationId xmlns:a16="http://schemas.microsoft.com/office/drawing/2014/main" id="{0D840D5B-22CF-35AA-2077-0E44294C38C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8" name="วงรี 604">
                <a:extLst>
                  <a:ext uri="{FF2B5EF4-FFF2-40B4-BE49-F238E27FC236}">
                    <a16:creationId xmlns:a16="http://schemas.microsoft.com/office/drawing/2014/main" id="{DC94D366-BFF7-E2AB-59EB-CD63DEEEC89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9" name="วงรี 609">
                <a:extLst>
                  <a:ext uri="{FF2B5EF4-FFF2-40B4-BE49-F238E27FC236}">
                    <a16:creationId xmlns:a16="http://schemas.microsoft.com/office/drawing/2014/main" id="{7F4A6DA8-4C8A-0B23-A4A3-59F2684BCEC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171" name="กลุ่ม 298">
              <a:extLst>
                <a:ext uri="{FF2B5EF4-FFF2-40B4-BE49-F238E27FC236}">
                  <a16:creationId xmlns:a16="http://schemas.microsoft.com/office/drawing/2014/main" id="{C3C6935F-7AD3-2725-01C3-93492A85DF12}"/>
                </a:ext>
              </a:extLst>
            </p:cNvPr>
            <p:cNvGrpSpPr/>
            <p:nvPr/>
          </p:nvGrpSpPr>
          <p:grpSpPr>
            <a:xfrm>
              <a:off x="524784" y="2762036"/>
              <a:ext cx="1049446" cy="175350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172" name="วงรี 602">
                <a:extLst>
                  <a:ext uri="{FF2B5EF4-FFF2-40B4-BE49-F238E27FC236}">
                    <a16:creationId xmlns:a16="http://schemas.microsoft.com/office/drawing/2014/main" id="{3E29D177-87EB-1D5B-C385-44E0C73315B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3" name="วงรี 603">
                <a:extLst>
                  <a:ext uri="{FF2B5EF4-FFF2-40B4-BE49-F238E27FC236}">
                    <a16:creationId xmlns:a16="http://schemas.microsoft.com/office/drawing/2014/main" id="{21B795DD-9F6B-86D0-3D2A-084C17D089D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4" name="วงรี 604">
                <a:extLst>
                  <a:ext uri="{FF2B5EF4-FFF2-40B4-BE49-F238E27FC236}">
                    <a16:creationId xmlns:a16="http://schemas.microsoft.com/office/drawing/2014/main" id="{48EC9299-7618-5DE6-048F-A3FBEF60188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75" name="วงรี 609">
                <a:extLst>
                  <a:ext uri="{FF2B5EF4-FFF2-40B4-BE49-F238E27FC236}">
                    <a16:creationId xmlns:a16="http://schemas.microsoft.com/office/drawing/2014/main" id="{92B857F5-E1E4-49C8-5562-447A1913B89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sp>
        <p:nvSpPr>
          <p:cNvPr id="2273" name="กล่องข้อความ 289">
            <a:extLst>
              <a:ext uri="{FF2B5EF4-FFF2-40B4-BE49-F238E27FC236}">
                <a16:creationId xmlns:a16="http://schemas.microsoft.com/office/drawing/2014/main" id="{263660A8-1EFA-9AB1-F7F7-345819C1BEE4}"/>
              </a:ext>
            </a:extLst>
          </p:cNvPr>
          <p:cNvSpPr txBox="1"/>
          <p:nvPr/>
        </p:nvSpPr>
        <p:spPr>
          <a:xfrm>
            <a:off x="1600884" y="906426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50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4" name="กล่องข้อความ 289">
            <a:extLst>
              <a:ext uri="{FF2B5EF4-FFF2-40B4-BE49-F238E27FC236}">
                <a16:creationId xmlns:a16="http://schemas.microsoft.com/office/drawing/2014/main" id="{B3F7587F-4DE5-9B0D-E345-F2A6CC7E02F8}"/>
              </a:ext>
            </a:extLst>
          </p:cNvPr>
          <p:cNvSpPr txBox="1"/>
          <p:nvPr/>
        </p:nvSpPr>
        <p:spPr>
          <a:xfrm>
            <a:off x="3214657" y="800619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71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5" name="กล่องข้อความ 289">
            <a:extLst>
              <a:ext uri="{FF2B5EF4-FFF2-40B4-BE49-F238E27FC236}">
                <a16:creationId xmlns:a16="http://schemas.microsoft.com/office/drawing/2014/main" id="{1F433FB7-B2EF-2B65-4581-64E5B529DB4F}"/>
              </a:ext>
            </a:extLst>
          </p:cNvPr>
          <p:cNvSpPr txBox="1"/>
          <p:nvPr/>
        </p:nvSpPr>
        <p:spPr>
          <a:xfrm>
            <a:off x="3216104" y="824980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72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6" name="กล่องข้อความ 289">
            <a:extLst>
              <a:ext uri="{FF2B5EF4-FFF2-40B4-BE49-F238E27FC236}">
                <a16:creationId xmlns:a16="http://schemas.microsoft.com/office/drawing/2014/main" id="{C7C88757-ABED-12AD-B5CA-FA05A89DB649}"/>
              </a:ext>
            </a:extLst>
          </p:cNvPr>
          <p:cNvSpPr txBox="1"/>
          <p:nvPr/>
        </p:nvSpPr>
        <p:spPr>
          <a:xfrm>
            <a:off x="3236152" y="8504144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73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7" name="กล่องข้อความ 289">
            <a:extLst>
              <a:ext uri="{FF2B5EF4-FFF2-40B4-BE49-F238E27FC236}">
                <a16:creationId xmlns:a16="http://schemas.microsoft.com/office/drawing/2014/main" id="{06FA7B39-F7C8-D7FF-88FD-36C0E300786B}"/>
              </a:ext>
            </a:extLst>
          </p:cNvPr>
          <p:cNvSpPr txBox="1"/>
          <p:nvPr/>
        </p:nvSpPr>
        <p:spPr>
          <a:xfrm>
            <a:off x="3227004" y="878477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74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8" name="กล่องข้อความ 289">
            <a:extLst>
              <a:ext uri="{FF2B5EF4-FFF2-40B4-BE49-F238E27FC236}">
                <a16:creationId xmlns:a16="http://schemas.microsoft.com/office/drawing/2014/main" id="{7617C78F-250F-59AA-E546-5BEB0E6AA37E}"/>
              </a:ext>
            </a:extLst>
          </p:cNvPr>
          <p:cNvSpPr txBox="1"/>
          <p:nvPr/>
        </p:nvSpPr>
        <p:spPr>
          <a:xfrm>
            <a:off x="3228498" y="9064489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75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79" name="กล่องข้อความ 289">
            <a:extLst>
              <a:ext uri="{FF2B5EF4-FFF2-40B4-BE49-F238E27FC236}">
                <a16:creationId xmlns:a16="http://schemas.microsoft.com/office/drawing/2014/main" id="{B62C3F95-0EA2-A90C-18D1-73B47E9CF4E9}"/>
              </a:ext>
            </a:extLst>
          </p:cNvPr>
          <p:cNvSpPr txBox="1"/>
          <p:nvPr/>
        </p:nvSpPr>
        <p:spPr>
          <a:xfrm>
            <a:off x="4863135" y="8025800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96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0" name="กล่องข้อความ 289">
            <a:extLst>
              <a:ext uri="{FF2B5EF4-FFF2-40B4-BE49-F238E27FC236}">
                <a16:creationId xmlns:a16="http://schemas.microsoft.com/office/drawing/2014/main" id="{D0447D57-248F-9E22-D2C0-457EB5670F23}"/>
              </a:ext>
            </a:extLst>
          </p:cNvPr>
          <p:cNvSpPr txBox="1"/>
          <p:nvPr/>
        </p:nvSpPr>
        <p:spPr>
          <a:xfrm>
            <a:off x="4869454" y="8295888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97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1" name="กล่องข้อความ 289">
            <a:extLst>
              <a:ext uri="{FF2B5EF4-FFF2-40B4-BE49-F238E27FC236}">
                <a16:creationId xmlns:a16="http://schemas.microsoft.com/office/drawing/2014/main" id="{BB6E22B3-4A6E-10F3-3F9E-8BDADD1D7521}"/>
              </a:ext>
            </a:extLst>
          </p:cNvPr>
          <p:cNvSpPr txBox="1"/>
          <p:nvPr/>
        </p:nvSpPr>
        <p:spPr>
          <a:xfrm>
            <a:off x="4882140" y="8533596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98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2" name="กล่องข้อความ 289">
            <a:extLst>
              <a:ext uri="{FF2B5EF4-FFF2-40B4-BE49-F238E27FC236}">
                <a16:creationId xmlns:a16="http://schemas.microsoft.com/office/drawing/2014/main" id="{B7126203-AEBE-8513-3393-0FCC713831A6}"/>
              </a:ext>
            </a:extLst>
          </p:cNvPr>
          <p:cNvSpPr txBox="1"/>
          <p:nvPr/>
        </p:nvSpPr>
        <p:spPr>
          <a:xfrm>
            <a:off x="4875260" y="8788482"/>
            <a:ext cx="442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99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283" name="กล่องข้อความ 289">
            <a:extLst>
              <a:ext uri="{FF2B5EF4-FFF2-40B4-BE49-F238E27FC236}">
                <a16:creationId xmlns:a16="http://schemas.microsoft.com/office/drawing/2014/main" id="{2D0240EB-25C7-7484-A42D-EA30DEAA5082}"/>
              </a:ext>
            </a:extLst>
          </p:cNvPr>
          <p:cNvSpPr txBox="1"/>
          <p:nvPr/>
        </p:nvSpPr>
        <p:spPr>
          <a:xfrm>
            <a:off x="4848022" y="8840701"/>
            <a:ext cx="49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	100</a:t>
            </a:r>
            <a:endParaRPr lang="th-TH" sz="1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D0EA28-04B1-C5F0-A8C1-BE6B05145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413" y="9527422"/>
            <a:ext cx="697499" cy="27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20A7AD0-99B9-4DC1-FF2C-F8859CC55DE9}"/>
              </a:ext>
            </a:extLst>
          </p:cNvPr>
          <p:cNvGrpSpPr/>
          <p:nvPr/>
        </p:nvGrpSpPr>
        <p:grpSpPr>
          <a:xfrm>
            <a:off x="187303" y="162405"/>
            <a:ext cx="1216094" cy="957256"/>
            <a:chOff x="306462" y="345088"/>
            <a:chExt cx="1216094" cy="957256"/>
          </a:xfrm>
        </p:grpSpPr>
        <p:sp>
          <p:nvSpPr>
            <p:cNvPr id="6" name="Flowchart: Connector 5">
              <a:extLst>
                <a:ext uri="{FF2B5EF4-FFF2-40B4-BE49-F238E27FC236}">
                  <a16:creationId xmlns:a16="http://schemas.microsoft.com/office/drawing/2014/main" id="{1A40A1D7-D252-6453-53F0-697ADAA759A2}"/>
                </a:ext>
              </a:extLst>
            </p:cNvPr>
            <p:cNvSpPr/>
            <p:nvPr/>
          </p:nvSpPr>
          <p:spPr>
            <a:xfrm>
              <a:off x="425742" y="345088"/>
              <a:ext cx="999223" cy="95725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กล่องข้อความ 382">
              <a:extLst>
                <a:ext uri="{FF2B5EF4-FFF2-40B4-BE49-F238E27FC236}">
                  <a16:creationId xmlns:a16="http://schemas.microsoft.com/office/drawing/2014/main" id="{E3782F61-697C-ECDD-22A2-7FE84B4DE17A}"/>
                </a:ext>
              </a:extLst>
            </p:cNvPr>
            <p:cNvSpPr txBox="1"/>
            <p:nvPr/>
          </p:nvSpPr>
          <p:spPr>
            <a:xfrm>
              <a:off x="306462" y="644688"/>
              <a:ext cx="12160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2"/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LOGO</a:t>
              </a:r>
              <a:endParaRPr lang="th-TH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3" name="กล่องข้อความ 376">
            <a:extLst>
              <a:ext uri="{FF2B5EF4-FFF2-40B4-BE49-F238E27FC236}">
                <a16:creationId xmlns:a16="http://schemas.microsoft.com/office/drawing/2014/main" id="{FB3099CC-E487-2FA8-B406-4491A76D790B}"/>
              </a:ext>
            </a:extLst>
          </p:cNvPr>
          <p:cNvSpPr txBox="1"/>
          <p:nvPr/>
        </p:nvSpPr>
        <p:spPr>
          <a:xfrm>
            <a:off x="1300518" y="238012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  <a:r>
              <a:rPr lang="en-US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 </a:t>
            </a:r>
            <a:endParaRPr lang="th-TH" sz="32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กล่องข้อความ 377">
            <a:extLst>
              <a:ext uri="{FF2B5EF4-FFF2-40B4-BE49-F238E27FC236}">
                <a16:creationId xmlns:a16="http://schemas.microsoft.com/office/drawing/2014/main" id="{E7E90A97-7484-9076-2D91-DE284489EA85}"/>
              </a:ext>
            </a:extLst>
          </p:cNvPr>
          <p:cNvSpPr txBox="1"/>
          <p:nvPr/>
        </p:nvSpPr>
        <p:spPr>
          <a:xfrm>
            <a:off x="1288486" y="672165"/>
            <a:ext cx="3331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…….………………….……………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5606A80-6DCE-5DF0-8BC1-98EC954E08E8}"/>
              </a:ext>
            </a:extLst>
          </p:cNvPr>
          <p:cNvGrpSpPr/>
          <p:nvPr/>
        </p:nvGrpSpPr>
        <p:grpSpPr>
          <a:xfrm>
            <a:off x="4360486" y="187140"/>
            <a:ext cx="402055" cy="2549725"/>
            <a:chOff x="4714984" y="175108"/>
            <a:chExt cx="402055" cy="254972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C4FC3E5-9110-0EB2-61AA-8CEDECF9280A}"/>
                </a:ext>
              </a:extLst>
            </p:cNvPr>
            <p:cNvGrpSpPr/>
            <p:nvPr/>
          </p:nvGrpSpPr>
          <p:grpSpPr>
            <a:xfrm>
              <a:off x="4714984" y="175108"/>
              <a:ext cx="402055" cy="2308074"/>
              <a:chOff x="4789487" y="1001547"/>
              <a:chExt cx="559211" cy="2308074"/>
            </a:xfrm>
          </p:grpSpPr>
          <p:sp>
            <p:nvSpPr>
              <p:cNvPr id="652" name="กล่องข้อความ 289">
                <a:extLst>
                  <a:ext uri="{FF2B5EF4-FFF2-40B4-BE49-F238E27FC236}">
                    <a16:creationId xmlns:a16="http://schemas.microsoft.com/office/drawing/2014/main" id="{9EDEA0FB-3DBD-7C0B-7135-45CB21678BF9}"/>
                  </a:ext>
                </a:extLst>
              </p:cNvPr>
              <p:cNvSpPr txBox="1"/>
              <p:nvPr/>
            </p:nvSpPr>
            <p:spPr>
              <a:xfrm>
                <a:off x="4801240" y="1001547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0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3" name="กล่องข้อความ 289">
                <a:extLst>
                  <a:ext uri="{FF2B5EF4-FFF2-40B4-BE49-F238E27FC236}">
                    <a16:creationId xmlns:a16="http://schemas.microsoft.com/office/drawing/2014/main" id="{5F624417-102E-A69E-C4A5-665279347723}"/>
                  </a:ext>
                </a:extLst>
              </p:cNvPr>
              <p:cNvSpPr txBox="1"/>
              <p:nvPr/>
            </p:nvSpPr>
            <p:spPr>
              <a:xfrm>
                <a:off x="4791135" y="1222105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1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4" name="กล่องข้อความ 289">
                <a:extLst>
                  <a:ext uri="{FF2B5EF4-FFF2-40B4-BE49-F238E27FC236}">
                    <a16:creationId xmlns:a16="http://schemas.microsoft.com/office/drawing/2014/main" id="{E13A3946-1F12-768E-8816-5D61D51898A2}"/>
                  </a:ext>
                </a:extLst>
              </p:cNvPr>
              <p:cNvSpPr txBox="1"/>
              <p:nvPr/>
            </p:nvSpPr>
            <p:spPr>
              <a:xfrm>
                <a:off x="4797688" y="1447780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2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5" name="กล่องข้อความ 289">
                <a:extLst>
                  <a:ext uri="{FF2B5EF4-FFF2-40B4-BE49-F238E27FC236}">
                    <a16:creationId xmlns:a16="http://schemas.microsoft.com/office/drawing/2014/main" id="{3ACB6CA3-F9E8-9031-3D79-54D5E4AEE572}"/>
                  </a:ext>
                </a:extLst>
              </p:cNvPr>
              <p:cNvSpPr txBox="1"/>
              <p:nvPr/>
            </p:nvSpPr>
            <p:spPr>
              <a:xfrm>
                <a:off x="4789487" y="1685771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3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6" name="กล่องข้อความ 289">
                <a:extLst>
                  <a:ext uri="{FF2B5EF4-FFF2-40B4-BE49-F238E27FC236}">
                    <a16:creationId xmlns:a16="http://schemas.microsoft.com/office/drawing/2014/main" id="{E5174038-EACE-8975-ECB7-B3E0B6F80E44}"/>
                  </a:ext>
                </a:extLst>
              </p:cNvPr>
              <p:cNvSpPr txBox="1"/>
              <p:nvPr/>
            </p:nvSpPr>
            <p:spPr>
              <a:xfrm>
                <a:off x="4796731" y="1935694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4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7" name="กล่องข้อความ 289">
                <a:extLst>
                  <a:ext uri="{FF2B5EF4-FFF2-40B4-BE49-F238E27FC236}">
                    <a16:creationId xmlns:a16="http://schemas.microsoft.com/office/drawing/2014/main" id="{D0E9E291-7B66-6B98-FD14-24480CBE642B}"/>
                  </a:ext>
                </a:extLst>
              </p:cNvPr>
              <p:cNvSpPr txBox="1"/>
              <p:nvPr/>
            </p:nvSpPr>
            <p:spPr>
              <a:xfrm>
                <a:off x="4791089" y="2163009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5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8" name="กล่องข้อความ 289">
                <a:extLst>
                  <a:ext uri="{FF2B5EF4-FFF2-40B4-BE49-F238E27FC236}">
                    <a16:creationId xmlns:a16="http://schemas.microsoft.com/office/drawing/2014/main" id="{123FDFCA-2F39-A7DB-A515-51DAF98D8981}"/>
                  </a:ext>
                </a:extLst>
              </p:cNvPr>
              <p:cNvSpPr txBox="1"/>
              <p:nvPr/>
            </p:nvSpPr>
            <p:spPr>
              <a:xfrm>
                <a:off x="4797688" y="2405587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6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59" name="กล่องข้อความ 289">
                <a:extLst>
                  <a:ext uri="{FF2B5EF4-FFF2-40B4-BE49-F238E27FC236}">
                    <a16:creationId xmlns:a16="http://schemas.microsoft.com/office/drawing/2014/main" id="{3E1B2528-2F47-315F-8AE9-FD6DF754C0AB}"/>
                  </a:ext>
                </a:extLst>
              </p:cNvPr>
              <p:cNvSpPr txBox="1"/>
              <p:nvPr/>
            </p:nvSpPr>
            <p:spPr>
              <a:xfrm>
                <a:off x="4798616" y="2649711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7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60" name="กล่องข้อความ 289">
                <a:extLst>
                  <a:ext uri="{FF2B5EF4-FFF2-40B4-BE49-F238E27FC236}">
                    <a16:creationId xmlns:a16="http://schemas.microsoft.com/office/drawing/2014/main" id="{4AE2DF5D-888B-9690-ABB1-750A91EDFD9D}"/>
                  </a:ext>
                </a:extLst>
              </p:cNvPr>
              <p:cNvSpPr txBox="1"/>
              <p:nvPr/>
            </p:nvSpPr>
            <p:spPr>
              <a:xfrm>
                <a:off x="4801127" y="2892770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8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61" name="กล่องข้อความ 289">
                <a:extLst>
                  <a:ext uri="{FF2B5EF4-FFF2-40B4-BE49-F238E27FC236}">
                    <a16:creationId xmlns:a16="http://schemas.microsoft.com/office/drawing/2014/main" id="{D9EF649C-B746-5245-CCD4-CC2BA9138FC6}"/>
                  </a:ext>
                </a:extLst>
              </p:cNvPr>
              <p:cNvSpPr txBox="1"/>
              <p:nvPr/>
            </p:nvSpPr>
            <p:spPr>
              <a:xfrm>
                <a:off x="4840698" y="2940289"/>
                <a:ext cx="50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  </a:t>
                </a:r>
                <a:endParaRPr lang="th-TH" sz="1800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  <p:sp>
          <p:nvSpPr>
            <p:cNvPr id="43" name="กล่องข้อความ 289">
              <a:extLst>
                <a:ext uri="{FF2B5EF4-FFF2-40B4-BE49-F238E27FC236}">
                  <a16:creationId xmlns:a16="http://schemas.microsoft.com/office/drawing/2014/main" id="{311B4A54-C3D8-4BD8-67ED-B536B8139D79}"/>
                </a:ext>
              </a:extLst>
            </p:cNvPr>
            <p:cNvSpPr txBox="1"/>
            <p:nvPr/>
          </p:nvSpPr>
          <p:spPr>
            <a:xfrm>
              <a:off x="4725384" y="2355501"/>
              <a:ext cx="365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  </a:t>
              </a:r>
              <a:endParaRPr lang="th-TH" sz="18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EDB7DEC-A553-71C9-823D-18F0EA67388C}"/>
              </a:ext>
            </a:extLst>
          </p:cNvPr>
          <p:cNvGrpSpPr/>
          <p:nvPr/>
        </p:nvGrpSpPr>
        <p:grpSpPr>
          <a:xfrm>
            <a:off x="5179466" y="294851"/>
            <a:ext cx="168776" cy="2325300"/>
            <a:chOff x="5199590" y="290805"/>
            <a:chExt cx="168776" cy="2325300"/>
          </a:xfrm>
        </p:grpSpPr>
        <p:sp>
          <p:nvSpPr>
            <p:cNvPr id="46" name="วงรี 1024">
              <a:extLst>
                <a:ext uri="{FF2B5EF4-FFF2-40B4-BE49-F238E27FC236}">
                  <a16:creationId xmlns:a16="http://schemas.microsoft.com/office/drawing/2014/main" id="{4CDA2B60-3C0B-DD18-3ED7-51701ABE4EEE}"/>
                </a:ext>
              </a:extLst>
            </p:cNvPr>
            <p:cNvSpPr/>
            <p:nvPr/>
          </p:nvSpPr>
          <p:spPr>
            <a:xfrm>
              <a:off x="5199590" y="290805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7" name="วงรี 1016">
              <a:extLst>
                <a:ext uri="{FF2B5EF4-FFF2-40B4-BE49-F238E27FC236}">
                  <a16:creationId xmlns:a16="http://schemas.microsoft.com/office/drawing/2014/main" id="{088FF9DE-F739-5AEE-6566-8FED733CC249}"/>
                </a:ext>
              </a:extLst>
            </p:cNvPr>
            <p:cNvSpPr/>
            <p:nvPr/>
          </p:nvSpPr>
          <p:spPr>
            <a:xfrm>
              <a:off x="5199590" y="5309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48" name="วงรี 1012">
              <a:extLst>
                <a:ext uri="{FF2B5EF4-FFF2-40B4-BE49-F238E27FC236}">
                  <a16:creationId xmlns:a16="http://schemas.microsoft.com/office/drawing/2014/main" id="{D9F555A9-088B-8B52-9523-F635C6F4A713}"/>
                </a:ext>
              </a:extLst>
            </p:cNvPr>
            <p:cNvSpPr/>
            <p:nvPr/>
          </p:nvSpPr>
          <p:spPr>
            <a:xfrm>
              <a:off x="5199590" y="7710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9" name="วงรี 1008">
              <a:extLst>
                <a:ext uri="{FF2B5EF4-FFF2-40B4-BE49-F238E27FC236}">
                  <a16:creationId xmlns:a16="http://schemas.microsoft.com/office/drawing/2014/main" id="{C5FE6067-D5F0-822B-CB7C-7D537CB75417}"/>
                </a:ext>
              </a:extLst>
            </p:cNvPr>
            <p:cNvSpPr/>
            <p:nvPr/>
          </p:nvSpPr>
          <p:spPr>
            <a:xfrm>
              <a:off x="5199590" y="1011102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0" name="วงรี 1004">
              <a:extLst>
                <a:ext uri="{FF2B5EF4-FFF2-40B4-BE49-F238E27FC236}">
                  <a16:creationId xmlns:a16="http://schemas.microsoft.com/office/drawing/2014/main" id="{BC144879-DF18-AC1F-FE0C-9F0FA9A6D4DF}"/>
                </a:ext>
              </a:extLst>
            </p:cNvPr>
            <p:cNvSpPr/>
            <p:nvPr/>
          </p:nvSpPr>
          <p:spPr>
            <a:xfrm>
              <a:off x="5199590" y="12512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1" name="วงรี 1000">
              <a:extLst>
                <a:ext uri="{FF2B5EF4-FFF2-40B4-BE49-F238E27FC236}">
                  <a16:creationId xmlns:a16="http://schemas.microsoft.com/office/drawing/2014/main" id="{D9DB53C4-0FC1-70C2-8479-0DD91791A43C}"/>
                </a:ext>
              </a:extLst>
            </p:cNvPr>
            <p:cNvSpPr/>
            <p:nvPr/>
          </p:nvSpPr>
          <p:spPr>
            <a:xfrm>
              <a:off x="5199590" y="14913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วงรี 996">
              <a:extLst>
                <a:ext uri="{FF2B5EF4-FFF2-40B4-BE49-F238E27FC236}">
                  <a16:creationId xmlns:a16="http://schemas.microsoft.com/office/drawing/2014/main" id="{582B5E2E-486A-A040-4FBB-81707238B4C1}"/>
                </a:ext>
              </a:extLst>
            </p:cNvPr>
            <p:cNvSpPr/>
            <p:nvPr/>
          </p:nvSpPr>
          <p:spPr>
            <a:xfrm>
              <a:off x="5199590" y="1731400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3" name="วงรี 992">
              <a:extLst>
                <a:ext uri="{FF2B5EF4-FFF2-40B4-BE49-F238E27FC236}">
                  <a16:creationId xmlns:a16="http://schemas.microsoft.com/office/drawing/2014/main" id="{822D7E68-5E37-31EC-190B-590F1A05D734}"/>
                </a:ext>
              </a:extLst>
            </p:cNvPr>
            <p:cNvSpPr/>
            <p:nvPr/>
          </p:nvSpPr>
          <p:spPr>
            <a:xfrm>
              <a:off x="5199590" y="1971499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4" name="วงรี 988">
              <a:extLst>
                <a:ext uri="{FF2B5EF4-FFF2-40B4-BE49-F238E27FC236}">
                  <a16:creationId xmlns:a16="http://schemas.microsoft.com/office/drawing/2014/main" id="{140E0A15-955A-397E-0E97-5630B385700B}"/>
                </a:ext>
              </a:extLst>
            </p:cNvPr>
            <p:cNvSpPr/>
            <p:nvPr/>
          </p:nvSpPr>
          <p:spPr>
            <a:xfrm>
              <a:off x="5199590" y="2211598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5" name="วงรี 984">
              <a:extLst>
                <a:ext uri="{FF2B5EF4-FFF2-40B4-BE49-F238E27FC236}">
                  <a16:creationId xmlns:a16="http://schemas.microsoft.com/office/drawing/2014/main" id="{01E8C196-C536-EEFB-3729-E07FEC5C698D}"/>
                </a:ext>
              </a:extLst>
            </p:cNvPr>
            <p:cNvSpPr/>
            <p:nvPr/>
          </p:nvSpPr>
          <p:spPr>
            <a:xfrm>
              <a:off x="5199590" y="2451697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AD691F-5CE4-882B-AB97-D6BB5F76B970}"/>
              </a:ext>
            </a:extLst>
          </p:cNvPr>
          <p:cNvGrpSpPr/>
          <p:nvPr/>
        </p:nvGrpSpPr>
        <p:grpSpPr>
          <a:xfrm>
            <a:off x="4887273" y="296681"/>
            <a:ext cx="168776" cy="2325300"/>
            <a:chOff x="5199590" y="290805"/>
            <a:chExt cx="168776" cy="2325300"/>
          </a:xfrm>
        </p:grpSpPr>
        <p:sp>
          <p:nvSpPr>
            <p:cNvPr id="27" name="วงรี 1024">
              <a:extLst>
                <a:ext uri="{FF2B5EF4-FFF2-40B4-BE49-F238E27FC236}">
                  <a16:creationId xmlns:a16="http://schemas.microsoft.com/office/drawing/2014/main" id="{1564AE2F-6070-0FEB-9AB2-20271C69EB6A}"/>
                </a:ext>
              </a:extLst>
            </p:cNvPr>
            <p:cNvSpPr/>
            <p:nvPr/>
          </p:nvSpPr>
          <p:spPr>
            <a:xfrm>
              <a:off x="5199590" y="290805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8" name="วงรี 1016">
              <a:extLst>
                <a:ext uri="{FF2B5EF4-FFF2-40B4-BE49-F238E27FC236}">
                  <a16:creationId xmlns:a16="http://schemas.microsoft.com/office/drawing/2014/main" id="{70CCD55E-0969-2D8F-9061-6DE1EA07D53D}"/>
                </a:ext>
              </a:extLst>
            </p:cNvPr>
            <p:cNvSpPr/>
            <p:nvPr/>
          </p:nvSpPr>
          <p:spPr>
            <a:xfrm>
              <a:off x="5199590" y="5309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9" name="วงรี 1012">
              <a:extLst>
                <a:ext uri="{FF2B5EF4-FFF2-40B4-BE49-F238E27FC236}">
                  <a16:creationId xmlns:a16="http://schemas.microsoft.com/office/drawing/2014/main" id="{1B9AF4C1-FB68-3C5C-FF86-EA5D5B4774B1}"/>
                </a:ext>
              </a:extLst>
            </p:cNvPr>
            <p:cNvSpPr/>
            <p:nvPr/>
          </p:nvSpPr>
          <p:spPr>
            <a:xfrm>
              <a:off x="5199590" y="771004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0" name="วงรี 1008">
              <a:extLst>
                <a:ext uri="{FF2B5EF4-FFF2-40B4-BE49-F238E27FC236}">
                  <a16:creationId xmlns:a16="http://schemas.microsoft.com/office/drawing/2014/main" id="{043293DC-35A4-BF82-ACB2-5D39B22EFF7C}"/>
                </a:ext>
              </a:extLst>
            </p:cNvPr>
            <p:cNvSpPr/>
            <p:nvPr/>
          </p:nvSpPr>
          <p:spPr>
            <a:xfrm>
              <a:off x="5199590" y="1011102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6" name="วงรี 1004">
              <a:extLst>
                <a:ext uri="{FF2B5EF4-FFF2-40B4-BE49-F238E27FC236}">
                  <a16:creationId xmlns:a16="http://schemas.microsoft.com/office/drawing/2014/main" id="{D32885C5-1FA6-3F44-59AC-45B70C03CCD1}"/>
                </a:ext>
              </a:extLst>
            </p:cNvPr>
            <p:cNvSpPr/>
            <p:nvPr/>
          </p:nvSpPr>
          <p:spPr>
            <a:xfrm>
              <a:off x="5199590" y="12512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7" name="วงรี 1000">
              <a:extLst>
                <a:ext uri="{FF2B5EF4-FFF2-40B4-BE49-F238E27FC236}">
                  <a16:creationId xmlns:a16="http://schemas.microsoft.com/office/drawing/2014/main" id="{7D7BC834-B712-BB97-CFE6-B71F8D4F02A7}"/>
                </a:ext>
              </a:extLst>
            </p:cNvPr>
            <p:cNvSpPr/>
            <p:nvPr/>
          </p:nvSpPr>
          <p:spPr>
            <a:xfrm>
              <a:off x="5199590" y="1491301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8" name="วงรี 996">
              <a:extLst>
                <a:ext uri="{FF2B5EF4-FFF2-40B4-BE49-F238E27FC236}">
                  <a16:creationId xmlns:a16="http://schemas.microsoft.com/office/drawing/2014/main" id="{5083C2EE-7496-25F7-06B0-21099CB23CAC}"/>
                </a:ext>
              </a:extLst>
            </p:cNvPr>
            <p:cNvSpPr/>
            <p:nvPr/>
          </p:nvSpPr>
          <p:spPr>
            <a:xfrm>
              <a:off x="5199590" y="1731400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9" name="วงรี 992">
              <a:extLst>
                <a:ext uri="{FF2B5EF4-FFF2-40B4-BE49-F238E27FC236}">
                  <a16:creationId xmlns:a16="http://schemas.microsoft.com/office/drawing/2014/main" id="{A8AC85C5-CEE6-CDF7-B566-67A016928A7F}"/>
                </a:ext>
              </a:extLst>
            </p:cNvPr>
            <p:cNvSpPr/>
            <p:nvPr/>
          </p:nvSpPr>
          <p:spPr>
            <a:xfrm>
              <a:off x="5199590" y="1971499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0" name="วงรี 988">
              <a:extLst>
                <a:ext uri="{FF2B5EF4-FFF2-40B4-BE49-F238E27FC236}">
                  <a16:creationId xmlns:a16="http://schemas.microsoft.com/office/drawing/2014/main" id="{FA547865-F529-3507-443E-44290E6BC4D4}"/>
                </a:ext>
              </a:extLst>
            </p:cNvPr>
            <p:cNvSpPr/>
            <p:nvPr/>
          </p:nvSpPr>
          <p:spPr>
            <a:xfrm>
              <a:off x="5199590" y="2211598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1" name="วงรี 984">
              <a:extLst>
                <a:ext uri="{FF2B5EF4-FFF2-40B4-BE49-F238E27FC236}">
                  <a16:creationId xmlns:a16="http://schemas.microsoft.com/office/drawing/2014/main" id="{058F8F5B-D310-4419-F60A-F216F35D0172}"/>
                </a:ext>
              </a:extLst>
            </p:cNvPr>
            <p:cNvSpPr/>
            <p:nvPr/>
          </p:nvSpPr>
          <p:spPr>
            <a:xfrm>
              <a:off x="5199590" y="2451697"/>
              <a:ext cx="168776" cy="1644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653939587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683</TotalTime>
  <Words>364</Words>
  <Application>Microsoft Office PowerPoint</Application>
  <PresentationFormat>A4 Paper (210x297 mm)</PresentationFormat>
  <Paragraphs>266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Browallia New</vt:lpstr>
      <vt:lpstr>Calibri</vt:lpstr>
      <vt:lpstr>Calibri Light</vt:lpstr>
      <vt:lpstr>ธีมของ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SSMIS</dc:creator>
  <cp:lastModifiedBy>leearkorn5629@hotmail.com</cp:lastModifiedBy>
  <cp:revision>27</cp:revision>
  <cp:lastPrinted>2024-01-10T09:29:18Z</cp:lastPrinted>
  <dcterms:created xsi:type="dcterms:W3CDTF">2022-12-23T04:45:12Z</dcterms:created>
  <dcterms:modified xsi:type="dcterms:W3CDTF">2025-05-06T06:50:45Z</dcterms:modified>
</cp:coreProperties>
</file>