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5" r:id="rId2"/>
    <p:sldId id="266" r:id="rId3"/>
  </p:sldIdLst>
  <p:sldSz cx="6858000" cy="9906000" type="A4"/>
  <p:notesSz cx="6869113" cy="100028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 showGuides="1">
      <p:cViewPr>
        <p:scale>
          <a:sx n="62" d="100"/>
          <a:sy n="62" d="100"/>
        </p:scale>
        <p:origin x="1828" y="-60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0963" y="0"/>
            <a:ext cx="297656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38456-3E81-4BC7-9DB2-E6E55A67AADA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66950" y="1250950"/>
            <a:ext cx="233521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813300"/>
            <a:ext cx="5494337" cy="39385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1188"/>
            <a:ext cx="297656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0963" y="9501188"/>
            <a:ext cx="297656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551CD-5B51-44BC-8698-21479185C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10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5215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9684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210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467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0266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2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237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6123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2208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418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8761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3172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43334" y="26504"/>
            <a:ext cx="6773122" cy="985299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27" name="สี่เหลี่ยมผืนผ้า 926"/>
          <p:cNvSpPr/>
          <p:nvPr/>
        </p:nvSpPr>
        <p:spPr>
          <a:xfrm>
            <a:off x="5338186" y="217029"/>
            <a:ext cx="1332511" cy="24852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9" name="กลุ่ม 8"/>
          <p:cNvGrpSpPr/>
          <p:nvPr/>
        </p:nvGrpSpPr>
        <p:grpSpPr>
          <a:xfrm>
            <a:off x="5471157" y="292153"/>
            <a:ext cx="1079913" cy="2325300"/>
            <a:chOff x="4721930" y="879053"/>
            <a:chExt cx="1338974" cy="2959716"/>
          </a:xfrm>
          <a:solidFill>
            <a:schemeClr val="bg1"/>
          </a:solidFill>
        </p:grpSpPr>
        <p:grpSp>
          <p:nvGrpSpPr>
            <p:cNvPr id="929" name="กลุ่ม 928"/>
            <p:cNvGrpSpPr/>
            <p:nvPr/>
          </p:nvGrpSpPr>
          <p:grpSpPr>
            <a:xfrm>
              <a:off x="4721930" y="879053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25" name="วงรี 1024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6" name="วงรี 1025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7" name="วงรี 1026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8" name="วงรี 1027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1" name="กลุ่ม 930"/>
            <p:cNvGrpSpPr/>
            <p:nvPr/>
          </p:nvGrpSpPr>
          <p:grpSpPr>
            <a:xfrm>
              <a:off x="4721930" y="1184659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17" name="วงรี 1016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8" name="วงรี 1017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9" name="วงรี 1018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0" name="วงรี 1019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2" name="กลุ่ม 931"/>
            <p:cNvGrpSpPr/>
            <p:nvPr/>
          </p:nvGrpSpPr>
          <p:grpSpPr>
            <a:xfrm>
              <a:off x="4721930" y="1490265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13" name="วงรี 1012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4" name="วงรี 1013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5" name="วงรี 1014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6" name="วงรี 1015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3" name="กลุ่ม 932"/>
            <p:cNvGrpSpPr/>
            <p:nvPr/>
          </p:nvGrpSpPr>
          <p:grpSpPr>
            <a:xfrm>
              <a:off x="4721930" y="1795870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9" name="วงรี 1008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0" name="วงรี 1009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1" name="วงรี 1010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2" name="วงรี 1011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4" name="กลุ่ม 933"/>
            <p:cNvGrpSpPr/>
            <p:nvPr/>
          </p:nvGrpSpPr>
          <p:grpSpPr>
            <a:xfrm>
              <a:off x="4721930" y="2101476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5" name="วงรี 1004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6" name="วงรี 1005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7" name="วงรี 1006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8" name="วงรี 1007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5" name="กลุ่ม 934"/>
            <p:cNvGrpSpPr/>
            <p:nvPr/>
          </p:nvGrpSpPr>
          <p:grpSpPr>
            <a:xfrm>
              <a:off x="4721930" y="2407082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1" name="วงรี 1000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2" name="วงรี 1001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3" name="วงรี 1002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4" name="วงรี 1003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6" name="กลุ่ม 935"/>
            <p:cNvGrpSpPr/>
            <p:nvPr/>
          </p:nvGrpSpPr>
          <p:grpSpPr>
            <a:xfrm>
              <a:off x="4721930" y="2712688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97" name="วงรี 996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8" name="วงรี 997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9" name="วงรี 998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0" name="วงรี 999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7" name="กลุ่ม 936"/>
            <p:cNvGrpSpPr/>
            <p:nvPr/>
          </p:nvGrpSpPr>
          <p:grpSpPr>
            <a:xfrm>
              <a:off x="4721930" y="3018294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93" name="วงรี 992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4" name="วงรี 993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5" name="วงรี 994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6" name="วงรี 995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8" name="กลุ่ม 937"/>
            <p:cNvGrpSpPr/>
            <p:nvPr/>
          </p:nvGrpSpPr>
          <p:grpSpPr>
            <a:xfrm>
              <a:off x="4721930" y="3323900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89" name="วงรี 988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0" name="วงรี 989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1" name="วงรี 990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2" name="วงรี 991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9" name="กลุ่ม 938"/>
            <p:cNvGrpSpPr/>
            <p:nvPr/>
          </p:nvGrpSpPr>
          <p:grpSpPr>
            <a:xfrm>
              <a:off x="4721930" y="3629505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85" name="วงรี 984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6" name="วงรี 985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7" name="วงรี 986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8" name="วงรี 987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F684B8E4-5A01-49B2-A2F7-5B7B2D08E323}"/>
              </a:ext>
            </a:extLst>
          </p:cNvPr>
          <p:cNvGrpSpPr/>
          <p:nvPr/>
        </p:nvGrpSpPr>
        <p:grpSpPr>
          <a:xfrm>
            <a:off x="367298" y="2211110"/>
            <a:ext cx="1221550" cy="543318"/>
            <a:chOff x="742782" y="1322120"/>
            <a:chExt cx="1373990" cy="598475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C04A9503-0A94-44AC-BAB8-227068EB0650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D77FB596-641E-4CDC-9CD9-AE39C9D60CCD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4CA65716-0907-4ED2-B4E1-D99A85BD3355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0B3E47E2-BF34-490C-B608-6D2FED098CA7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90980AB9-557C-430E-8D09-DBA9A71D7966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68A8040D-64B0-4B5C-9490-E942B6DF6387}"/>
                </a:ext>
              </a:extLst>
            </p:cNvPr>
            <p:cNvGrpSpPr/>
            <p:nvPr/>
          </p:nvGrpSpPr>
          <p:grpSpPr>
            <a:xfrm>
              <a:off x="742782" y="1322120"/>
              <a:ext cx="1373990" cy="395301"/>
              <a:chOff x="742782" y="1936773"/>
              <a:chExt cx="1373990" cy="395301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95873E72-768A-47EE-A0E9-359E1F1F5972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6661D2B0-BBE7-4636-93B7-BB39964B0467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A6595147-FA22-4B07-8CF8-93DCB0B4CDA6}"/>
                  </a:ext>
                </a:extLst>
              </p:cNvPr>
              <p:cNvSpPr txBox="1"/>
              <p:nvPr/>
            </p:nvSpPr>
            <p:spPr>
              <a:xfrm>
                <a:off x="1463378" y="1936773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66BA76C6-AE71-40FF-BB3D-0FA4D807C34B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1224" name="กล่องข้อความ 397">
            <a:extLst>
              <a:ext uri="{FF2B5EF4-FFF2-40B4-BE49-F238E27FC236}">
                <a16:creationId xmlns:a16="http://schemas.microsoft.com/office/drawing/2014/main" id="{737233FE-BDCE-4596-86A4-70ED63AC6D25}"/>
              </a:ext>
            </a:extLst>
          </p:cNvPr>
          <p:cNvSpPr txBox="1"/>
          <p:nvPr/>
        </p:nvSpPr>
        <p:spPr>
          <a:xfrm>
            <a:off x="233793" y="1113181"/>
            <a:ext cx="4788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ชื่อ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-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นามสกุล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…………………………….………..….…</a:t>
            </a:r>
            <a:endParaRPr lang="th-TH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25" name="กล่องข้อความ 398">
            <a:extLst>
              <a:ext uri="{FF2B5EF4-FFF2-40B4-BE49-F238E27FC236}">
                <a16:creationId xmlns:a16="http://schemas.microsoft.com/office/drawing/2014/main" id="{9584D172-D6DC-431C-8063-446BECA245A2}"/>
              </a:ext>
            </a:extLst>
          </p:cNvPr>
          <p:cNvSpPr txBox="1"/>
          <p:nvPr/>
        </p:nvSpPr>
        <p:spPr>
          <a:xfrm>
            <a:off x="223450" y="1453315"/>
            <a:ext cx="4726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รายวิชา.......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.............................................................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</a:p>
        </p:txBody>
      </p:sp>
      <p:grpSp>
        <p:nvGrpSpPr>
          <p:cNvPr id="1226" name="กลุ่ม 10">
            <a:extLst>
              <a:ext uri="{FF2B5EF4-FFF2-40B4-BE49-F238E27FC236}">
                <a16:creationId xmlns:a16="http://schemas.microsoft.com/office/drawing/2014/main" id="{F684B8E4-5A01-49B2-A2F7-5B7B2D08E323}"/>
              </a:ext>
            </a:extLst>
          </p:cNvPr>
          <p:cNvGrpSpPr/>
          <p:nvPr/>
        </p:nvGrpSpPr>
        <p:grpSpPr>
          <a:xfrm>
            <a:off x="2076587" y="2209141"/>
            <a:ext cx="1221550" cy="605755"/>
            <a:chOff x="742782" y="1322121"/>
            <a:chExt cx="1373990" cy="598474"/>
          </a:xfrm>
        </p:grpSpPr>
        <p:grpSp>
          <p:nvGrpSpPr>
            <p:cNvPr id="1227" name="กลุ่ม 2">
              <a:extLst>
                <a:ext uri="{FF2B5EF4-FFF2-40B4-BE49-F238E27FC236}">
                  <a16:creationId xmlns:a16="http://schemas.microsoft.com/office/drawing/2014/main" id="{C04A9503-0A94-44AC-BAB8-227068EB0650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1233" name="กล่องข้อความ 351">
                <a:extLst>
                  <a:ext uri="{FF2B5EF4-FFF2-40B4-BE49-F238E27FC236}">
                    <a16:creationId xmlns:a16="http://schemas.microsoft.com/office/drawing/2014/main" id="{D77FB596-641E-4CDC-9CD9-AE39C9D60CCD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1234" name="กล่องข้อความ 352">
                <a:extLst>
                  <a:ext uri="{FF2B5EF4-FFF2-40B4-BE49-F238E27FC236}">
                    <a16:creationId xmlns:a16="http://schemas.microsoft.com/office/drawing/2014/main" id="{4CA65716-0907-4ED2-B4E1-D99A85BD3355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1235" name="กล่องข้อความ 353">
                <a:extLst>
                  <a:ext uri="{FF2B5EF4-FFF2-40B4-BE49-F238E27FC236}">
                    <a16:creationId xmlns:a16="http://schemas.microsoft.com/office/drawing/2014/main" id="{0B3E47E2-BF34-490C-B608-6D2FED098CA7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1236" name="กล่องข้อความ 354">
                <a:extLst>
                  <a:ext uri="{FF2B5EF4-FFF2-40B4-BE49-F238E27FC236}">
                    <a16:creationId xmlns:a16="http://schemas.microsoft.com/office/drawing/2014/main" id="{90980AB9-557C-430E-8D09-DBA9A71D7966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1228" name="กลุ่ม 355">
              <a:extLst>
                <a:ext uri="{FF2B5EF4-FFF2-40B4-BE49-F238E27FC236}">
                  <a16:creationId xmlns:a16="http://schemas.microsoft.com/office/drawing/2014/main" id="{68A8040D-64B0-4B5C-9490-E942B6DF6387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395300"/>
              <a:chOff x="742782" y="1936774"/>
              <a:chExt cx="1373990" cy="395300"/>
            </a:xfrm>
          </p:grpSpPr>
          <p:sp>
            <p:nvSpPr>
              <p:cNvPr id="1229" name="กล่องข้อความ 356">
                <a:extLst>
                  <a:ext uri="{FF2B5EF4-FFF2-40B4-BE49-F238E27FC236}">
                    <a16:creationId xmlns:a16="http://schemas.microsoft.com/office/drawing/2014/main" id="{95873E72-768A-47EE-A0E9-359E1F1F5972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0" name="กล่องข้อความ 357">
                <a:extLst>
                  <a:ext uri="{FF2B5EF4-FFF2-40B4-BE49-F238E27FC236}">
                    <a16:creationId xmlns:a16="http://schemas.microsoft.com/office/drawing/2014/main" id="{6661D2B0-BBE7-4636-93B7-BB39964B0467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1" name="กล่องข้อความ 358">
                <a:extLst>
                  <a:ext uri="{FF2B5EF4-FFF2-40B4-BE49-F238E27FC236}">
                    <a16:creationId xmlns:a16="http://schemas.microsoft.com/office/drawing/2014/main" id="{A6595147-FA22-4B07-8CF8-93DCB0B4CDA6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2" name="กล่องข้อความ 359">
                <a:extLst>
                  <a:ext uri="{FF2B5EF4-FFF2-40B4-BE49-F238E27FC236}">
                    <a16:creationId xmlns:a16="http://schemas.microsoft.com/office/drawing/2014/main" id="{66BA76C6-AE71-40FF-BB3D-0FA4D807C34B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1237" name="กลุ่ม 10">
            <a:extLst>
              <a:ext uri="{FF2B5EF4-FFF2-40B4-BE49-F238E27FC236}">
                <a16:creationId xmlns:a16="http://schemas.microsoft.com/office/drawing/2014/main" id="{F684B8E4-5A01-49B2-A2F7-5B7B2D08E323}"/>
              </a:ext>
            </a:extLst>
          </p:cNvPr>
          <p:cNvGrpSpPr/>
          <p:nvPr/>
        </p:nvGrpSpPr>
        <p:grpSpPr>
          <a:xfrm>
            <a:off x="3719439" y="2171339"/>
            <a:ext cx="1221550" cy="605755"/>
            <a:chOff x="742782" y="1322121"/>
            <a:chExt cx="1373990" cy="598474"/>
          </a:xfrm>
        </p:grpSpPr>
        <p:grpSp>
          <p:nvGrpSpPr>
            <p:cNvPr id="1238" name="กลุ่ม 2">
              <a:extLst>
                <a:ext uri="{FF2B5EF4-FFF2-40B4-BE49-F238E27FC236}">
                  <a16:creationId xmlns:a16="http://schemas.microsoft.com/office/drawing/2014/main" id="{C04A9503-0A94-44AC-BAB8-227068EB0650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1244" name="กล่องข้อความ 351">
                <a:extLst>
                  <a:ext uri="{FF2B5EF4-FFF2-40B4-BE49-F238E27FC236}">
                    <a16:creationId xmlns:a16="http://schemas.microsoft.com/office/drawing/2014/main" id="{D77FB596-641E-4CDC-9CD9-AE39C9D60CCD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1245" name="กล่องข้อความ 352">
                <a:extLst>
                  <a:ext uri="{FF2B5EF4-FFF2-40B4-BE49-F238E27FC236}">
                    <a16:creationId xmlns:a16="http://schemas.microsoft.com/office/drawing/2014/main" id="{4CA65716-0907-4ED2-B4E1-D99A85BD3355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1246" name="กล่องข้อความ 353">
                <a:extLst>
                  <a:ext uri="{FF2B5EF4-FFF2-40B4-BE49-F238E27FC236}">
                    <a16:creationId xmlns:a16="http://schemas.microsoft.com/office/drawing/2014/main" id="{0B3E47E2-BF34-490C-B608-6D2FED098CA7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1247" name="กล่องข้อความ 354">
                <a:extLst>
                  <a:ext uri="{FF2B5EF4-FFF2-40B4-BE49-F238E27FC236}">
                    <a16:creationId xmlns:a16="http://schemas.microsoft.com/office/drawing/2014/main" id="{90980AB9-557C-430E-8D09-DBA9A71D7966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1239" name="กลุ่ม 355">
              <a:extLst>
                <a:ext uri="{FF2B5EF4-FFF2-40B4-BE49-F238E27FC236}">
                  <a16:creationId xmlns:a16="http://schemas.microsoft.com/office/drawing/2014/main" id="{68A8040D-64B0-4B5C-9490-E942B6DF6387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395300"/>
              <a:chOff x="742782" y="1936774"/>
              <a:chExt cx="1373990" cy="395300"/>
            </a:xfrm>
          </p:grpSpPr>
          <p:sp>
            <p:nvSpPr>
              <p:cNvPr id="1240" name="กล่องข้อความ 356">
                <a:extLst>
                  <a:ext uri="{FF2B5EF4-FFF2-40B4-BE49-F238E27FC236}">
                    <a16:creationId xmlns:a16="http://schemas.microsoft.com/office/drawing/2014/main" id="{95873E72-768A-47EE-A0E9-359E1F1F5972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41" name="กล่องข้อความ 357">
                <a:extLst>
                  <a:ext uri="{FF2B5EF4-FFF2-40B4-BE49-F238E27FC236}">
                    <a16:creationId xmlns:a16="http://schemas.microsoft.com/office/drawing/2014/main" id="{6661D2B0-BBE7-4636-93B7-BB39964B0467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42" name="กล่องข้อความ 358">
                <a:extLst>
                  <a:ext uri="{FF2B5EF4-FFF2-40B4-BE49-F238E27FC236}">
                    <a16:creationId xmlns:a16="http://schemas.microsoft.com/office/drawing/2014/main" id="{A6595147-FA22-4B07-8CF8-93DCB0B4CDA6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43" name="กล่องข้อความ 359">
                <a:extLst>
                  <a:ext uri="{FF2B5EF4-FFF2-40B4-BE49-F238E27FC236}">
                    <a16:creationId xmlns:a16="http://schemas.microsoft.com/office/drawing/2014/main" id="{66BA76C6-AE71-40FF-BB3D-0FA4D807C34B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581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8276" y="287611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2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0129" y="313777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3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13911" y="3405357"/>
            <a:ext cx="430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4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13604" y="3671911"/>
            <a:ext cx="426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5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8841" y="393350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6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8841" y="418401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7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12695" y="445164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8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7404" y="470670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9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8841" y="496599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0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8841" y="520454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1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15850" y="547275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2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8841" y="572021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3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7057" y="599210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4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5399" y="625422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5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1831" y="650024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6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0173" y="676289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7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1830" y="699185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8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598391" y="725675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9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8841" y="752988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0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1608841" y="777604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6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9476" y="286937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7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2156" y="313112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8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4125" y="339339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9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2155" y="365705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5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2959" y="390555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6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1205" y="415064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7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2154" y="442003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8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0294" y="468934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9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5547" y="494829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0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4125" y="521359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1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2703" y="547345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2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18899" y="571311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3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5942" y="595301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4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17632" y="622483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5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0961" y="648423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6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17538" y="674054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7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25941" y="697733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8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18898" y="724440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9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18897" y="750337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30" name="กล่องข้อความ 289">
            <a:extLst>
              <a:ext uri="{FF2B5EF4-FFF2-40B4-BE49-F238E27FC236}">
                <a16:creationId xmlns:a16="http://schemas.microsoft.com/office/drawing/2014/main" id="{E594F891-42CC-4D93-BBB4-D9A164A432F9}"/>
              </a:ext>
            </a:extLst>
          </p:cNvPr>
          <p:cNvSpPr txBox="1"/>
          <p:nvPr/>
        </p:nvSpPr>
        <p:spPr>
          <a:xfrm>
            <a:off x="3217864" y="775756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856727" y="2879751"/>
            <a:ext cx="453839" cy="5160864"/>
            <a:chOff x="4880052" y="3756427"/>
            <a:chExt cx="453839" cy="5160864"/>
          </a:xfrm>
        </p:grpSpPr>
        <p:sp>
          <p:nvSpPr>
            <p:cNvPr id="631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9494" y="375642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2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4063" y="401362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3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5083" y="4270823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4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6273" y="452419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5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6869" y="477776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6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6334" y="503648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7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91558" y="528992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8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4268" y="5554514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9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6273" y="581239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0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6273" y="605009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1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7883" y="632828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2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90652" y="658225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3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0052" y="6835983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4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1428" y="709291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5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4960" y="735603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6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5327" y="7610786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7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4554" y="786722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8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3781" y="811650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9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8102" y="838484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0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86460" y="8640292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90848" y="202038"/>
            <a:ext cx="519753" cy="2503356"/>
            <a:chOff x="4789487" y="1001547"/>
            <a:chExt cx="519753" cy="2503356"/>
          </a:xfrm>
        </p:grpSpPr>
        <p:sp>
          <p:nvSpPr>
            <p:cNvPr id="652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01240" y="1001547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3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791135" y="1222105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4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797688" y="1447780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5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789487" y="168577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6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796731" y="1935694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7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791089" y="2163009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8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797688" y="2405587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9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798616" y="264971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60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801127" y="2892770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61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4796731" y="313557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  9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4" name="กล่องข้อความ 398">
            <a:extLst>
              <a:ext uri="{FF2B5EF4-FFF2-40B4-BE49-F238E27FC236}">
                <a16:creationId xmlns:a16="http://schemas.microsoft.com/office/drawing/2014/main" id="{392FAF62-E241-7D2E-50B3-BB5A3533AFFE}"/>
              </a:ext>
            </a:extLst>
          </p:cNvPr>
          <p:cNvSpPr txBox="1"/>
          <p:nvPr/>
        </p:nvSpPr>
        <p:spPr>
          <a:xfrm>
            <a:off x="225783" y="1791705"/>
            <a:ext cx="4663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ชั้น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 / 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ห้อง..........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…………………..</a:t>
            </a:r>
            <a:endParaRPr lang="th-TH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763" name="Group 1762">
            <a:extLst>
              <a:ext uri="{FF2B5EF4-FFF2-40B4-BE49-F238E27FC236}">
                <a16:creationId xmlns:a16="http://schemas.microsoft.com/office/drawing/2014/main" id="{79CCF8A6-058C-3F45-AF7F-19D9B559B8FC}"/>
              </a:ext>
            </a:extLst>
          </p:cNvPr>
          <p:cNvGrpSpPr/>
          <p:nvPr/>
        </p:nvGrpSpPr>
        <p:grpSpPr>
          <a:xfrm>
            <a:off x="397650" y="2811257"/>
            <a:ext cx="1297870" cy="6634196"/>
            <a:chOff x="397650" y="2645009"/>
            <a:chExt cx="1297870" cy="6634196"/>
          </a:xfrm>
        </p:grpSpPr>
        <p:sp>
          <p:nvSpPr>
            <p:cNvPr id="5" name="สี่เหลี่ยมผืนผ้า 4"/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66" name="กลุ่ม 265"/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11" name="วงรี 610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2" name="วงรี 611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3" name="วงรี 612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4" name="วงรี 613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9" name="กลุ่ม 298"/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03" name="วงรี 602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4" name="วงรี 603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5" name="วงรี 604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0" name="วงรี 609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0" name="กลุ่ม 299"/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63" name="วงรี 562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4" name="วงรี 563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5" name="วงรี 564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2" name="วงรี 601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1" name="กลุ่ม 300"/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9" name="วงรี 558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0" name="วงรี 559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1" name="วงรี 560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2" name="วงรี 561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2" name="กลุ่ม 301"/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5" name="วงรี 554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6" name="วงรี 555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7" name="วงรี 556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8" name="วงรี 557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3" name="กลุ่ม 302"/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1" name="วงรี 550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2" name="วงรี 551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3" name="วงรี 552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4" name="วงรี 553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4" name="กลุ่ม 303"/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47" name="วงรี 546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8" name="วงรี 547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9" name="วงรี 548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0" name="วงรี 549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5" name="กลุ่ม 304"/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43" name="วงรี 542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4" name="วงรี 543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5" name="วงรี 544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6" name="วงรี 545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6" name="กลุ่ม 305"/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9" name="วงรี 538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0" name="วงรี 539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1" name="วงรี 540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2" name="วงรี 541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7" name="กลุ่ม 306"/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5" name="วงรี 534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6" name="วงรี 535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7" name="วงรี 536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8" name="วงรี 537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8" name="กลุ่ม 307"/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1" name="วงรี 530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2" name="วงรี 531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3" name="วงรี 532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4" name="วงรี 533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9" name="กลุ่ม 308"/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7" name="วงรี 526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8" name="วงรี 527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9" name="วงรี 528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0" name="วงรี 529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0" name="กลุ่ม 309"/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3" name="วงรี 522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วงรี 523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วงรี 524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6" name="วงรี 525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1" name="กลุ่ม 310"/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09" name="วงรี 508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วงรี 510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1" name="วงรี 520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วงรี 521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กลุ่ม 311"/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8" name="วงรี 337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วงรี 338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0" name="วงรี 339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7" name="วงรี 506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3" name="กลุ่ม 312"/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4" name="วงรี 333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5" name="วงรี 334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6" name="วงรี 335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7" name="วงรี 336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4" name="กลุ่ม 313"/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0" name="วงรี 329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1" name="วงรี 330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วงรี 331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วงรี 332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5" name="กลุ่ม 314"/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6" name="วงรี 325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7" name="วงรี 326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8" name="วงรี 327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9" name="วงรี 328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6" name="กลุ่ม 315"/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2" name="วงรี 321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3" name="วงรี 322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4" name="วงรี 323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5" name="วงรี 324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7" name="กลุ่ม 316"/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18" name="วงรี 317"/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9" name="วงรี 318"/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0" name="วงรี 319"/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วงรี 320"/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6" name="กลุ่ม 298">
              <a:extLst>
                <a:ext uri="{FF2B5EF4-FFF2-40B4-BE49-F238E27FC236}">
                  <a16:creationId xmlns:a16="http://schemas.microsoft.com/office/drawing/2014/main" id="{4C1E2AFE-3C73-7D72-7958-45EE6B331E2E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" name="วงรี 602">
                <a:extLst>
                  <a:ext uri="{FF2B5EF4-FFF2-40B4-BE49-F238E27FC236}">
                    <a16:creationId xmlns:a16="http://schemas.microsoft.com/office/drawing/2014/main" id="{08C421D8-3A8D-2A20-15DE-EC4A88EF2C8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" name="วงรี 603">
                <a:extLst>
                  <a:ext uri="{FF2B5EF4-FFF2-40B4-BE49-F238E27FC236}">
                    <a16:creationId xmlns:a16="http://schemas.microsoft.com/office/drawing/2014/main" id="{7FAF7E54-7DBB-04F3-F799-26681F3543E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" name="วงรี 604">
                <a:extLst>
                  <a:ext uri="{FF2B5EF4-FFF2-40B4-BE49-F238E27FC236}">
                    <a16:creationId xmlns:a16="http://schemas.microsoft.com/office/drawing/2014/main" id="{67085E89-C904-D9DD-B109-8CD8DF6863C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" name="วงรี 609">
                <a:extLst>
                  <a:ext uri="{FF2B5EF4-FFF2-40B4-BE49-F238E27FC236}">
                    <a16:creationId xmlns:a16="http://schemas.microsoft.com/office/drawing/2014/main" id="{ABA66C88-3AC4-88C8-3F13-96027310458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" name="กลุ่ม 298">
              <a:extLst>
                <a:ext uri="{FF2B5EF4-FFF2-40B4-BE49-F238E27FC236}">
                  <a16:creationId xmlns:a16="http://schemas.microsoft.com/office/drawing/2014/main" id="{613ADF6E-6969-386F-29FB-BCBCC76FE89D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" name="วงรี 602">
                <a:extLst>
                  <a:ext uri="{FF2B5EF4-FFF2-40B4-BE49-F238E27FC236}">
                    <a16:creationId xmlns:a16="http://schemas.microsoft.com/office/drawing/2014/main" id="{B2C40F81-46BC-228E-C197-F68C589B375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3" name="วงรี 603">
                <a:extLst>
                  <a:ext uri="{FF2B5EF4-FFF2-40B4-BE49-F238E27FC236}">
                    <a16:creationId xmlns:a16="http://schemas.microsoft.com/office/drawing/2014/main" id="{8E76D1C6-2993-239B-9458-2760568D7B9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4" name="วงรี 604">
                <a:extLst>
                  <a:ext uri="{FF2B5EF4-FFF2-40B4-BE49-F238E27FC236}">
                    <a16:creationId xmlns:a16="http://schemas.microsoft.com/office/drawing/2014/main" id="{C7FF48F9-5AAF-B3C6-E1BD-E222EA5B653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5" name="วงรี 609">
                <a:extLst>
                  <a:ext uri="{FF2B5EF4-FFF2-40B4-BE49-F238E27FC236}">
                    <a16:creationId xmlns:a16="http://schemas.microsoft.com/office/drawing/2014/main" id="{DAC6872A-4698-F650-3478-7EC4AAAECE0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" name="กลุ่ม 265">
              <a:extLst>
                <a:ext uri="{FF2B5EF4-FFF2-40B4-BE49-F238E27FC236}">
                  <a16:creationId xmlns:a16="http://schemas.microsoft.com/office/drawing/2014/main" id="{3E66FC48-0BE6-8863-7D77-5554EC891C36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" name="วงรี 610">
                <a:extLst>
                  <a:ext uri="{FF2B5EF4-FFF2-40B4-BE49-F238E27FC236}">
                    <a16:creationId xmlns:a16="http://schemas.microsoft.com/office/drawing/2014/main" id="{1ADA2BC4-FEFE-9A0F-5BC5-B800EEDB335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" name="วงรี 611">
                <a:extLst>
                  <a:ext uri="{FF2B5EF4-FFF2-40B4-BE49-F238E27FC236}">
                    <a16:creationId xmlns:a16="http://schemas.microsoft.com/office/drawing/2014/main" id="{48204B00-085B-67C8-F9D2-FF8CAF58BA6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" name="วงรี 612">
                <a:extLst>
                  <a:ext uri="{FF2B5EF4-FFF2-40B4-BE49-F238E27FC236}">
                    <a16:creationId xmlns:a16="http://schemas.microsoft.com/office/drawing/2014/main" id="{DD892C7F-633E-E9C7-FA8E-E9357C051F3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5" name="วงรี 613">
                <a:extLst>
                  <a:ext uri="{FF2B5EF4-FFF2-40B4-BE49-F238E27FC236}">
                    <a16:creationId xmlns:a16="http://schemas.microsoft.com/office/drawing/2014/main" id="{6875E5F2-2F2D-6B85-3A91-13C4F2DC003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38" name="กลุ่ม 298">
              <a:extLst>
                <a:ext uri="{FF2B5EF4-FFF2-40B4-BE49-F238E27FC236}">
                  <a16:creationId xmlns:a16="http://schemas.microsoft.com/office/drawing/2014/main" id="{98E1C267-6F70-CFBE-D63E-DA431019C27F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339" name="วงรี 602">
                <a:extLst>
                  <a:ext uri="{FF2B5EF4-FFF2-40B4-BE49-F238E27FC236}">
                    <a16:creationId xmlns:a16="http://schemas.microsoft.com/office/drawing/2014/main" id="{DF2F4C30-4E4E-0117-51DF-EB6066FC125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0" name="วงรี 603">
                <a:extLst>
                  <a:ext uri="{FF2B5EF4-FFF2-40B4-BE49-F238E27FC236}">
                    <a16:creationId xmlns:a16="http://schemas.microsoft.com/office/drawing/2014/main" id="{CFF29E31-8D41-B4B7-48F5-58AD6A1930B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1" name="วงรี 604">
                <a:extLst>
                  <a:ext uri="{FF2B5EF4-FFF2-40B4-BE49-F238E27FC236}">
                    <a16:creationId xmlns:a16="http://schemas.microsoft.com/office/drawing/2014/main" id="{545DFB4D-8CF4-6629-5D06-D0525641722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2" name="วงรี 609">
                <a:extLst>
                  <a:ext uri="{FF2B5EF4-FFF2-40B4-BE49-F238E27FC236}">
                    <a16:creationId xmlns:a16="http://schemas.microsoft.com/office/drawing/2014/main" id="{CDA404A7-7436-63AF-50F2-6BF6652E6E2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43" name="กลุ่ม 298">
              <a:extLst>
                <a:ext uri="{FF2B5EF4-FFF2-40B4-BE49-F238E27FC236}">
                  <a16:creationId xmlns:a16="http://schemas.microsoft.com/office/drawing/2014/main" id="{5CD8AAF8-41D4-6DE7-8025-94AE0849F36D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344" name="วงรี 602">
                <a:extLst>
                  <a:ext uri="{FF2B5EF4-FFF2-40B4-BE49-F238E27FC236}">
                    <a16:creationId xmlns:a16="http://schemas.microsoft.com/office/drawing/2014/main" id="{8AAA6472-418E-8C6F-7EA0-4D6889F62D7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5" name="วงรี 603">
                <a:extLst>
                  <a:ext uri="{FF2B5EF4-FFF2-40B4-BE49-F238E27FC236}">
                    <a16:creationId xmlns:a16="http://schemas.microsoft.com/office/drawing/2014/main" id="{B78A9675-7FE1-DB7F-0743-BDF9108406D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6" name="วงรี 604">
                <a:extLst>
                  <a:ext uri="{FF2B5EF4-FFF2-40B4-BE49-F238E27FC236}">
                    <a16:creationId xmlns:a16="http://schemas.microsoft.com/office/drawing/2014/main" id="{D84909FE-0D60-59F2-C74F-B7461855850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7" name="วงรี 609">
                <a:extLst>
                  <a:ext uri="{FF2B5EF4-FFF2-40B4-BE49-F238E27FC236}">
                    <a16:creationId xmlns:a16="http://schemas.microsoft.com/office/drawing/2014/main" id="{E12B935F-F88E-8853-57B4-58113EF97AD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350" name="Group 1349">
            <a:extLst>
              <a:ext uri="{FF2B5EF4-FFF2-40B4-BE49-F238E27FC236}">
                <a16:creationId xmlns:a16="http://schemas.microsoft.com/office/drawing/2014/main" id="{E8546270-B150-4F1A-9F40-39FBCB1283F1}"/>
              </a:ext>
            </a:extLst>
          </p:cNvPr>
          <p:cNvGrpSpPr/>
          <p:nvPr/>
        </p:nvGrpSpPr>
        <p:grpSpPr>
          <a:xfrm>
            <a:off x="-156104" y="2875539"/>
            <a:ext cx="542857" cy="6455161"/>
            <a:chOff x="-152033" y="2746974"/>
            <a:chExt cx="542857" cy="7007076"/>
          </a:xfrm>
        </p:grpSpPr>
        <p:sp>
          <p:nvSpPr>
            <p:cNvPr id="516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44703" y="274697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7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49513" y="304210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8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46393" y="334298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9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43273" y="363386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20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42873" y="390707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6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47932" y="4191817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7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42873" y="4455387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8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52033" y="476609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9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43273" y="504789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0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21331" y="531646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1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20270" y="5586432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2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17634" y="5862172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3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24219" y="6127545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4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17176" y="642136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5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21331" y="6697040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6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26936" y="697561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7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23529" y="727190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8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01123" y="7535931"/>
              <a:ext cx="485046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9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17634" y="781925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80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-118345" y="8119965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5" name="กล่องข้อความ 289">
              <a:extLst>
                <a:ext uri="{FF2B5EF4-FFF2-40B4-BE49-F238E27FC236}">
                  <a16:creationId xmlns:a16="http://schemas.microsoft.com/office/drawing/2014/main" id="{D9B15C4F-5D03-AECE-B560-C9631DC8115E}"/>
                </a:ext>
              </a:extLst>
            </p:cNvPr>
            <p:cNvSpPr txBox="1"/>
            <p:nvPr/>
          </p:nvSpPr>
          <p:spPr>
            <a:xfrm>
              <a:off x="-120509" y="8409693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6" name="กล่องข้อความ 289">
              <a:extLst>
                <a:ext uri="{FF2B5EF4-FFF2-40B4-BE49-F238E27FC236}">
                  <a16:creationId xmlns:a16="http://schemas.microsoft.com/office/drawing/2014/main" id="{2AE7AD13-030B-E494-B62B-FE3D83F01B2C}"/>
                </a:ext>
              </a:extLst>
            </p:cNvPr>
            <p:cNvSpPr txBox="1"/>
            <p:nvPr/>
          </p:nvSpPr>
          <p:spPr>
            <a:xfrm>
              <a:off x="-124085" y="8690262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7" name="กล่องข้อความ 289">
              <a:extLst>
                <a:ext uri="{FF2B5EF4-FFF2-40B4-BE49-F238E27FC236}">
                  <a16:creationId xmlns:a16="http://schemas.microsoft.com/office/drawing/2014/main" id="{DE6E62B4-5B0A-7483-32FF-A929EEFB2F0D}"/>
                </a:ext>
              </a:extLst>
            </p:cNvPr>
            <p:cNvSpPr txBox="1"/>
            <p:nvPr/>
          </p:nvSpPr>
          <p:spPr>
            <a:xfrm>
              <a:off x="-129398" y="8945157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48" name="กล่องข้อความ 289">
              <a:extLst>
                <a:ext uri="{FF2B5EF4-FFF2-40B4-BE49-F238E27FC236}">
                  <a16:creationId xmlns:a16="http://schemas.microsoft.com/office/drawing/2014/main" id="{F61BF272-59B8-092A-D8D7-B56614B4BD9A}"/>
                </a:ext>
              </a:extLst>
            </p:cNvPr>
            <p:cNvSpPr txBox="1"/>
            <p:nvPr/>
          </p:nvSpPr>
          <p:spPr>
            <a:xfrm>
              <a:off x="-123227" y="9202421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49" name="กล่องข้อความ 289">
              <a:extLst>
                <a:ext uri="{FF2B5EF4-FFF2-40B4-BE49-F238E27FC236}">
                  <a16:creationId xmlns:a16="http://schemas.microsoft.com/office/drawing/2014/main" id="{EDCA3DAF-BFBF-9FFF-B3B0-E1B15E7E3957}"/>
                </a:ext>
              </a:extLst>
            </p:cNvPr>
            <p:cNvSpPr txBox="1"/>
            <p:nvPr/>
          </p:nvSpPr>
          <p:spPr>
            <a:xfrm>
              <a:off x="-128416" y="9477051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759" name="กล่องข้อความ 289">
            <a:extLst>
              <a:ext uri="{FF2B5EF4-FFF2-40B4-BE49-F238E27FC236}">
                <a16:creationId xmlns:a16="http://schemas.microsoft.com/office/drawing/2014/main" id="{41FB8217-2FF7-177D-4EF1-6814A227525A}"/>
              </a:ext>
            </a:extLst>
          </p:cNvPr>
          <p:cNvSpPr txBox="1"/>
          <p:nvPr/>
        </p:nvSpPr>
        <p:spPr>
          <a:xfrm>
            <a:off x="1608840" y="802275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0" name="กล่องข้อความ 289">
            <a:extLst>
              <a:ext uri="{FF2B5EF4-FFF2-40B4-BE49-F238E27FC236}">
                <a16:creationId xmlns:a16="http://schemas.microsoft.com/office/drawing/2014/main" id="{322B0AD3-F8B2-6AC8-5C1B-4474A53FE5F3}"/>
              </a:ext>
            </a:extLst>
          </p:cNvPr>
          <p:cNvSpPr txBox="1"/>
          <p:nvPr/>
        </p:nvSpPr>
        <p:spPr>
          <a:xfrm>
            <a:off x="1607344" y="830302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1" name="กล่องข้อความ 289">
            <a:extLst>
              <a:ext uri="{FF2B5EF4-FFF2-40B4-BE49-F238E27FC236}">
                <a16:creationId xmlns:a16="http://schemas.microsoft.com/office/drawing/2014/main" id="{0C204C67-8614-6EE3-FFF8-477773939936}"/>
              </a:ext>
            </a:extLst>
          </p:cNvPr>
          <p:cNvSpPr txBox="1"/>
          <p:nvPr/>
        </p:nvSpPr>
        <p:spPr>
          <a:xfrm>
            <a:off x="1611634" y="854330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2" name="กล่องข้อความ 289">
            <a:extLst>
              <a:ext uri="{FF2B5EF4-FFF2-40B4-BE49-F238E27FC236}">
                <a16:creationId xmlns:a16="http://schemas.microsoft.com/office/drawing/2014/main" id="{5432018C-8DBA-A84A-B1E5-5F6D258AE868}"/>
              </a:ext>
            </a:extLst>
          </p:cNvPr>
          <p:cNvSpPr txBox="1"/>
          <p:nvPr/>
        </p:nvSpPr>
        <p:spPr>
          <a:xfrm>
            <a:off x="1604867" y="878939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764" name="Group 1763">
            <a:extLst>
              <a:ext uri="{FF2B5EF4-FFF2-40B4-BE49-F238E27FC236}">
                <a16:creationId xmlns:a16="http://schemas.microsoft.com/office/drawing/2014/main" id="{46D35C19-BEBB-790B-42EE-D483E1B69540}"/>
              </a:ext>
            </a:extLst>
          </p:cNvPr>
          <p:cNvGrpSpPr/>
          <p:nvPr/>
        </p:nvGrpSpPr>
        <p:grpSpPr>
          <a:xfrm>
            <a:off x="2056670" y="2811257"/>
            <a:ext cx="1297870" cy="6634196"/>
            <a:chOff x="397650" y="2645009"/>
            <a:chExt cx="1297870" cy="6634196"/>
          </a:xfrm>
        </p:grpSpPr>
        <p:sp>
          <p:nvSpPr>
            <p:cNvPr id="1765" name="สี่เหลี่ยมผืนผ้า 4">
              <a:extLst>
                <a:ext uri="{FF2B5EF4-FFF2-40B4-BE49-F238E27FC236}">
                  <a16:creationId xmlns:a16="http://schemas.microsoft.com/office/drawing/2014/main" id="{A2984464-8442-6691-9668-96AA4BEC49F0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1766" name="กลุ่ม 265">
              <a:extLst>
                <a:ext uri="{FF2B5EF4-FFF2-40B4-BE49-F238E27FC236}">
                  <a16:creationId xmlns:a16="http://schemas.microsoft.com/office/drawing/2014/main" id="{55F86561-38EA-F4E3-E2D9-7A1B21BB8E99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87" name="วงรี 610">
                <a:extLst>
                  <a:ext uri="{FF2B5EF4-FFF2-40B4-BE49-F238E27FC236}">
                    <a16:creationId xmlns:a16="http://schemas.microsoft.com/office/drawing/2014/main" id="{CA9D2F0F-03D2-A900-A255-B4206D97A02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8" name="วงรี 611">
                <a:extLst>
                  <a:ext uri="{FF2B5EF4-FFF2-40B4-BE49-F238E27FC236}">
                    <a16:creationId xmlns:a16="http://schemas.microsoft.com/office/drawing/2014/main" id="{7306B46B-1D5F-013C-5EE7-8004A6B76CA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9" name="วงรี 612">
                <a:extLst>
                  <a:ext uri="{FF2B5EF4-FFF2-40B4-BE49-F238E27FC236}">
                    <a16:creationId xmlns:a16="http://schemas.microsoft.com/office/drawing/2014/main" id="{7C1C5683-89F4-8EF4-7B14-7F8C148926C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90" name="วงรี 613">
                <a:extLst>
                  <a:ext uri="{FF2B5EF4-FFF2-40B4-BE49-F238E27FC236}">
                    <a16:creationId xmlns:a16="http://schemas.microsoft.com/office/drawing/2014/main" id="{49DBED5F-55D7-0976-EC58-B4051AA1FFB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7" name="กลุ่ม 298">
              <a:extLst>
                <a:ext uri="{FF2B5EF4-FFF2-40B4-BE49-F238E27FC236}">
                  <a16:creationId xmlns:a16="http://schemas.microsoft.com/office/drawing/2014/main" id="{A0CE00C8-CDAD-248C-3737-EE586768BFE2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83" name="วงรี 602">
                <a:extLst>
                  <a:ext uri="{FF2B5EF4-FFF2-40B4-BE49-F238E27FC236}">
                    <a16:creationId xmlns:a16="http://schemas.microsoft.com/office/drawing/2014/main" id="{6441BE5C-AAE0-2A81-DE54-F0EE1B5F67B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4" name="วงรี 603">
                <a:extLst>
                  <a:ext uri="{FF2B5EF4-FFF2-40B4-BE49-F238E27FC236}">
                    <a16:creationId xmlns:a16="http://schemas.microsoft.com/office/drawing/2014/main" id="{2D2AC1AB-A2F7-6328-C098-792EC3DEC5B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5" name="วงรี 604">
                <a:extLst>
                  <a:ext uri="{FF2B5EF4-FFF2-40B4-BE49-F238E27FC236}">
                    <a16:creationId xmlns:a16="http://schemas.microsoft.com/office/drawing/2014/main" id="{426DED57-9B1A-FA9D-9C7D-A38A28C05E4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6" name="วงรี 609">
                <a:extLst>
                  <a:ext uri="{FF2B5EF4-FFF2-40B4-BE49-F238E27FC236}">
                    <a16:creationId xmlns:a16="http://schemas.microsoft.com/office/drawing/2014/main" id="{F9847157-EA6F-F5CE-F195-DE668389658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8" name="กลุ่ม 299">
              <a:extLst>
                <a:ext uri="{FF2B5EF4-FFF2-40B4-BE49-F238E27FC236}">
                  <a16:creationId xmlns:a16="http://schemas.microsoft.com/office/drawing/2014/main" id="{BF515779-069B-ED04-355A-84F79D5990CA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9" name="วงรี 562">
                <a:extLst>
                  <a:ext uri="{FF2B5EF4-FFF2-40B4-BE49-F238E27FC236}">
                    <a16:creationId xmlns:a16="http://schemas.microsoft.com/office/drawing/2014/main" id="{D76D1A85-3B13-35AA-EAD4-CDD6FAD987C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0" name="วงรี 563">
                <a:extLst>
                  <a:ext uri="{FF2B5EF4-FFF2-40B4-BE49-F238E27FC236}">
                    <a16:creationId xmlns:a16="http://schemas.microsoft.com/office/drawing/2014/main" id="{1E5625F7-136D-EFBB-A45E-16C202C726B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1" name="วงรี 564">
                <a:extLst>
                  <a:ext uri="{FF2B5EF4-FFF2-40B4-BE49-F238E27FC236}">
                    <a16:creationId xmlns:a16="http://schemas.microsoft.com/office/drawing/2014/main" id="{76CD67AF-7F48-A173-9303-7B49D2E8BC2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2" name="วงรี 601">
                <a:extLst>
                  <a:ext uri="{FF2B5EF4-FFF2-40B4-BE49-F238E27FC236}">
                    <a16:creationId xmlns:a16="http://schemas.microsoft.com/office/drawing/2014/main" id="{7B132AA9-A631-EB43-E059-B5EE13F43FA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9" name="กลุ่ม 300">
              <a:extLst>
                <a:ext uri="{FF2B5EF4-FFF2-40B4-BE49-F238E27FC236}">
                  <a16:creationId xmlns:a16="http://schemas.microsoft.com/office/drawing/2014/main" id="{B267DE98-6DAC-1D51-4D93-C03436C64232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5" name="วงรี 558">
                <a:extLst>
                  <a:ext uri="{FF2B5EF4-FFF2-40B4-BE49-F238E27FC236}">
                    <a16:creationId xmlns:a16="http://schemas.microsoft.com/office/drawing/2014/main" id="{C6EAF115-4636-4C9A-7BF4-0F1C1356C4E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6" name="วงรี 559">
                <a:extLst>
                  <a:ext uri="{FF2B5EF4-FFF2-40B4-BE49-F238E27FC236}">
                    <a16:creationId xmlns:a16="http://schemas.microsoft.com/office/drawing/2014/main" id="{85FE2E02-3CEB-B77C-970C-4D5D303229A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7" name="วงรี 560">
                <a:extLst>
                  <a:ext uri="{FF2B5EF4-FFF2-40B4-BE49-F238E27FC236}">
                    <a16:creationId xmlns:a16="http://schemas.microsoft.com/office/drawing/2014/main" id="{3DC8D8EE-11C9-79BE-4989-ADB5FF50316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8" name="วงรี 561">
                <a:extLst>
                  <a:ext uri="{FF2B5EF4-FFF2-40B4-BE49-F238E27FC236}">
                    <a16:creationId xmlns:a16="http://schemas.microsoft.com/office/drawing/2014/main" id="{1C86D2BB-A743-7C63-7365-8D80E65A4E9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0" name="กลุ่ม 301">
              <a:extLst>
                <a:ext uri="{FF2B5EF4-FFF2-40B4-BE49-F238E27FC236}">
                  <a16:creationId xmlns:a16="http://schemas.microsoft.com/office/drawing/2014/main" id="{19FBEFDA-1CE9-ADFA-8291-654D17E2BAEF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1" name="วงรี 554">
                <a:extLst>
                  <a:ext uri="{FF2B5EF4-FFF2-40B4-BE49-F238E27FC236}">
                    <a16:creationId xmlns:a16="http://schemas.microsoft.com/office/drawing/2014/main" id="{EBDC4970-B634-49CC-A863-40E02A02BE1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2" name="วงรี 555">
                <a:extLst>
                  <a:ext uri="{FF2B5EF4-FFF2-40B4-BE49-F238E27FC236}">
                    <a16:creationId xmlns:a16="http://schemas.microsoft.com/office/drawing/2014/main" id="{7055BB64-7B74-77C1-E781-BD440AA30D4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3" name="วงรี 556">
                <a:extLst>
                  <a:ext uri="{FF2B5EF4-FFF2-40B4-BE49-F238E27FC236}">
                    <a16:creationId xmlns:a16="http://schemas.microsoft.com/office/drawing/2014/main" id="{183A5525-DE19-FB8E-13A4-3E318D31477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4" name="วงรี 557">
                <a:extLst>
                  <a:ext uri="{FF2B5EF4-FFF2-40B4-BE49-F238E27FC236}">
                    <a16:creationId xmlns:a16="http://schemas.microsoft.com/office/drawing/2014/main" id="{0EA2532F-D9A9-FF93-D785-4DA779939C8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1" name="กลุ่ม 302">
              <a:extLst>
                <a:ext uri="{FF2B5EF4-FFF2-40B4-BE49-F238E27FC236}">
                  <a16:creationId xmlns:a16="http://schemas.microsoft.com/office/drawing/2014/main" id="{8E1FAEA0-2BE3-9CB8-6A73-66F45ABC7041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67" name="วงรี 550">
                <a:extLst>
                  <a:ext uri="{FF2B5EF4-FFF2-40B4-BE49-F238E27FC236}">
                    <a16:creationId xmlns:a16="http://schemas.microsoft.com/office/drawing/2014/main" id="{DE0A5445-24D1-0FCA-F7EB-CCA1A2F305A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8" name="วงรี 551">
                <a:extLst>
                  <a:ext uri="{FF2B5EF4-FFF2-40B4-BE49-F238E27FC236}">
                    <a16:creationId xmlns:a16="http://schemas.microsoft.com/office/drawing/2014/main" id="{0DAE0021-C27C-D120-4867-531AD828BD3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9" name="วงรี 552">
                <a:extLst>
                  <a:ext uri="{FF2B5EF4-FFF2-40B4-BE49-F238E27FC236}">
                    <a16:creationId xmlns:a16="http://schemas.microsoft.com/office/drawing/2014/main" id="{3F5D1439-D214-DE6B-8B98-D1948D71587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0" name="วงรี 553">
                <a:extLst>
                  <a:ext uri="{FF2B5EF4-FFF2-40B4-BE49-F238E27FC236}">
                    <a16:creationId xmlns:a16="http://schemas.microsoft.com/office/drawing/2014/main" id="{3BEDF514-DDDB-7881-4213-537313EDFC3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2" name="กลุ่ม 303">
              <a:extLst>
                <a:ext uri="{FF2B5EF4-FFF2-40B4-BE49-F238E27FC236}">
                  <a16:creationId xmlns:a16="http://schemas.microsoft.com/office/drawing/2014/main" id="{2A8D7CEF-7563-E4F8-C1FB-9D6FCD6B9B17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63" name="วงรี 546">
                <a:extLst>
                  <a:ext uri="{FF2B5EF4-FFF2-40B4-BE49-F238E27FC236}">
                    <a16:creationId xmlns:a16="http://schemas.microsoft.com/office/drawing/2014/main" id="{2C429EF3-3E69-1036-6BD2-3650C4E4F2E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4" name="วงรี 547">
                <a:extLst>
                  <a:ext uri="{FF2B5EF4-FFF2-40B4-BE49-F238E27FC236}">
                    <a16:creationId xmlns:a16="http://schemas.microsoft.com/office/drawing/2014/main" id="{9590AE1A-A022-51C8-F552-C9CEEB12C14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5" name="วงรี 548">
                <a:extLst>
                  <a:ext uri="{FF2B5EF4-FFF2-40B4-BE49-F238E27FC236}">
                    <a16:creationId xmlns:a16="http://schemas.microsoft.com/office/drawing/2014/main" id="{DE8FE763-D2E6-257B-7F78-3B7E76D591D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6" name="วงรี 549">
                <a:extLst>
                  <a:ext uri="{FF2B5EF4-FFF2-40B4-BE49-F238E27FC236}">
                    <a16:creationId xmlns:a16="http://schemas.microsoft.com/office/drawing/2014/main" id="{EEF72A1D-EFF6-4E15-E1CE-13C3F23C4CC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3" name="กลุ่ม 304">
              <a:extLst>
                <a:ext uri="{FF2B5EF4-FFF2-40B4-BE49-F238E27FC236}">
                  <a16:creationId xmlns:a16="http://schemas.microsoft.com/office/drawing/2014/main" id="{6E44640C-2D6C-4F81-8A46-2E8BB130BDE0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9" name="วงรี 542">
                <a:extLst>
                  <a:ext uri="{FF2B5EF4-FFF2-40B4-BE49-F238E27FC236}">
                    <a16:creationId xmlns:a16="http://schemas.microsoft.com/office/drawing/2014/main" id="{549DA20C-15C6-5E02-1CA3-FAE86054133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0" name="วงรี 543">
                <a:extLst>
                  <a:ext uri="{FF2B5EF4-FFF2-40B4-BE49-F238E27FC236}">
                    <a16:creationId xmlns:a16="http://schemas.microsoft.com/office/drawing/2014/main" id="{D32BD2BA-C7D2-081D-7198-A82A5E46B9E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1" name="วงรี 544">
                <a:extLst>
                  <a:ext uri="{FF2B5EF4-FFF2-40B4-BE49-F238E27FC236}">
                    <a16:creationId xmlns:a16="http://schemas.microsoft.com/office/drawing/2014/main" id="{D1BE7326-493F-B95C-332B-D04F02B5185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2" name="วงรี 545">
                <a:extLst>
                  <a:ext uri="{FF2B5EF4-FFF2-40B4-BE49-F238E27FC236}">
                    <a16:creationId xmlns:a16="http://schemas.microsoft.com/office/drawing/2014/main" id="{3FD26DCC-1263-8C83-960E-3557B96F2E4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4" name="กลุ่ม 305">
              <a:extLst>
                <a:ext uri="{FF2B5EF4-FFF2-40B4-BE49-F238E27FC236}">
                  <a16:creationId xmlns:a16="http://schemas.microsoft.com/office/drawing/2014/main" id="{9BA7B679-3ECE-1197-8D97-A4D9F2940A19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5" name="วงรี 538">
                <a:extLst>
                  <a:ext uri="{FF2B5EF4-FFF2-40B4-BE49-F238E27FC236}">
                    <a16:creationId xmlns:a16="http://schemas.microsoft.com/office/drawing/2014/main" id="{399409A5-3D72-B561-BFAD-87A76144904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6" name="วงรี 539">
                <a:extLst>
                  <a:ext uri="{FF2B5EF4-FFF2-40B4-BE49-F238E27FC236}">
                    <a16:creationId xmlns:a16="http://schemas.microsoft.com/office/drawing/2014/main" id="{DABE958C-5D8C-CB29-D5B5-18B771BEF18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7" name="วงรี 540">
                <a:extLst>
                  <a:ext uri="{FF2B5EF4-FFF2-40B4-BE49-F238E27FC236}">
                    <a16:creationId xmlns:a16="http://schemas.microsoft.com/office/drawing/2014/main" id="{A58F0B84-6E12-E679-12A1-AAE93B8B6A6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8" name="วงรี 541">
                <a:extLst>
                  <a:ext uri="{FF2B5EF4-FFF2-40B4-BE49-F238E27FC236}">
                    <a16:creationId xmlns:a16="http://schemas.microsoft.com/office/drawing/2014/main" id="{ACFDC288-B55D-2446-68FD-99B437CD26C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5" name="กลุ่ม 306">
              <a:extLst>
                <a:ext uri="{FF2B5EF4-FFF2-40B4-BE49-F238E27FC236}">
                  <a16:creationId xmlns:a16="http://schemas.microsoft.com/office/drawing/2014/main" id="{2F43A65F-39DF-41C3-EFDF-9250AB9C6BB4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1" name="วงรี 534">
                <a:extLst>
                  <a:ext uri="{FF2B5EF4-FFF2-40B4-BE49-F238E27FC236}">
                    <a16:creationId xmlns:a16="http://schemas.microsoft.com/office/drawing/2014/main" id="{E7538422-BF0E-8E67-02D2-BD9C51EF562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2" name="วงรี 535">
                <a:extLst>
                  <a:ext uri="{FF2B5EF4-FFF2-40B4-BE49-F238E27FC236}">
                    <a16:creationId xmlns:a16="http://schemas.microsoft.com/office/drawing/2014/main" id="{03916787-05CF-853C-C8C6-D961B523B09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3" name="วงรี 536">
                <a:extLst>
                  <a:ext uri="{FF2B5EF4-FFF2-40B4-BE49-F238E27FC236}">
                    <a16:creationId xmlns:a16="http://schemas.microsoft.com/office/drawing/2014/main" id="{CC51DC41-5B9E-537A-D4A1-48990536395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4" name="วงรี 537">
                <a:extLst>
                  <a:ext uri="{FF2B5EF4-FFF2-40B4-BE49-F238E27FC236}">
                    <a16:creationId xmlns:a16="http://schemas.microsoft.com/office/drawing/2014/main" id="{162B8226-75B2-0A98-A1B8-48EB9FB4D28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6" name="กลุ่ม 307">
              <a:extLst>
                <a:ext uri="{FF2B5EF4-FFF2-40B4-BE49-F238E27FC236}">
                  <a16:creationId xmlns:a16="http://schemas.microsoft.com/office/drawing/2014/main" id="{D38D17B4-B3FE-FDF0-6162-B0A98EB3ACCF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47" name="วงรี 530">
                <a:extLst>
                  <a:ext uri="{FF2B5EF4-FFF2-40B4-BE49-F238E27FC236}">
                    <a16:creationId xmlns:a16="http://schemas.microsoft.com/office/drawing/2014/main" id="{44EC967F-154D-9033-3AF9-286776B5C50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8" name="วงรี 531">
                <a:extLst>
                  <a:ext uri="{FF2B5EF4-FFF2-40B4-BE49-F238E27FC236}">
                    <a16:creationId xmlns:a16="http://schemas.microsoft.com/office/drawing/2014/main" id="{19853927-6B8E-CC93-7D63-5916A147AF5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9" name="วงรี 532">
                <a:extLst>
                  <a:ext uri="{FF2B5EF4-FFF2-40B4-BE49-F238E27FC236}">
                    <a16:creationId xmlns:a16="http://schemas.microsoft.com/office/drawing/2014/main" id="{7EF12236-AC7F-8218-9462-2567B883080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0" name="วงรี 533">
                <a:extLst>
                  <a:ext uri="{FF2B5EF4-FFF2-40B4-BE49-F238E27FC236}">
                    <a16:creationId xmlns:a16="http://schemas.microsoft.com/office/drawing/2014/main" id="{7AC032BB-56AF-4822-DF42-B28888FF9E6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7" name="กลุ่ม 308">
              <a:extLst>
                <a:ext uri="{FF2B5EF4-FFF2-40B4-BE49-F238E27FC236}">
                  <a16:creationId xmlns:a16="http://schemas.microsoft.com/office/drawing/2014/main" id="{9D25ED7A-EA84-3768-176B-5E15068A7DC3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43" name="วงรี 526">
                <a:extLst>
                  <a:ext uri="{FF2B5EF4-FFF2-40B4-BE49-F238E27FC236}">
                    <a16:creationId xmlns:a16="http://schemas.microsoft.com/office/drawing/2014/main" id="{F1151100-4A13-1CB1-75F6-EE84ADD2C04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4" name="วงรี 527">
                <a:extLst>
                  <a:ext uri="{FF2B5EF4-FFF2-40B4-BE49-F238E27FC236}">
                    <a16:creationId xmlns:a16="http://schemas.microsoft.com/office/drawing/2014/main" id="{7F44F355-249B-AA03-93F4-506CBC671A7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5" name="วงรี 528">
                <a:extLst>
                  <a:ext uri="{FF2B5EF4-FFF2-40B4-BE49-F238E27FC236}">
                    <a16:creationId xmlns:a16="http://schemas.microsoft.com/office/drawing/2014/main" id="{8BDC4BC1-26BF-E035-4ECB-7A683BBA0B8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6" name="วงรี 529">
                <a:extLst>
                  <a:ext uri="{FF2B5EF4-FFF2-40B4-BE49-F238E27FC236}">
                    <a16:creationId xmlns:a16="http://schemas.microsoft.com/office/drawing/2014/main" id="{98705EE7-417B-F2F8-3175-C7BD9602D85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8" name="กลุ่ม 309">
              <a:extLst>
                <a:ext uri="{FF2B5EF4-FFF2-40B4-BE49-F238E27FC236}">
                  <a16:creationId xmlns:a16="http://schemas.microsoft.com/office/drawing/2014/main" id="{F67B16BC-1F02-4761-3A64-FE6D8536FFAD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9" name="วงรี 522">
                <a:extLst>
                  <a:ext uri="{FF2B5EF4-FFF2-40B4-BE49-F238E27FC236}">
                    <a16:creationId xmlns:a16="http://schemas.microsoft.com/office/drawing/2014/main" id="{DE8ADFBC-F4DB-7896-6334-E21F7206AF7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0" name="วงรี 523">
                <a:extLst>
                  <a:ext uri="{FF2B5EF4-FFF2-40B4-BE49-F238E27FC236}">
                    <a16:creationId xmlns:a16="http://schemas.microsoft.com/office/drawing/2014/main" id="{82F44FBB-72F9-67FD-5F1C-ED4DB3C9575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1" name="วงรี 524">
                <a:extLst>
                  <a:ext uri="{FF2B5EF4-FFF2-40B4-BE49-F238E27FC236}">
                    <a16:creationId xmlns:a16="http://schemas.microsoft.com/office/drawing/2014/main" id="{2034EF75-F49C-BC46-AC3B-A0BC9623ADD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2" name="วงรี 525">
                <a:extLst>
                  <a:ext uri="{FF2B5EF4-FFF2-40B4-BE49-F238E27FC236}">
                    <a16:creationId xmlns:a16="http://schemas.microsoft.com/office/drawing/2014/main" id="{42276980-ED83-0E21-DFD1-B5C7D69D29E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9" name="กลุ่ม 310">
              <a:extLst>
                <a:ext uri="{FF2B5EF4-FFF2-40B4-BE49-F238E27FC236}">
                  <a16:creationId xmlns:a16="http://schemas.microsoft.com/office/drawing/2014/main" id="{B3FA374D-67FD-E9FF-7F2B-4E3A1F482E20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5" name="วงรี 508">
                <a:extLst>
                  <a:ext uri="{FF2B5EF4-FFF2-40B4-BE49-F238E27FC236}">
                    <a16:creationId xmlns:a16="http://schemas.microsoft.com/office/drawing/2014/main" id="{D624BDD9-79C6-4DAE-093C-9BDA3A2FA5B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6" name="วงรี 510">
                <a:extLst>
                  <a:ext uri="{FF2B5EF4-FFF2-40B4-BE49-F238E27FC236}">
                    <a16:creationId xmlns:a16="http://schemas.microsoft.com/office/drawing/2014/main" id="{A8DBE4DE-1C04-FDFF-7DCB-30EEF7B1290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7" name="วงรี 520">
                <a:extLst>
                  <a:ext uri="{FF2B5EF4-FFF2-40B4-BE49-F238E27FC236}">
                    <a16:creationId xmlns:a16="http://schemas.microsoft.com/office/drawing/2014/main" id="{4022EF5E-5A76-FD7B-65DC-61F79732C60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8" name="วงรี 521">
                <a:extLst>
                  <a:ext uri="{FF2B5EF4-FFF2-40B4-BE49-F238E27FC236}">
                    <a16:creationId xmlns:a16="http://schemas.microsoft.com/office/drawing/2014/main" id="{BEC3E67C-6034-1ACF-27F1-7F6DB3F2BCF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0" name="กลุ่ม 311">
              <a:extLst>
                <a:ext uri="{FF2B5EF4-FFF2-40B4-BE49-F238E27FC236}">
                  <a16:creationId xmlns:a16="http://schemas.microsoft.com/office/drawing/2014/main" id="{3CC29EA8-A053-D4CF-3EC8-3A337D208DAF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1" name="วงรี 337">
                <a:extLst>
                  <a:ext uri="{FF2B5EF4-FFF2-40B4-BE49-F238E27FC236}">
                    <a16:creationId xmlns:a16="http://schemas.microsoft.com/office/drawing/2014/main" id="{2EAFBC6A-BEC5-8784-AC6E-9C58DF68E98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2" name="วงรี 338">
                <a:extLst>
                  <a:ext uri="{FF2B5EF4-FFF2-40B4-BE49-F238E27FC236}">
                    <a16:creationId xmlns:a16="http://schemas.microsoft.com/office/drawing/2014/main" id="{7F91AB93-1145-B8DC-6159-C7D799BF71D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3" name="วงรี 339">
                <a:extLst>
                  <a:ext uri="{FF2B5EF4-FFF2-40B4-BE49-F238E27FC236}">
                    <a16:creationId xmlns:a16="http://schemas.microsoft.com/office/drawing/2014/main" id="{1AE72233-B9FA-0ECC-55B6-408A77DCA4D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4" name="วงรี 506">
                <a:extLst>
                  <a:ext uri="{FF2B5EF4-FFF2-40B4-BE49-F238E27FC236}">
                    <a16:creationId xmlns:a16="http://schemas.microsoft.com/office/drawing/2014/main" id="{F28B84E3-5468-4A61-EC69-4D4000A38C7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1" name="กลุ่ม 312">
              <a:extLst>
                <a:ext uri="{FF2B5EF4-FFF2-40B4-BE49-F238E27FC236}">
                  <a16:creationId xmlns:a16="http://schemas.microsoft.com/office/drawing/2014/main" id="{043A84C0-975B-5847-0220-A2A895E0CA47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27" name="วงรี 333">
                <a:extLst>
                  <a:ext uri="{FF2B5EF4-FFF2-40B4-BE49-F238E27FC236}">
                    <a16:creationId xmlns:a16="http://schemas.microsoft.com/office/drawing/2014/main" id="{50575EB1-6BC7-4D34-2457-0E3EE5CDE95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8" name="วงรี 334">
                <a:extLst>
                  <a:ext uri="{FF2B5EF4-FFF2-40B4-BE49-F238E27FC236}">
                    <a16:creationId xmlns:a16="http://schemas.microsoft.com/office/drawing/2014/main" id="{5E576CB1-B18D-C2F8-6053-02846A4F176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9" name="วงรี 335">
                <a:extLst>
                  <a:ext uri="{FF2B5EF4-FFF2-40B4-BE49-F238E27FC236}">
                    <a16:creationId xmlns:a16="http://schemas.microsoft.com/office/drawing/2014/main" id="{9BCA1AD5-4F67-9B2B-A7A6-308EAF25E36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0" name="วงรี 336">
                <a:extLst>
                  <a:ext uri="{FF2B5EF4-FFF2-40B4-BE49-F238E27FC236}">
                    <a16:creationId xmlns:a16="http://schemas.microsoft.com/office/drawing/2014/main" id="{F3CC1D31-5023-78B8-961E-1D1065A5D0F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2" name="กลุ่ม 313">
              <a:extLst>
                <a:ext uri="{FF2B5EF4-FFF2-40B4-BE49-F238E27FC236}">
                  <a16:creationId xmlns:a16="http://schemas.microsoft.com/office/drawing/2014/main" id="{C14554C3-146F-2443-881B-D290F3BB1DB8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23" name="วงรี 329">
                <a:extLst>
                  <a:ext uri="{FF2B5EF4-FFF2-40B4-BE49-F238E27FC236}">
                    <a16:creationId xmlns:a16="http://schemas.microsoft.com/office/drawing/2014/main" id="{CDDD9BD4-FDC0-BA3E-7327-0B701B24F46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4" name="วงรี 330">
                <a:extLst>
                  <a:ext uri="{FF2B5EF4-FFF2-40B4-BE49-F238E27FC236}">
                    <a16:creationId xmlns:a16="http://schemas.microsoft.com/office/drawing/2014/main" id="{6860139B-6EA9-2199-AAB6-E4D0E818F5D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5" name="วงรี 331">
                <a:extLst>
                  <a:ext uri="{FF2B5EF4-FFF2-40B4-BE49-F238E27FC236}">
                    <a16:creationId xmlns:a16="http://schemas.microsoft.com/office/drawing/2014/main" id="{82774B92-C398-9811-11CC-9E1C5A9DCFD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6" name="วงรี 332">
                <a:extLst>
                  <a:ext uri="{FF2B5EF4-FFF2-40B4-BE49-F238E27FC236}">
                    <a16:creationId xmlns:a16="http://schemas.microsoft.com/office/drawing/2014/main" id="{1107F754-1691-4A37-4404-850A2CFC152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3" name="กลุ่ม 314">
              <a:extLst>
                <a:ext uri="{FF2B5EF4-FFF2-40B4-BE49-F238E27FC236}">
                  <a16:creationId xmlns:a16="http://schemas.microsoft.com/office/drawing/2014/main" id="{EFEE288A-8280-EF24-555A-D85054C00F26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9" name="วงรี 325">
                <a:extLst>
                  <a:ext uri="{FF2B5EF4-FFF2-40B4-BE49-F238E27FC236}">
                    <a16:creationId xmlns:a16="http://schemas.microsoft.com/office/drawing/2014/main" id="{FF98B490-CEE2-A141-EF7E-D1D481B3128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0" name="วงรี 326">
                <a:extLst>
                  <a:ext uri="{FF2B5EF4-FFF2-40B4-BE49-F238E27FC236}">
                    <a16:creationId xmlns:a16="http://schemas.microsoft.com/office/drawing/2014/main" id="{61BB1E08-8ED3-5445-ED3C-07838DC91F2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1" name="วงรี 327">
                <a:extLst>
                  <a:ext uri="{FF2B5EF4-FFF2-40B4-BE49-F238E27FC236}">
                    <a16:creationId xmlns:a16="http://schemas.microsoft.com/office/drawing/2014/main" id="{36902054-6012-D148-7B9A-C6D3FEB6E6A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2" name="วงรี 328">
                <a:extLst>
                  <a:ext uri="{FF2B5EF4-FFF2-40B4-BE49-F238E27FC236}">
                    <a16:creationId xmlns:a16="http://schemas.microsoft.com/office/drawing/2014/main" id="{5080AE8B-0AC5-7403-5887-43BDB932619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4" name="กลุ่ม 315">
              <a:extLst>
                <a:ext uri="{FF2B5EF4-FFF2-40B4-BE49-F238E27FC236}">
                  <a16:creationId xmlns:a16="http://schemas.microsoft.com/office/drawing/2014/main" id="{CBCD1539-06B7-240C-9D2C-437CF0B855E9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5" name="วงรี 321">
                <a:extLst>
                  <a:ext uri="{FF2B5EF4-FFF2-40B4-BE49-F238E27FC236}">
                    <a16:creationId xmlns:a16="http://schemas.microsoft.com/office/drawing/2014/main" id="{F1563BB7-975E-3AE8-DA15-522E4C95E9C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6" name="วงรี 322">
                <a:extLst>
                  <a:ext uri="{FF2B5EF4-FFF2-40B4-BE49-F238E27FC236}">
                    <a16:creationId xmlns:a16="http://schemas.microsoft.com/office/drawing/2014/main" id="{BBAFE03A-E298-5D65-CF35-EDEDBCF802C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7" name="วงรี 323">
                <a:extLst>
                  <a:ext uri="{FF2B5EF4-FFF2-40B4-BE49-F238E27FC236}">
                    <a16:creationId xmlns:a16="http://schemas.microsoft.com/office/drawing/2014/main" id="{12A611B4-42A8-BEBC-A0DD-D3B59DB43E6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8" name="วงรี 324">
                <a:extLst>
                  <a:ext uri="{FF2B5EF4-FFF2-40B4-BE49-F238E27FC236}">
                    <a16:creationId xmlns:a16="http://schemas.microsoft.com/office/drawing/2014/main" id="{8138D9AC-B093-ADE8-B5D0-2B06A52302C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5" name="กลุ่ม 316">
              <a:extLst>
                <a:ext uri="{FF2B5EF4-FFF2-40B4-BE49-F238E27FC236}">
                  <a16:creationId xmlns:a16="http://schemas.microsoft.com/office/drawing/2014/main" id="{9CE02C16-8370-F282-25A0-3DAFD9E1E0F7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1" name="วงรี 317">
                <a:extLst>
                  <a:ext uri="{FF2B5EF4-FFF2-40B4-BE49-F238E27FC236}">
                    <a16:creationId xmlns:a16="http://schemas.microsoft.com/office/drawing/2014/main" id="{D38EAA89-EE15-E700-19C5-1F42F108E6B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2" name="วงรี 318">
                <a:extLst>
                  <a:ext uri="{FF2B5EF4-FFF2-40B4-BE49-F238E27FC236}">
                    <a16:creationId xmlns:a16="http://schemas.microsoft.com/office/drawing/2014/main" id="{A61DB3DC-3048-5F84-F0CE-CCABCCE3D4C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3" name="วงรี 319">
                <a:extLst>
                  <a:ext uri="{FF2B5EF4-FFF2-40B4-BE49-F238E27FC236}">
                    <a16:creationId xmlns:a16="http://schemas.microsoft.com/office/drawing/2014/main" id="{08DBE08C-2783-CEE4-DF94-104E9196C83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4" name="วงรี 320">
                <a:extLst>
                  <a:ext uri="{FF2B5EF4-FFF2-40B4-BE49-F238E27FC236}">
                    <a16:creationId xmlns:a16="http://schemas.microsoft.com/office/drawing/2014/main" id="{71AEA36F-6823-24F7-EE55-0493B21A67C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6" name="กลุ่ม 298">
              <a:extLst>
                <a:ext uri="{FF2B5EF4-FFF2-40B4-BE49-F238E27FC236}">
                  <a16:creationId xmlns:a16="http://schemas.microsoft.com/office/drawing/2014/main" id="{843A964B-7098-F3A9-2705-0E89FF65F069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07" name="วงรี 602">
                <a:extLst>
                  <a:ext uri="{FF2B5EF4-FFF2-40B4-BE49-F238E27FC236}">
                    <a16:creationId xmlns:a16="http://schemas.microsoft.com/office/drawing/2014/main" id="{21AC95E3-F818-CE7B-2F7E-4707E320CDA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8" name="วงรี 603">
                <a:extLst>
                  <a:ext uri="{FF2B5EF4-FFF2-40B4-BE49-F238E27FC236}">
                    <a16:creationId xmlns:a16="http://schemas.microsoft.com/office/drawing/2014/main" id="{C4919AC9-BBB1-8B9E-9FB6-2C75F431F8B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9" name="วงรี 604">
                <a:extLst>
                  <a:ext uri="{FF2B5EF4-FFF2-40B4-BE49-F238E27FC236}">
                    <a16:creationId xmlns:a16="http://schemas.microsoft.com/office/drawing/2014/main" id="{75EE912B-C655-99B8-83F9-422D9846249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0" name="วงรี 609">
                <a:extLst>
                  <a:ext uri="{FF2B5EF4-FFF2-40B4-BE49-F238E27FC236}">
                    <a16:creationId xmlns:a16="http://schemas.microsoft.com/office/drawing/2014/main" id="{465635D5-05B1-7B24-B885-5C8A1EE6F9A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7" name="กลุ่ม 298">
              <a:extLst>
                <a:ext uri="{FF2B5EF4-FFF2-40B4-BE49-F238E27FC236}">
                  <a16:creationId xmlns:a16="http://schemas.microsoft.com/office/drawing/2014/main" id="{76E38BC8-F79E-498D-70EB-34A324973FA6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03" name="วงรี 602">
                <a:extLst>
                  <a:ext uri="{FF2B5EF4-FFF2-40B4-BE49-F238E27FC236}">
                    <a16:creationId xmlns:a16="http://schemas.microsoft.com/office/drawing/2014/main" id="{691E74A3-F862-CE79-8B75-51C4EB2B811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4" name="วงรี 603">
                <a:extLst>
                  <a:ext uri="{FF2B5EF4-FFF2-40B4-BE49-F238E27FC236}">
                    <a16:creationId xmlns:a16="http://schemas.microsoft.com/office/drawing/2014/main" id="{136E0577-5C84-7D8A-E91A-1BF104C5D7B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5" name="วงรี 604">
                <a:extLst>
                  <a:ext uri="{FF2B5EF4-FFF2-40B4-BE49-F238E27FC236}">
                    <a16:creationId xmlns:a16="http://schemas.microsoft.com/office/drawing/2014/main" id="{59997525-C5D6-FC27-9278-4EE692093B5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6" name="วงรี 609">
                <a:extLst>
                  <a:ext uri="{FF2B5EF4-FFF2-40B4-BE49-F238E27FC236}">
                    <a16:creationId xmlns:a16="http://schemas.microsoft.com/office/drawing/2014/main" id="{CBE684CC-B584-A7A6-84F3-031A53896D3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8" name="กลุ่ม 265">
              <a:extLst>
                <a:ext uri="{FF2B5EF4-FFF2-40B4-BE49-F238E27FC236}">
                  <a16:creationId xmlns:a16="http://schemas.microsoft.com/office/drawing/2014/main" id="{F217941C-8597-144A-904A-CA6983217C78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9" name="วงรี 610">
                <a:extLst>
                  <a:ext uri="{FF2B5EF4-FFF2-40B4-BE49-F238E27FC236}">
                    <a16:creationId xmlns:a16="http://schemas.microsoft.com/office/drawing/2014/main" id="{943DC5CE-6A20-1E08-6597-1139F247378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0" name="วงรี 611">
                <a:extLst>
                  <a:ext uri="{FF2B5EF4-FFF2-40B4-BE49-F238E27FC236}">
                    <a16:creationId xmlns:a16="http://schemas.microsoft.com/office/drawing/2014/main" id="{9789AED4-4A7B-68D3-0E06-625719595D1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1" name="วงรี 612">
                <a:extLst>
                  <a:ext uri="{FF2B5EF4-FFF2-40B4-BE49-F238E27FC236}">
                    <a16:creationId xmlns:a16="http://schemas.microsoft.com/office/drawing/2014/main" id="{1199305D-F0DF-12E2-300F-A947123A9B9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2" name="วงรี 613">
                <a:extLst>
                  <a:ext uri="{FF2B5EF4-FFF2-40B4-BE49-F238E27FC236}">
                    <a16:creationId xmlns:a16="http://schemas.microsoft.com/office/drawing/2014/main" id="{A5421A70-1D42-26B0-CE83-542F9352891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9" name="กลุ่ม 298">
              <a:extLst>
                <a:ext uri="{FF2B5EF4-FFF2-40B4-BE49-F238E27FC236}">
                  <a16:creationId xmlns:a16="http://schemas.microsoft.com/office/drawing/2014/main" id="{1BB95E8F-3847-6A27-446B-F7F858FB94E1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5" name="วงรี 602">
                <a:extLst>
                  <a:ext uri="{FF2B5EF4-FFF2-40B4-BE49-F238E27FC236}">
                    <a16:creationId xmlns:a16="http://schemas.microsoft.com/office/drawing/2014/main" id="{1654FA2C-70D3-BB7F-EC48-758B95B84DA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6" name="วงรี 603">
                <a:extLst>
                  <a:ext uri="{FF2B5EF4-FFF2-40B4-BE49-F238E27FC236}">
                    <a16:creationId xmlns:a16="http://schemas.microsoft.com/office/drawing/2014/main" id="{EA2614F9-E97F-5115-A4F8-11038797693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7" name="วงรี 604">
                <a:extLst>
                  <a:ext uri="{FF2B5EF4-FFF2-40B4-BE49-F238E27FC236}">
                    <a16:creationId xmlns:a16="http://schemas.microsoft.com/office/drawing/2014/main" id="{C271B158-80E6-4091-32D3-95DE31D36E1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8" name="วงรี 609">
                <a:extLst>
                  <a:ext uri="{FF2B5EF4-FFF2-40B4-BE49-F238E27FC236}">
                    <a16:creationId xmlns:a16="http://schemas.microsoft.com/office/drawing/2014/main" id="{D10AF848-F499-1C66-765E-2DCA4DCFCAF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90" name="กลุ่ม 298">
              <a:extLst>
                <a:ext uri="{FF2B5EF4-FFF2-40B4-BE49-F238E27FC236}">
                  <a16:creationId xmlns:a16="http://schemas.microsoft.com/office/drawing/2014/main" id="{91225C3C-9049-80D5-80D2-E40A5ED928C5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1" name="วงรี 602">
                <a:extLst>
                  <a:ext uri="{FF2B5EF4-FFF2-40B4-BE49-F238E27FC236}">
                    <a16:creationId xmlns:a16="http://schemas.microsoft.com/office/drawing/2014/main" id="{F80FF2B6-8F1C-2E61-B665-ADB141CDB70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2" name="วงรี 603">
                <a:extLst>
                  <a:ext uri="{FF2B5EF4-FFF2-40B4-BE49-F238E27FC236}">
                    <a16:creationId xmlns:a16="http://schemas.microsoft.com/office/drawing/2014/main" id="{AD13D41A-BE70-8E97-EF03-237A6EFD577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3" name="วงรี 604">
                <a:extLst>
                  <a:ext uri="{FF2B5EF4-FFF2-40B4-BE49-F238E27FC236}">
                    <a16:creationId xmlns:a16="http://schemas.microsoft.com/office/drawing/2014/main" id="{FE1B2603-361A-DCBA-EEEE-6AE5E339DBD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4" name="วงรี 609">
                <a:extLst>
                  <a:ext uri="{FF2B5EF4-FFF2-40B4-BE49-F238E27FC236}">
                    <a16:creationId xmlns:a16="http://schemas.microsoft.com/office/drawing/2014/main" id="{899C829B-6261-74C6-DAF2-8B8D21A3F09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2018" name="Group 2017">
            <a:extLst>
              <a:ext uri="{FF2B5EF4-FFF2-40B4-BE49-F238E27FC236}">
                <a16:creationId xmlns:a16="http://schemas.microsoft.com/office/drawing/2014/main" id="{528481DC-A4B2-584E-D72A-97573EDF38BE}"/>
              </a:ext>
            </a:extLst>
          </p:cNvPr>
          <p:cNvGrpSpPr/>
          <p:nvPr/>
        </p:nvGrpSpPr>
        <p:grpSpPr>
          <a:xfrm>
            <a:off x="3705411" y="2798416"/>
            <a:ext cx="1297870" cy="6634196"/>
            <a:chOff x="397650" y="2645009"/>
            <a:chExt cx="1297870" cy="6634196"/>
          </a:xfrm>
        </p:grpSpPr>
        <p:sp>
          <p:nvSpPr>
            <p:cNvPr id="2019" name="สี่เหลี่ยมผืนผ้า 4">
              <a:extLst>
                <a:ext uri="{FF2B5EF4-FFF2-40B4-BE49-F238E27FC236}">
                  <a16:creationId xmlns:a16="http://schemas.microsoft.com/office/drawing/2014/main" id="{8D2F3B3A-B783-08F8-9175-9DC2513B4146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020" name="กลุ่ม 265">
              <a:extLst>
                <a:ext uri="{FF2B5EF4-FFF2-40B4-BE49-F238E27FC236}">
                  <a16:creationId xmlns:a16="http://schemas.microsoft.com/office/drawing/2014/main" id="{76C1A032-1046-3A2C-D14F-B60B9850F1B0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41" name="วงรี 610">
                <a:extLst>
                  <a:ext uri="{FF2B5EF4-FFF2-40B4-BE49-F238E27FC236}">
                    <a16:creationId xmlns:a16="http://schemas.microsoft.com/office/drawing/2014/main" id="{017AB0A0-6076-F076-8DD8-2AC8B3C5B41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2" name="วงรี 611">
                <a:extLst>
                  <a:ext uri="{FF2B5EF4-FFF2-40B4-BE49-F238E27FC236}">
                    <a16:creationId xmlns:a16="http://schemas.microsoft.com/office/drawing/2014/main" id="{E014A043-93B5-8A61-156E-0CABEBBB955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3" name="วงรี 612">
                <a:extLst>
                  <a:ext uri="{FF2B5EF4-FFF2-40B4-BE49-F238E27FC236}">
                    <a16:creationId xmlns:a16="http://schemas.microsoft.com/office/drawing/2014/main" id="{B5DFE39B-E055-1B52-F368-19E03F77FB0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4" name="วงรี 613">
                <a:extLst>
                  <a:ext uri="{FF2B5EF4-FFF2-40B4-BE49-F238E27FC236}">
                    <a16:creationId xmlns:a16="http://schemas.microsoft.com/office/drawing/2014/main" id="{5DB7FDD8-76BE-73E3-0248-F0DC7E6974F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1" name="กลุ่ม 298">
              <a:extLst>
                <a:ext uri="{FF2B5EF4-FFF2-40B4-BE49-F238E27FC236}">
                  <a16:creationId xmlns:a16="http://schemas.microsoft.com/office/drawing/2014/main" id="{E5F74C2C-135D-AE73-D601-2E23C9EB9368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37" name="วงรี 602">
                <a:extLst>
                  <a:ext uri="{FF2B5EF4-FFF2-40B4-BE49-F238E27FC236}">
                    <a16:creationId xmlns:a16="http://schemas.microsoft.com/office/drawing/2014/main" id="{0CE58920-58BB-602B-4628-934A030AF96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8" name="วงรี 603">
                <a:extLst>
                  <a:ext uri="{FF2B5EF4-FFF2-40B4-BE49-F238E27FC236}">
                    <a16:creationId xmlns:a16="http://schemas.microsoft.com/office/drawing/2014/main" id="{C2A77DCB-B123-5928-5455-178738CD749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9" name="วงรี 604">
                <a:extLst>
                  <a:ext uri="{FF2B5EF4-FFF2-40B4-BE49-F238E27FC236}">
                    <a16:creationId xmlns:a16="http://schemas.microsoft.com/office/drawing/2014/main" id="{3032FAA5-306F-549B-D33B-0EB0EE93925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0" name="วงรี 609">
                <a:extLst>
                  <a:ext uri="{FF2B5EF4-FFF2-40B4-BE49-F238E27FC236}">
                    <a16:creationId xmlns:a16="http://schemas.microsoft.com/office/drawing/2014/main" id="{54D0C477-3B23-8B10-A983-6BCEBDC3DC3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2" name="กลุ่ม 299">
              <a:extLst>
                <a:ext uri="{FF2B5EF4-FFF2-40B4-BE49-F238E27FC236}">
                  <a16:creationId xmlns:a16="http://schemas.microsoft.com/office/drawing/2014/main" id="{80183B4D-8DCD-87E1-03A0-803D865E9A82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33" name="วงรี 562">
                <a:extLst>
                  <a:ext uri="{FF2B5EF4-FFF2-40B4-BE49-F238E27FC236}">
                    <a16:creationId xmlns:a16="http://schemas.microsoft.com/office/drawing/2014/main" id="{FACE858E-A464-3C0C-D838-85C0B67813F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4" name="วงรี 563">
                <a:extLst>
                  <a:ext uri="{FF2B5EF4-FFF2-40B4-BE49-F238E27FC236}">
                    <a16:creationId xmlns:a16="http://schemas.microsoft.com/office/drawing/2014/main" id="{933C4125-68EA-4BF2-CF23-16DB50A5CD6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5" name="วงรี 564">
                <a:extLst>
                  <a:ext uri="{FF2B5EF4-FFF2-40B4-BE49-F238E27FC236}">
                    <a16:creationId xmlns:a16="http://schemas.microsoft.com/office/drawing/2014/main" id="{1451DC23-FACC-08B8-85A4-6A55546512B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6" name="วงรี 601">
                <a:extLst>
                  <a:ext uri="{FF2B5EF4-FFF2-40B4-BE49-F238E27FC236}">
                    <a16:creationId xmlns:a16="http://schemas.microsoft.com/office/drawing/2014/main" id="{256C33FC-006C-4E7A-3110-45FEA8A0F02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3" name="กลุ่ม 300">
              <a:extLst>
                <a:ext uri="{FF2B5EF4-FFF2-40B4-BE49-F238E27FC236}">
                  <a16:creationId xmlns:a16="http://schemas.microsoft.com/office/drawing/2014/main" id="{45804AC0-822E-0D90-7CFF-058DD71B4897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9" name="วงรี 558">
                <a:extLst>
                  <a:ext uri="{FF2B5EF4-FFF2-40B4-BE49-F238E27FC236}">
                    <a16:creationId xmlns:a16="http://schemas.microsoft.com/office/drawing/2014/main" id="{46E7F716-62FA-1D0A-0734-7C7E3685BE2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0" name="วงรี 559">
                <a:extLst>
                  <a:ext uri="{FF2B5EF4-FFF2-40B4-BE49-F238E27FC236}">
                    <a16:creationId xmlns:a16="http://schemas.microsoft.com/office/drawing/2014/main" id="{67DC38B4-6E69-5556-3270-D46B2E31631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1" name="วงรี 560">
                <a:extLst>
                  <a:ext uri="{FF2B5EF4-FFF2-40B4-BE49-F238E27FC236}">
                    <a16:creationId xmlns:a16="http://schemas.microsoft.com/office/drawing/2014/main" id="{1B7E04B6-F666-B5E9-D252-189766DDEC7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2" name="วงรี 561">
                <a:extLst>
                  <a:ext uri="{FF2B5EF4-FFF2-40B4-BE49-F238E27FC236}">
                    <a16:creationId xmlns:a16="http://schemas.microsoft.com/office/drawing/2014/main" id="{A4819408-2FA8-5FB4-B037-F62E7F1C878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4" name="กลุ่ม 301">
              <a:extLst>
                <a:ext uri="{FF2B5EF4-FFF2-40B4-BE49-F238E27FC236}">
                  <a16:creationId xmlns:a16="http://schemas.microsoft.com/office/drawing/2014/main" id="{E5146FD1-99D1-ABF6-03BA-6E3A3DA79AD2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5" name="วงรี 554">
                <a:extLst>
                  <a:ext uri="{FF2B5EF4-FFF2-40B4-BE49-F238E27FC236}">
                    <a16:creationId xmlns:a16="http://schemas.microsoft.com/office/drawing/2014/main" id="{5D29D693-78A3-36E8-E742-1F56E604C2F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6" name="วงรี 555">
                <a:extLst>
                  <a:ext uri="{FF2B5EF4-FFF2-40B4-BE49-F238E27FC236}">
                    <a16:creationId xmlns:a16="http://schemas.microsoft.com/office/drawing/2014/main" id="{17FBAD46-7760-AC2D-6199-C3447F483C4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7" name="วงรี 556">
                <a:extLst>
                  <a:ext uri="{FF2B5EF4-FFF2-40B4-BE49-F238E27FC236}">
                    <a16:creationId xmlns:a16="http://schemas.microsoft.com/office/drawing/2014/main" id="{704795DA-3669-14EC-529C-C1001811C52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8" name="วงรี 557">
                <a:extLst>
                  <a:ext uri="{FF2B5EF4-FFF2-40B4-BE49-F238E27FC236}">
                    <a16:creationId xmlns:a16="http://schemas.microsoft.com/office/drawing/2014/main" id="{8587228E-96D9-285D-A5B4-65A1A19AC2F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5" name="กลุ่ม 302">
              <a:extLst>
                <a:ext uri="{FF2B5EF4-FFF2-40B4-BE49-F238E27FC236}">
                  <a16:creationId xmlns:a16="http://schemas.microsoft.com/office/drawing/2014/main" id="{8487F605-17C9-0AE4-2D28-FBB940F00468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1" name="วงรี 550">
                <a:extLst>
                  <a:ext uri="{FF2B5EF4-FFF2-40B4-BE49-F238E27FC236}">
                    <a16:creationId xmlns:a16="http://schemas.microsoft.com/office/drawing/2014/main" id="{46BABEA5-71FA-A909-DB14-555ED58F7E6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2" name="วงรี 551">
                <a:extLst>
                  <a:ext uri="{FF2B5EF4-FFF2-40B4-BE49-F238E27FC236}">
                    <a16:creationId xmlns:a16="http://schemas.microsoft.com/office/drawing/2014/main" id="{5227191A-3B0C-7DC6-B6FD-9B3071AA5DF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3" name="วงรี 552">
                <a:extLst>
                  <a:ext uri="{FF2B5EF4-FFF2-40B4-BE49-F238E27FC236}">
                    <a16:creationId xmlns:a16="http://schemas.microsoft.com/office/drawing/2014/main" id="{435EFDE8-1336-9D22-0342-D62681AE450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4" name="วงรี 553">
                <a:extLst>
                  <a:ext uri="{FF2B5EF4-FFF2-40B4-BE49-F238E27FC236}">
                    <a16:creationId xmlns:a16="http://schemas.microsoft.com/office/drawing/2014/main" id="{5AA9F2DA-3B6F-50F5-F32D-D9F86877AF9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6" name="กลุ่ม 303">
              <a:extLst>
                <a:ext uri="{FF2B5EF4-FFF2-40B4-BE49-F238E27FC236}">
                  <a16:creationId xmlns:a16="http://schemas.microsoft.com/office/drawing/2014/main" id="{07E9EBA4-7DE3-FA67-3FD3-7C1CEB1E2CA9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17" name="วงรี 546">
                <a:extLst>
                  <a:ext uri="{FF2B5EF4-FFF2-40B4-BE49-F238E27FC236}">
                    <a16:creationId xmlns:a16="http://schemas.microsoft.com/office/drawing/2014/main" id="{9346C600-335A-5A99-3287-B421C6FE551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8" name="วงรี 547">
                <a:extLst>
                  <a:ext uri="{FF2B5EF4-FFF2-40B4-BE49-F238E27FC236}">
                    <a16:creationId xmlns:a16="http://schemas.microsoft.com/office/drawing/2014/main" id="{4976641B-E742-6F50-4AD5-1FC8AEC3F25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9" name="วงรี 548">
                <a:extLst>
                  <a:ext uri="{FF2B5EF4-FFF2-40B4-BE49-F238E27FC236}">
                    <a16:creationId xmlns:a16="http://schemas.microsoft.com/office/drawing/2014/main" id="{2F0A6554-26FA-FE5D-B751-81F193A13EB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0" name="วงรี 549">
                <a:extLst>
                  <a:ext uri="{FF2B5EF4-FFF2-40B4-BE49-F238E27FC236}">
                    <a16:creationId xmlns:a16="http://schemas.microsoft.com/office/drawing/2014/main" id="{BA20F157-3FA1-BD4D-750A-5010887AA91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7" name="กลุ่ม 304">
              <a:extLst>
                <a:ext uri="{FF2B5EF4-FFF2-40B4-BE49-F238E27FC236}">
                  <a16:creationId xmlns:a16="http://schemas.microsoft.com/office/drawing/2014/main" id="{FCBE3747-2C89-AA93-A85D-5E1B055618A2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13" name="วงรี 542">
                <a:extLst>
                  <a:ext uri="{FF2B5EF4-FFF2-40B4-BE49-F238E27FC236}">
                    <a16:creationId xmlns:a16="http://schemas.microsoft.com/office/drawing/2014/main" id="{1C41E4C6-F2D2-F8ED-F37B-8173B4C7FC2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4" name="วงรี 543">
                <a:extLst>
                  <a:ext uri="{FF2B5EF4-FFF2-40B4-BE49-F238E27FC236}">
                    <a16:creationId xmlns:a16="http://schemas.microsoft.com/office/drawing/2014/main" id="{9174EEAB-C7D6-256F-BFD3-CCC545F4B55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5" name="วงรี 544">
                <a:extLst>
                  <a:ext uri="{FF2B5EF4-FFF2-40B4-BE49-F238E27FC236}">
                    <a16:creationId xmlns:a16="http://schemas.microsoft.com/office/drawing/2014/main" id="{9496E9B2-EE93-2A04-13CC-49187E01F20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6" name="วงรี 545">
                <a:extLst>
                  <a:ext uri="{FF2B5EF4-FFF2-40B4-BE49-F238E27FC236}">
                    <a16:creationId xmlns:a16="http://schemas.microsoft.com/office/drawing/2014/main" id="{F43B911E-79B3-A07C-3597-FB414D494D1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8" name="กลุ่ม 305">
              <a:extLst>
                <a:ext uri="{FF2B5EF4-FFF2-40B4-BE49-F238E27FC236}">
                  <a16:creationId xmlns:a16="http://schemas.microsoft.com/office/drawing/2014/main" id="{D33A259E-CB4C-C0CF-3ED6-55D672D3BA13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9" name="วงรี 538">
                <a:extLst>
                  <a:ext uri="{FF2B5EF4-FFF2-40B4-BE49-F238E27FC236}">
                    <a16:creationId xmlns:a16="http://schemas.microsoft.com/office/drawing/2014/main" id="{B0375481-2671-F904-76B0-36DF5B029F0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0" name="วงรี 539">
                <a:extLst>
                  <a:ext uri="{FF2B5EF4-FFF2-40B4-BE49-F238E27FC236}">
                    <a16:creationId xmlns:a16="http://schemas.microsoft.com/office/drawing/2014/main" id="{C7A30D11-2769-DEC5-2267-DD87CA20469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1" name="วงรี 540">
                <a:extLst>
                  <a:ext uri="{FF2B5EF4-FFF2-40B4-BE49-F238E27FC236}">
                    <a16:creationId xmlns:a16="http://schemas.microsoft.com/office/drawing/2014/main" id="{9830A209-C08C-B72D-0EF0-6BA2E4D3FDF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2" name="วงรี 541">
                <a:extLst>
                  <a:ext uri="{FF2B5EF4-FFF2-40B4-BE49-F238E27FC236}">
                    <a16:creationId xmlns:a16="http://schemas.microsoft.com/office/drawing/2014/main" id="{54623C47-2321-FA93-A8E5-8EE3D9E4C02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9" name="กลุ่ม 306">
              <a:extLst>
                <a:ext uri="{FF2B5EF4-FFF2-40B4-BE49-F238E27FC236}">
                  <a16:creationId xmlns:a16="http://schemas.microsoft.com/office/drawing/2014/main" id="{6FAC7581-DCB9-931C-6B23-50501623AEC2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5" name="วงรี 534">
                <a:extLst>
                  <a:ext uri="{FF2B5EF4-FFF2-40B4-BE49-F238E27FC236}">
                    <a16:creationId xmlns:a16="http://schemas.microsoft.com/office/drawing/2014/main" id="{2139036C-D483-47C3-DA2B-9B09AA5F441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6" name="วงรี 535">
                <a:extLst>
                  <a:ext uri="{FF2B5EF4-FFF2-40B4-BE49-F238E27FC236}">
                    <a16:creationId xmlns:a16="http://schemas.microsoft.com/office/drawing/2014/main" id="{4CD8E102-0AA1-6CC1-D376-8AB166CF1DB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7" name="วงรี 536">
                <a:extLst>
                  <a:ext uri="{FF2B5EF4-FFF2-40B4-BE49-F238E27FC236}">
                    <a16:creationId xmlns:a16="http://schemas.microsoft.com/office/drawing/2014/main" id="{E2EB4F51-424A-8278-605C-9A7CC86F718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8" name="วงรี 537">
                <a:extLst>
                  <a:ext uri="{FF2B5EF4-FFF2-40B4-BE49-F238E27FC236}">
                    <a16:creationId xmlns:a16="http://schemas.microsoft.com/office/drawing/2014/main" id="{8CCDC2C9-9C84-88B1-0A7F-9B2743A0546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0" name="กลุ่ม 307">
              <a:extLst>
                <a:ext uri="{FF2B5EF4-FFF2-40B4-BE49-F238E27FC236}">
                  <a16:creationId xmlns:a16="http://schemas.microsoft.com/office/drawing/2014/main" id="{B40E4D48-FD56-2690-7791-CB25569ABFA8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1" name="วงรี 530">
                <a:extLst>
                  <a:ext uri="{FF2B5EF4-FFF2-40B4-BE49-F238E27FC236}">
                    <a16:creationId xmlns:a16="http://schemas.microsoft.com/office/drawing/2014/main" id="{F40238CD-40B3-F227-9B03-3869645B91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2" name="วงรี 531">
                <a:extLst>
                  <a:ext uri="{FF2B5EF4-FFF2-40B4-BE49-F238E27FC236}">
                    <a16:creationId xmlns:a16="http://schemas.microsoft.com/office/drawing/2014/main" id="{2000687D-463E-805E-B34D-BDFCD4A5E3F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3" name="วงรี 532">
                <a:extLst>
                  <a:ext uri="{FF2B5EF4-FFF2-40B4-BE49-F238E27FC236}">
                    <a16:creationId xmlns:a16="http://schemas.microsoft.com/office/drawing/2014/main" id="{83B8968D-5286-E182-8ADD-E47E6362830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4" name="วงรี 533">
                <a:extLst>
                  <a:ext uri="{FF2B5EF4-FFF2-40B4-BE49-F238E27FC236}">
                    <a16:creationId xmlns:a16="http://schemas.microsoft.com/office/drawing/2014/main" id="{5D2C2C18-7194-CA77-981D-3A7AEC0CA1F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1" name="กลุ่ม 308">
              <a:extLst>
                <a:ext uri="{FF2B5EF4-FFF2-40B4-BE49-F238E27FC236}">
                  <a16:creationId xmlns:a16="http://schemas.microsoft.com/office/drawing/2014/main" id="{759FC45E-5EB3-E548-CA0E-536858D3E138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97" name="วงรี 526">
                <a:extLst>
                  <a:ext uri="{FF2B5EF4-FFF2-40B4-BE49-F238E27FC236}">
                    <a16:creationId xmlns:a16="http://schemas.microsoft.com/office/drawing/2014/main" id="{6EF405AF-6308-04E9-15C6-81F38720C18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8" name="วงรี 527">
                <a:extLst>
                  <a:ext uri="{FF2B5EF4-FFF2-40B4-BE49-F238E27FC236}">
                    <a16:creationId xmlns:a16="http://schemas.microsoft.com/office/drawing/2014/main" id="{CCAE2F48-049B-CB61-E3D4-69C760B0549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9" name="วงรี 528">
                <a:extLst>
                  <a:ext uri="{FF2B5EF4-FFF2-40B4-BE49-F238E27FC236}">
                    <a16:creationId xmlns:a16="http://schemas.microsoft.com/office/drawing/2014/main" id="{0EDA8B66-68E9-8C9A-E7E9-4734094D8DE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0" name="วงรี 529">
                <a:extLst>
                  <a:ext uri="{FF2B5EF4-FFF2-40B4-BE49-F238E27FC236}">
                    <a16:creationId xmlns:a16="http://schemas.microsoft.com/office/drawing/2014/main" id="{EE34296E-C8F3-02B1-5CCE-D3D0D0391EF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2" name="กลุ่ม 309">
              <a:extLst>
                <a:ext uri="{FF2B5EF4-FFF2-40B4-BE49-F238E27FC236}">
                  <a16:creationId xmlns:a16="http://schemas.microsoft.com/office/drawing/2014/main" id="{E49C8D42-61D8-5520-F34D-3CA10488E7EF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93" name="วงรี 522">
                <a:extLst>
                  <a:ext uri="{FF2B5EF4-FFF2-40B4-BE49-F238E27FC236}">
                    <a16:creationId xmlns:a16="http://schemas.microsoft.com/office/drawing/2014/main" id="{3CD314BE-943D-48D2-D45E-8E4A1C69AC1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4" name="วงรี 523">
                <a:extLst>
                  <a:ext uri="{FF2B5EF4-FFF2-40B4-BE49-F238E27FC236}">
                    <a16:creationId xmlns:a16="http://schemas.microsoft.com/office/drawing/2014/main" id="{4D7149BF-B41F-6A0B-C563-AC8004C09C4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5" name="วงรี 524">
                <a:extLst>
                  <a:ext uri="{FF2B5EF4-FFF2-40B4-BE49-F238E27FC236}">
                    <a16:creationId xmlns:a16="http://schemas.microsoft.com/office/drawing/2014/main" id="{16753B4C-1C9F-522E-FE7B-D6674A66694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6" name="วงรี 525">
                <a:extLst>
                  <a:ext uri="{FF2B5EF4-FFF2-40B4-BE49-F238E27FC236}">
                    <a16:creationId xmlns:a16="http://schemas.microsoft.com/office/drawing/2014/main" id="{370DFD08-A8C2-0ACC-98AD-14798302740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3" name="กลุ่ม 310">
              <a:extLst>
                <a:ext uri="{FF2B5EF4-FFF2-40B4-BE49-F238E27FC236}">
                  <a16:creationId xmlns:a16="http://schemas.microsoft.com/office/drawing/2014/main" id="{F9C17B15-2449-9C6B-94B7-86D4B2711B54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9" name="วงรี 508">
                <a:extLst>
                  <a:ext uri="{FF2B5EF4-FFF2-40B4-BE49-F238E27FC236}">
                    <a16:creationId xmlns:a16="http://schemas.microsoft.com/office/drawing/2014/main" id="{84F59ADB-4EEF-908D-EC11-D8CBE1E475D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0" name="วงรี 510">
                <a:extLst>
                  <a:ext uri="{FF2B5EF4-FFF2-40B4-BE49-F238E27FC236}">
                    <a16:creationId xmlns:a16="http://schemas.microsoft.com/office/drawing/2014/main" id="{526A737C-5D83-86C5-72C4-7209EBB5D08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1" name="วงรี 520">
                <a:extLst>
                  <a:ext uri="{FF2B5EF4-FFF2-40B4-BE49-F238E27FC236}">
                    <a16:creationId xmlns:a16="http://schemas.microsoft.com/office/drawing/2014/main" id="{ACD546EA-CD2E-65C2-28B7-69F765F240F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2" name="วงรี 521">
                <a:extLst>
                  <a:ext uri="{FF2B5EF4-FFF2-40B4-BE49-F238E27FC236}">
                    <a16:creationId xmlns:a16="http://schemas.microsoft.com/office/drawing/2014/main" id="{E8ECEC42-D562-B40A-167A-1A852684594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4" name="กลุ่ม 311">
              <a:extLst>
                <a:ext uri="{FF2B5EF4-FFF2-40B4-BE49-F238E27FC236}">
                  <a16:creationId xmlns:a16="http://schemas.microsoft.com/office/drawing/2014/main" id="{984B9BD4-E364-9A0F-1387-C3EF400E339C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5" name="วงรี 337">
                <a:extLst>
                  <a:ext uri="{FF2B5EF4-FFF2-40B4-BE49-F238E27FC236}">
                    <a16:creationId xmlns:a16="http://schemas.microsoft.com/office/drawing/2014/main" id="{D626BD12-2117-C0D6-9AE5-A970F61511A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6" name="วงรี 338">
                <a:extLst>
                  <a:ext uri="{FF2B5EF4-FFF2-40B4-BE49-F238E27FC236}">
                    <a16:creationId xmlns:a16="http://schemas.microsoft.com/office/drawing/2014/main" id="{507859CA-64AD-CE37-BE8B-1FF3210135A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7" name="วงรี 339">
                <a:extLst>
                  <a:ext uri="{FF2B5EF4-FFF2-40B4-BE49-F238E27FC236}">
                    <a16:creationId xmlns:a16="http://schemas.microsoft.com/office/drawing/2014/main" id="{B7C08920-5687-EC04-99CD-CA7DE231801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8" name="วงรี 506">
                <a:extLst>
                  <a:ext uri="{FF2B5EF4-FFF2-40B4-BE49-F238E27FC236}">
                    <a16:creationId xmlns:a16="http://schemas.microsoft.com/office/drawing/2014/main" id="{05C2E750-300F-7847-A3A4-469AF5496B1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5" name="กลุ่ม 312">
              <a:extLst>
                <a:ext uri="{FF2B5EF4-FFF2-40B4-BE49-F238E27FC236}">
                  <a16:creationId xmlns:a16="http://schemas.microsoft.com/office/drawing/2014/main" id="{28DFE15C-5130-33F2-0465-15BE4489CC96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1" name="วงรี 333">
                <a:extLst>
                  <a:ext uri="{FF2B5EF4-FFF2-40B4-BE49-F238E27FC236}">
                    <a16:creationId xmlns:a16="http://schemas.microsoft.com/office/drawing/2014/main" id="{4866D475-A4A3-06E8-96B8-5906CC8928A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2" name="วงรี 334">
                <a:extLst>
                  <a:ext uri="{FF2B5EF4-FFF2-40B4-BE49-F238E27FC236}">
                    <a16:creationId xmlns:a16="http://schemas.microsoft.com/office/drawing/2014/main" id="{FCDE9252-3DD4-79FF-90B1-2A5EC39812F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3" name="วงรี 335">
                <a:extLst>
                  <a:ext uri="{FF2B5EF4-FFF2-40B4-BE49-F238E27FC236}">
                    <a16:creationId xmlns:a16="http://schemas.microsoft.com/office/drawing/2014/main" id="{B43132E2-0490-DCA7-7273-B7493AAD01A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4" name="วงรี 336">
                <a:extLst>
                  <a:ext uri="{FF2B5EF4-FFF2-40B4-BE49-F238E27FC236}">
                    <a16:creationId xmlns:a16="http://schemas.microsoft.com/office/drawing/2014/main" id="{9E00358E-7079-E6A4-CA7E-219449DD8B0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6" name="กลุ่ม 313">
              <a:extLst>
                <a:ext uri="{FF2B5EF4-FFF2-40B4-BE49-F238E27FC236}">
                  <a16:creationId xmlns:a16="http://schemas.microsoft.com/office/drawing/2014/main" id="{D4C74CB5-A1E8-2450-1B86-D38EA10C6F39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77" name="วงรี 329">
                <a:extLst>
                  <a:ext uri="{FF2B5EF4-FFF2-40B4-BE49-F238E27FC236}">
                    <a16:creationId xmlns:a16="http://schemas.microsoft.com/office/drawing/2014/main" id="{C2BA63DE-84C9-8E8A-5434-1BD698D0501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8" name="วงรี 330">
                <a:extLst>
                  <a:ext uri="{FF2B5EF4-FFF2-40B4-BE49-F238E27FC236}">
                    <a16:creationId xmlns:a16="http://schemas.microsoft.com/office/drawing/2014/main" id="{802240FB-0505-A5B8-21EF-4A5D2F896F7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9" name="วงรี 331">
                <a:extLst>
                  <a:ext uri="{FF2B5EF4-FFF2-40B4-BE49-F238E27FC236}">
                    <a16:creationId xmlns:a16="http://schemas.microsoft.com/office/drawing/2014/main" id="{5B133103-F2C9-EC0A-3EB8-15CC70C4C5F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0" name="วงรี 332">
                <a:extLst>
                  <a:ext uri="{FF2B5EF4-FFF2-40B4-BE49-F238E27FC236}">
                    <a16:creationId xmlns:a16="http://schemas.microsoft.com/office/drawing/2014/main" id="{AF8108C9-FAAC-6F56-8123-84B35757DFA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7" name="กลุ่ม 314">
              <a:extLst>
                <a:ext uri="{FF2B5EF4-FFF2-40B4-BE49-F238E27FC236}">
                  <a16:creationId xmlns:a16="http://schemas.microsoft.com/office/drawing/2014/main" id="{57054E8A-92BF-599E-88C5-DE1982CD50C8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73" name="วงรี 325">
                <a:extLst>
                  <a:ext uri="{FF2B5EF4-FFF2-40B4-BE49-F238E27FC236}">
                    <a16:creationId xmlns:a16="http://schemas.microsoft.com/office/drawing/2014/main" id="{26299973-6E97-231D-647D-65E38FE099F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4" name="วงรี 326">
                <a:extLst>
                  <a:ext uri="{FF2B5EF4-FFF2-40B4-BE49-F238E27FC236}">
                    <a16:creationId xmlns:a16="http://schemas.microsoft.com/office/drawing/2014/main" id="{9FEF7D28-A82F-003B-524B-20B2A1E2058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5" name="วงรี 327">
                <a:extLst>
                  <a:ext uri="{FF2B5EF4-FFF2-40B4-BE49-F238E27FC236}">
                    <a16:creationId xmlns:a16="http://schemas.microsoft.com/office/drawing/2014/main" id="{D3FC91E0-3B37-2ACF-5A0D-9B5F9307298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6" name="วงรี 328">
                <a:extLst>
                  <a:ext uri="{FF2B5EF4-FFF2-40B4-BE49-F238E27FC236}">
                    <a16:creationId xmlns:a16="http://schemas.microsoft.com/office/drawing/2014/main" id="{140AEF1A-A19B-C53E-852A-15FEA4A4119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8" name="กลุ่ม 315">
              <a:extLst>
                <a:ext uri="{FF2B5EF4-FFF2-40B4-BE49-F238E27FC236}">
                  <a16:creationId xmlns:a16="http://schemas.microsoft.com/office/drawing/2014/main" id="{B7FC6BE0-46C9-EC01-62CA-B644D4E255B6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9" name="วงรี 321">
                <a:extLst>
                  <a:ext uri="{FF2B5EF4-FFF2-40B4-BE49-F238E27FC236}">
                    <a16:creationId xmlns:a16="http://schemas.microsoft.com/office/drawing/2014/main" id="{C2B9C89B-973B-7B2B-EC8A-264B23F2309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0" name="วงรี 322">
                <a:extLst>
                  <a:ext uri="{FF2B5EF4-FFF2-40B4-BE49-F238E27FC236}">
                    <a16:creationId xmlns:a16="http://schemas.microsoft.com/office/drawing/2014/main" id="{BBE7C16D-2F54-0E2B-A88E-9957557F130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1" name="วงรี 323">
                <a:extLst>
                  <a:ext uri="{FF2B5EF4-FFF2-40B4-BE49-F238E27FC236}">
                    <a16:creationId xmlns:a16="http://schemas.microsoft.com/office/drawing/2014/main" id="{1F97B14E-EC91-7B10-0203-7C15EA409BA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2" name="วงรี 324">
                <a:extLst>
                  <a:ext uri="{FF2B5EF4-FFF2-40B4-BE49-F238E27FC236}">
                    <a16:creationId xmlns:a16="http://schemas.microsoft.com/office/drawing/2014/main" id="{18B4E748-5560-320C-DB89-DAAFFCEC59B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9" name="กลุ่ม 316">
              <a:extLst>
                <a:ext uri="{FF2B5EF4-FFF2-40B4-BE49-F238E27FC236}">
                  <a16:creationId xmlns:a16="http://schemas.microsoft.com/office/drawing/2014/main" id="{52488F5B-7406-5031-A5D9-DE1543C1FF88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5" name="วงรี 317">
                <a:extLst>
                  <a:ext uri="{FF2B5EF4-FFF2-40B4-BE49-F238E27FC236}">
                    <a16:creationId xmlns:a16="http://schemas.microsoft.com/office/drawing/2014/main" id="{7784DBDD-9F04-5A49-B68A-188FC0A87EF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6" name="วงรี 318">
                <a:extLst>
                  <a:ext uri="{FF2B5EF4-FFF2-40B4-BE49-F238E27FC236}">
                    <a16:creationId xmlns:a16="http://schemas.microsoft.com/office/drawing/2014/main" id="{64C84FD0-B6E2-EFF7-6CDA-F33E649012B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7" name="วงรี 319">
                <a:extLst>
                  <a:ext uri="{FF2B5EF4-FFF2-40B4-BE49-F238E27FC236}">
                    <a16:creationId xmlns:a16="http://schemas.microsoft.com/office/drawing/2014/main" id="{439EC71D-6446-498B-CD04-74F9198D8AF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8" name="วงรี 320">
                <a:extLst>
                  <a:ext uri="{FF2B5EF4-FFF2-40B4-BE49-F238E27FC236}">
                    <a16:creationId xmlns:a16="http://schemas.microsoft.com/office/drawing/2014/main" id="{4DD6F004-2A9E-0272-C510-CC028A7F6F2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0" name="กลุ่ม 298">
              <a:extLst>
                <a:ext uri="{FF2B5EF4-FFF2-40B4-BE49-F238E27FC236}">
                  <a16:creationId xmlns:a16="http://schemas.microsoft.com/office/drawing/2014/main" id="{BBB43154-203C-F916-8003-C9133521657F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1" name="วงรี 602">
                <a:extLst>
                  <a:ext uri="{FF2B5EF4-FFF2-40B4-BE49-F238E27FC236}">
                    <a16:creationId xmlns:a16="http://schemas.microsoft.com/office/drawing/2014/main" id="{B0CF04D5-1CD7-6299-26F5-AAB5A5D1A61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2" name="วงรี 603">
                <a:extLst>
                  <a:ext uri="{FF2B5EF4-FFF2-40B4-BE49-F238E27FC236}">
                    <a16:creationId xmlns:a16="http://schemas.microsoft.com/office/drawing/2014/main" id="{5E109C24-C946-FF07-D247-C6695B3B9ED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3" name="วงรี 604">
                <a:extLst>
                  <a:ext uri="{FF2B5EF4-FFF2-40B4-BE49-F238E27FC236}">
                    <a16:creationId xmlns:a16="http://schemas.microsoft.com/office/drawing/2014/main" id="{8BE5EC72-C975-404F-B1EB-EBC4CBB1FF3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4" name="วงรี 609">
                <a:extLst>
                  <a:ext uri="{FF2B5EF4-FFF2-40B4-BE49-F238E27FC236}">
                    <a16:creationId xmlns:a16="http://schemas.microsoft.com/office/drawing/2014/main" id="{505691E6-44CB-FAB7-7F84-08980E4F288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1" name="กลุ่ม 298">
              <a:extLst>
                <a:ext uri="{FF2B5EF4-FFF2-40B4-BE49-F238E27FC236}">
                  <a16:creationId xmlns:a16="http://schemas.microsoft.com/office/drawing/2014/main" id="{916F7319-69BF-DE0F-0BEA-5332BDD4468E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57" name="วงรี 602">
                <a:extLst>
                  <a:ext uri="{FF2B5EF4-FFF2-40B4-BE49-F238E27FC236}">
                    <a16:creationId xmlns:a16="http://schemas.microsoft.com/office/drawing/2014/main" id="{2C22D5B7-D3D8-35CB-4CBE-6DE2C5410A4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8" name="วงรี 603">
                <a:extLst>
                  <a:ext uri="{FF2B5EF4-FFF2-40B4-BE49-F238E27FC236}">
                    <a16:creationId xmlns:a16="http://schemas.microsoft.com/office/drawing/2014/main" id="{FD2BCF4D-5725-F940-FC26-EDEDE47264E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9" name="วงรี 604">
                <a:extLst>
                  <a:ext uri="{FF2B5EF4-FFF2-40B4-BE49-F238E27FC236}">
                    <a16:creationId xmlns:a16="http://schemas.microsoft.com/office/drawing/2014/main" id="{162D1DF7-815B-3F9E-3444-FBCC2B54C62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0" name="วงรี 609">
                <a:extLst>
                  <a:ext uri="{FF2B5EF4-FFF2-40B4-BE49-F238E27FC236}">
                    <a16:creationId xmlns:a16="http://schemas.microsoft.com/office/drawing/2014/main" id="{83C4BB81-02C6-CE38-04EF-4F073AF0860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2" name="กลุ่ม 265">
              <a:extLst>
                <a:ext uri="{FF2B5EF4-FFF2-40B4-BE49-F238E27FC236}">
                  <a16:creationId xmlns:a16="http://schemas.microsoft.com/office/drawing/2014/main" id="{C99EA7F8-77B4-E903-8F15-3DBD10AE779B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53" name="วงรี 610">
                <a:extLst>
                  <a:ext uri="{FF2B5EF4-FFF2-40B4-BE49-F238E27FC236}">
                    <a16:creationId xmlns:a16="http://schemas.microsoft.com/office/drawing/2014/main" id="{5EB488AB-7321-EDD9-D73D-86C4508E6ED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4" name="วงรี 611">
                <a:extLst>
                  <a:ext uri="{FF2B5EF4-FFF2-40B4-BE49-F238E27FC236}">
                    <a16:creationId xmlns:a16="http://schemas.microsoft.com/office/drawing/2014/main" id="{BEE48880-1E59-F73E-F173-346E81D6BE8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5" name="วงรี 612">
                <a:extLst>
                  <a:ext uri="{FF2B5EF4-FFF2-40B4-BE49-F238E27FC236}">
                    <a16:creationId xmlns:a16="http://schemas.microsoft.com/office/drawing/2014/main" id="{013265B8-6E69-F585-4951-B7FF125A3C2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6" name="วงรี 613">
                <a:extLst>
                  <a:ext uri="{FF2B5EF4-FFF2-40B4-BE49-F238E27FC236}">
                    <a16:creationId xmlns:a16="http://schemas.microsoft.com/office/drawing/2014/main" id="{D245132C-6009-B51F-5CAE-F54B2036BB6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3" name="กลุ่ม 298">
              <a:extLst>
                <a:ext uri="{FF2B5EF4-FFF2-40B4-BE49-F238E27FC236}">
                  <a16:creationId xmlns:a16="http://schemas.microsoft.com/office/drawing/2014/main" id="{A9BA916C-E2B5-7BEF-39D4-06A24355F607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49" name="วงรี 602">
                <a:extLst>
                  <a:ext uri="{FF2B5EF4-FFF2-40B4-BE49-F238E27FC236}">
                    <a16:creationId xmlns:a16="http://schemas.microsoft.com/office/drawing/2014/main" id="{55244148-E0B8-EEA8-0460-76537E6C1CF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0" name="วงรี 603">
                <a:extLst>
                  <a:ext uri="{FF2B5EF4-FFF2-40B4-BE49-F238E27FC236}">
                    <a16:creationId xmlns:a16="http://schemas.microsoft.com/office/drawing/2014/main" id="{73648E7F-B014-0CC6-FC7F-58EA9A78E0D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1" name="วงรี 604">
                <a:extLst>
                  <a:ext uri="{FF2B5EF4-FFF2-40B4-BE49-F238E27FC236}">
                    <a16:creationId xmlns:a16="http://schemas.microsoft.com/office/drawing/2014/main" id="{25D8F67C-C71D-F045-0784-DFDAC9B3C07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2" name="วงรี 609">
                <a:extLst>
                  <a:ext uri="{FF2B5EF4-FFF2-40B4-BE49-F238E27FC236}">
                    <a16:creationId xmlns:a16="http://schemas.microsoft.com/office/drawing/2014/main" id="{6B86C229-859D-CF7D-C45B-B9FBC256447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4" name="กลุ่ม 298">
              <a:extLst>
                <a:ext uri="{FF2B5EF4-FFF2-40B4-BE49-F238E27FC236}">
                  <a16:creationId xmlns:a16="http://schemas.microsoft.com/office/drawing/2014/main" id="{5FE5EFE4-83E2-88A8-78BC-1B9C88C126DA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45" name="วงรี 602">
                <a:extLst>
                  <a:ext uri="{FF2B5EF4-FFF2-40B4-BE49-F238E27FC236}">
                    <a16:creationId xmlns:a16="http://schemas.microsoft.com/office/drawing/2014/main" id="{79837239-B7A5-963F-F6F7-E87EF201639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6" name="วงรี 603">
                <a:extLst>
                  <a:ext uri="{FF2B5EF4-FFF2-40B4-BE49-F238E27FC236}">
                    <a16:creationId xmlns:a16="http://schemas.microsoft.com/office/drawing/2014/main" id="{5096CA3F-3A0F-EF04-EA07-5AE4E5F35CC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7" name="วงรี 604">
                <a:extLst>
                  <a:ext uri="{FF2B5EF4-FFF2-40B4-BE49-F238E27FC236}">
                    <a16:creationId xmlns:a16="http://schemas.microsoft.com/office/drawing/2014/main" id="{D814D3E9-7649-3743-5A83-240D7D640E0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8" name="วงรี 609">
                <a:extLst>
                  <a:ext uri="{FF2B5EF4-FFF2-40B4-BE49-F238E27FC236}">
                    <a16:creationId xmlns:a16="http://schemas.microsoft.com/office/drawing/2014/main" id="{52BD0C6D-6279-4FFE-F360-6AB966489DA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2145" name="Group 2144">
            <a:extLst>
              <a:ext uri="{FF2B5EF4-FFF2-40B4-BE49-F238E27FC236}">
                <a16:creationId xmlns:a16="http://schemas.microsoft.com/office/drawing/2014/main" id="{013C8E46-2C4A-3E9E-0A67-FB4C8A6A7A4F}"/>
              </a:ext>
            </a:extLst>
          </p:cNvPr>
          <p:cNvGrpSpPr/>
          <p:nvPr/>
        </p:nvGrpSpPr>
        <p:grpSpPr>
          <a:xfrm>
            <a:off x="5349632" y="2796537"/>
            <a:ext cx="1297870" cy="6634196"/>
            <a:chOff x="397650" y="2645009"/>
            <a:chExt cx="1297870" cy="6634196"/>
          </a:xfrm>
        </p:grpSpPr>
        <p:sp>
          <p:nvSpPr>
            <p:cNvPr id="2146" name="สี่เหลี่ยมผืนผ้า 4">
              <a:extLst>
                <a:ext uri="{FF2B5EF4-FFF2-40B4-BE49-F238E27FC236}">
                  <a16:creationId xmlns:a16="http://schemas.microsoft.com/office/drawing/2014/main" id="{745329B5-BCB1-44A1-585D-543EC053943A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147" name="กลุ่ม 265">
              <a:extLst>
                <a:ext uri="{FF2B5EF4-FFF2-40B4-BE49-F238E27FC236}">
                  <a16:creationId xmlns:a16="http://schemas.microsoft.com/office/drawing/2014/main" id="{F865DDE1-A7CF-4C88-A019-4B5043A4A1B3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8" name="วงรี 610">
                <a:extLst>
                  <a:ext uri="{FF2B5EF4-FFF2-40B4-BE49-F238E27FC236}">
                    <a16:creationId xmlns:a16="http://schemas.microsoft.com/office/drawing/2014/main" id="{EA041666-91FF-8562-0C08-4FA7E8F076D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9" name="วงรี 611">
                <a:extLst>
                  <a:ext uri="{FF2B5EF4-FFF2-40B4-BE49-F238E27FC236}">
                    <a16:creationId xmlns:a16="http://schemas.microsoft.com/office/drawing/2014/main" id="{DC14B359-EC00-CA69-B4DB-E9C27D9F1B2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0" name="วงรี 612">
                <a:extLst>
                  <a:ext uri="{FF2B5EF4-FFF2-40B4-BE49-F238E27FC236}">
                    <a16:creationId xmlns:a16="http://schemas.microsoft.com/office/drawing/2014/main" id="{FA05E9D1-5102-3979-BEC9-1B1058B97DE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1" name="วงรี 613">
                <a:extLst>
                  <a:ext uri="{FF2B5EF4-FFF2-40B4-BE49-F238E27FC236}">
                    <a16:creationId xmlns:a16="http://schemas.microsoft.com/office/drawing/2014/main" id="{8B37FA55-E6C7-A24D-67A2-2CF60D472E0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48" name="กลุ่ม 298">
              <a:extLst>
                <a:ext uri="{FF2B5EF4-FFF2-40B4-BE49-F238E27FC236}">
                  <a16:creationId xmlns:a16="http://schemas.microsoft.com/office/drawing/2014/main" id="{3DBBEDEB-F1AC-7BB8-7971-7482FAD47F3B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4" name="วงรี 602">
                <a:extLst>
                  <a:ext uri="{FF2B5EF4-FFF2-40B4-BE49-F238E27FC236}">
                    <a16:creationId xmlns:a16="http://schemas.microsoft.com/office/drawing/2014/main" id="{5B5A5440-414B-DBC3-43E6-F6955D8153A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5" name="วงรี 603">
                <a:extLst>
                  <a:ext uri="{FF2B5EF4-FFF2-40B4-BE49-F238E27FC236}">
                    <a16:creationId xmlns:a16="http://schemas.microsoft.com/office/drawing/2014/main" id="{5EBF3369-BE83-BF95-702D-746D7572AD3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6" name="วงรี 604">
                <a:extLst>
                  <a:ext uri="{FF2B5EF4-FFF2-40B4-BE49-F238E27FC236}">
                    <a16:creationId xmlns:a16="http://schemas.microsoft.com/office/drawing/2014/main" id="{B13256AE-A9B0-8810-A7C7-FDB37AA259E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7" name="วงรี 609">
                <a:extLst>
                  <a:ext uri="{FF2B5EF4-FFF2-40B4-BE49-F238E27FC236}">
                    <a16:creationId xmlns:a16="http://schemas.microsoft.com/office/drawing/2014/main" id="{D74694DD-8240-1D8B-4E60-7F5187B2431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49" name="กลุ่ม 299">
              <a:extLst>
                <a:ext uri="{FF2B5EF4-FFF2-40B4-BE49-F238E27FC236}">
                  <a16:creationId xmlns:a16="http://schemas.microsoft.com/office/drawing/2014/main" id="{635506D8-700A-7688-F9F7-485A17BEDD7F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0" name="วงรี 562">
                <a:extLst>
                  <a:ext uri="{FF2B5EF4-FFF2-40B4-BE49-F238E27FC236}">
                    <a16:creationId xmlns:a16="http://schemas.microsoft.com/office/drawing/2014/main" id="{C4466828-035B-BB83-3844-00A95711414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1" name="วงรี 563">
                <a:extLst>
                  <a:ext uri="{FF2B5EF4-FFF2-40B4-BE49-F238E27FC236}">
                    <a16:creationId xmlns:a16="http://schemas.microsoft.com/office/drawing/2014/main" id="{6FF82B38-5E8D-7277-E4A2-1E654DEFD1E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2" name="วงรี 564">
                <a:extLst>
                  <a:ext uri="{FF2B5EF4-FFF2-40B4-BE49-F238E27FC236}">
                    <a16:creationId xmlns:a16="http://schemas.microsoft.com/office/drawing/2014/main" id="{37876DA9-0314-6355-4C96-7D00A3F3A7F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3" name="วงรี 601">
                <a:extLst>
                  <a:ext uri="{FF2B5EF4-FFF2-40B4-BE49-F238E27FC236}">
                    <a16:creationId xmlns:a16="http://schemas.microsoft.com/office/drawing/2014/main" id="{C4B05429-E272-0372-7FD2-1D7CECAD618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0" name="กลุ่ม 300">
              <a:extLst>
                <a:ext uri="{FF2B5EF4-FFF2-40B4-BE49-F238E27FC236}">
                  <a16:creationId xmlns:a16="http://schemas.microsoft.com/office/drawing/2014/main" id="{A2C5A5E4-F883-D593-D877-E11459E9780F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56" name="วงรี 558">
                <a:extLst>
                  <a:ext uri="{FF2B5EF4-FFF2-40B4-BE49-F238E27FC236}">
                    <a16:creationId xmlns:a16="http://schemas.microsoft.com/office/drawing/2014/main" id="{BF9E77BA-D3E8-91BB-3008-7EC730E3F75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7" name="วงรี 559">
                <a:extLst>
                  <a:ext uri="{FF2B5EF4-FFF2-40B4-BE49-F238E27FC236}">
                    <a16:creationId xmlns:a16="http://schemas.microsoft.com/office/drawing/2014/main" id="{2CA2CDBB-D9B0-9BFE-A9A8-EE630698A39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8" name="วงรี 560">
                <a:extLst>
                  <a:ext uri="{FF2B5EF4-FFF2-40B4-BE49-F238E27FC236}">
                    <a16:creationId xmlns:a16="http://schemas.microsoft.com/office/drawing/2014/main" id="{674F7645-1262-1B68-06F3-FDBD5B8687D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9" name="วงรี 561">
                <a:extLst>
                  <a:ext uri="{FF2B5EF4-FFF2-40B4-BE49-F238E27FC236}">
                    <a16:creationId xmlns:a16="http://schemas.microsoft.com/office/drawing/2014/main" id="{78C60EA1-C2DB-7426-CD97-D78784788AB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1" name="กลุ่ม 301">
              <a:extLst>
                <a:ext uri="{FF2B5EF4-FFF2-40B4-BE49-F238E27FC236}">
                  <a16:creationId xmlns:a16="http://schemas.microsoft.com/office/drawing/2014/main" id="{9D0F655B-42FF-78D3-DC25-8DDA5390FD0B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52" name="วงรี 554">
                <a:extLst>
                  <a:ext uri="{FF2B5EF4-FFF2-40B4-BE49-F238E27FC236}">
                    <a16:creationId xmlns:a16="http://schemas.microsoft.com/office/drawing/2014/main" id="{41D6CD50-FC9A-4626-BBA5-A1E0750CD35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3" name="วงรี 555">
                <a:extLst>
                  <a:ext uri="{FF2B5EF4-FFF2-40B4-BE49-F238E27FC236}">
                    <a16:creationId xmlns:a16="http://schemas.microsoft.com/office/drawing/2014/main" id="{76B58951-FAB4-6D57-8F16-B6FEE935A29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4" name="วงรี 556">
                <a:extLst>
                  <a:ext uri="{FF2B5EF4-FFF2-40B4-BE49-F238E27FC236}">
                    <a16:creationId xmlns:a16="http://schemas.microsoft.com/office/drawing/2014/main" id="{1F082CE4-8DDA-E7C9-1E4B-41C0D37F013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5" name="วงรี 557">
                <a:extLst>
                  <a:ext uri="{FF2B5EF4-FFF2-40B4-BE49-F238E27FC236}">
                    <a16:creationId xmlns:a16="http://schemas.microsoft.com/office/drawing/2014/main" id="{4023D583-C98F-1A08-C834-225E472B949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2" name="กลุ่ม 302">
              <a:extLst>
                <a:ext uri="{FF2B5EF4-FFF2-40B4-BE49-F238E27FC236}">
                  <a16:creationId xmlns:a16="http://schemas.microsoft.com/office/drawing/2014/main" id="{168382F8-D2D6-67B5-2EE3-A3A00B4C8EE2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8" name="วงรี 550">
                <a:extLst>
                  <a:ext uri="{FF2B5EF4-FFF2-40B4-BE49-F238E27FC236}">
                    <a16:creationId xmlns:a16="http://schemas.microsoft.com/office/drawing/2014/main" id="{71668DEA-BC77-43EC-5849-EE3AF26B674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9" name="วงรี 551">
                <a:extLst>
                  <a:ext uri="{FF2B5EF4-FFF2-40B4-BE49-F238E27FC236}">
                    <a16:creationId xmlns:a16="http://schemas.microsoft.com/office/drawing/2014/main" id="{12DDCDA1-0B8C-5BF3-CFDC-C47B03596A7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0" name="วงรี 552">
                <a:extLst>
                  <a:ext uri="{FF2B5EF4-FFF2-40B4-BE49-F238E27FC236}">
                    <a16:creationId xmlns:a16="http://schemas.microsoft.com/office/drawing/2014/main" id="{970FB093-093C-C9F0-567A-80C106B3E94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1" name="วงรี 553">
                <a:extLst>
                  <a:ext uri="{FF2B5EF4-FFF2-40B4-BE49-F238E27FC236}">
                    <a16:creationId xmlns:a16="http://schemas.microsoft.com/office/drawing/2014/main" id="{FD07447A-7709-BC37-1204-44EDD5B1FB9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3" name="กลุ่ม 303">
              <a:extLst>
                <a:ext uri="{FF2B5EF4-FFF2-40B4-BE49-F238E27FC236}">
                  <a16:creationId xmlns:a16="http://schemas.microsoft.com/office/drawing/2014/main" id="{572AC6DF-93B8-BC91-0740-329AC68AAB2B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4" name="วงรี 546">
                <a:extLst>
                  <a:ext uri="{FF2B5EF4-FFF2-40B4-BE49-F238E27FC236}">
                    <a16:creationId xmlns:a16="http://schemas.microsoft.com/office/drawing/2014/main" id="{CF3466BC-A714-810F-7A28-CF35A1F90C5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5" name="วงรี 547">
                <a:extLst>
                  <a:ext uri="{FF2B5EF4-FFF2-40B4-BE49-F238E27FC236}">
                    <a16:creationId xmlns:a16="http://schemas.microsoft.com/office/drawing/2014/main" id="{E456B10A-74DE-1486-6210-022FCF4614E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6" name="วงรี 548">
                <a:extLst>
                  <a:ext uri="{FF2B5EF4-FFF2-40B4-BE49-F238E27FC236}">
                    <a16:creationId xmlns:a16="http://schemas.microsoft.com/office/drawing/2014/main" id="{57B726B1-D0CD-5116-1E3A-A5C7442D3AB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7" name="วงรี 549">
                <a:extLst>
                  <a:ext uri="{FF2B5EF4-FFF2-40B4-BE49-F238E27FC236}">
                    <a16:creationId xmlns:a16="http://schemas.microsoft.com/office/drawing/2014/main" id="{6474B9C5-4184-0776-6AF1-6B16DD90C75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4" name="กลุ่ม 304">
              <a:extLst>
                <a:ext uri="{FF2B5EF4-FFF2-40B4-BE49-F238E27FC236}">
                  <a16:creationId xmlns:a16="http://schemas.microsoft.com/office/drawing/2014/main" id="{FFE3FBCA-4633-67F2-98A3-D6D1EB6B08EB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0" name="วงรี 542">
                <a:extLst>
                  <a:ext uri="{FF2B5EF4-FFF2-40B4-BE49-F238E27FC236}">
                    <a16:creationId xmlns:a16="http://schemas.microsoft.com/office/drawing/2014/main" id="{E811D32D-E3ED-FDD2-B25D-75C516FE331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1" name="วงรี 543">
                <a:extLst>
                  <a:ext uri="{FF2B5EF4-FFF2-40B4-BE49-F238E27FC236}">
                    <a16:creationId xmlns:a16="http://schemas.microsoft.com/office/drawing/2014/main" id="{EA0489BD-72F5-43D7-1A35-3436760DC05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2" name="วงรี 544">
                <a:extLst>
                  <a:ext uri="{FF2B5EF4-FFF2-40B4-BE49-F238E27FC236}">
                    <a16:creationId xmlns:a16="http://schemas.microsoft.com/office/drawing/2014/main" id="{B0A4CD57-BCDB-48D3-7221-1F94BF074BE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3" name="วงรี 545">
                <a:extLst>
                  <a:ext uri="{FF2B5EF4-FFF2-40B4-BE49-F238E27FC236}">
                    <a16:creationId xmlns:a16="http://schemas.microsoft.com/office/drawing/2014/main" id="{0EB33D66-5C82-6178-5E28-18E29E5752B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5" name="กลุ่ม 305">
              <a:extLst>
                <a:ext uri="{FF2B5EF4-FFF2-40B4-BE49-F238E27FC236}">
                  <a16:creationId xmlns:a16="http://schemas.microsoft.com/office/drawing/2014/main" id="{E8581E05-4A6A-7F1A-8207-25BF808BDB81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36" name="วงรี 538">
                <a:extLst>
                  <a:ext uri="{FF2B5EF4-FFF2-40B4-BE49-F238E27FC236}">
                    <a16:creationId xmlns:a16="http://schemas.microsoft.com/office/drawing/2014/main" id="{62EE4D2A-1C08-1077-2C25-DE28ED85532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7" name="วงรี 539">
                <a:extLst>
                  <a:ext uri="{FF2B5EF4-FFF2-40B4-BE49-F238E27FC236}">
                    <a16:creationId xmlns:a16="http://schemas.microsoft.com/office/drawing/2014/main" id="{66F569B8-5B15-4799-D59D-21D7017CC75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8" name="วงรี 540">
                <a:extLst>
                  <a:ext uri="{FF2B5EF4-FFF2-40B4-BE49-F238E27FC236}">
                    <a16:creationId xmlns:a16="http://schemas.microsoft.com/office/drawing/2014/main" id="{204C61E8-B6BC-3255-FA08-FE53FDD1A9C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9" name="วงรี 541">
                <a:extLst>
                  <a:ext uri="{FF2B5EF4-FFF2-40B4-BE49-F238E27FC236}">
                    <a16:creationId xmlns:a16="http://schemas.microsoft.com/office/drawing/2014/main" id="{E33810A0-EA63-B6E3-13A5-31C07FCED78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6" name="กลุ่ม 306">
              <a:extLst>
                <a:ext uri="{FF2B5EF4-FFF2-40B4-BE49-F238E27FC236}">
                  <a16:creationId xmlns:a16="http://schemas.microsoft.com/office/drawing/2014/main" id="{486249EB-B47A-640B-2081-28BF2B3ADC3E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32" name="วงรี 534">
                <a:extLst>
                  <a:ext uri="{FF2B5EF4-FFF2-40B4-BE49-F238E27FC236}">
                    <a16:creationId xmlns:a16="http://schemas.microsoft.com/office/drawing/2014/main" id="{1CCFABA5-2271-ACC9-3147-F841843158B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3" name="วงรี 535">
                <a:extLst>
                  <a:ext uri="{FF2B5EF4-FFF2-40B4-BE49-F238E27FC236}">
                    <a16:creationId xmlns:a16="http://schemas.microsoft.com/office/drawing/2014/main" id="{1F0045DE-9CB5-ADCD-C88E-45B0E2A4774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4" name="วงรี 536">
                <a:extLst>
                  <a:ext uri="{FF2B5EF4-FFF2-40B4-BE49-F238E27FC236}">
                    <a16:creationId xmlns:a16="http://schemas.microsoft.com/office/drawing/2014/main" id="{5C0F34FD-51FF-83E4-45B6-9626CB219AF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5" name="วงรี 537">
                <a:extLst>
                  <a:ext uri="{FF2B5EF4-FFF2-40B4-BE49-F238E27FC236}">
                    <a16:creationId xmlns:a16="http://schemas.microsoft.com/office/drawing/2014/main" id="{1F281DD1-99F3-1801-CE84-F19A5D57C5C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7" name="กลุ่ม 307">
              <a:extLst>
                <a:ext uri="{FF2B5EF4-FFF2-40B4-BE49-F238E27FC236}">
                  <a16:creationId xmlns:a16="http://schemas.microsoft.com/office/drawing/2014/main" id="{4340102F-0993-7025-3115-0B4A3F434155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8" name="วงรี 530">
                <a:extLst>
                  <a:ext uri="{FF2B5EF4-FFF2-40B4-BE49-F238E27FC236}">
                    <a16:creationId xmlns:a16="http://schemas.microsoft.com/office/drawing/2014/main" id="{AA3DE363-ED2E-B330-1E7A-4AF15167776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9" name="วงรี 531">
                <a:extLst>
                  <a:ext uri="{FF2B5EF4-FFF2-40B4-BE49-F238E27FC236}">
                    <a16:creationId xmlns:a16="http://schemas.microsoft.com/office/drawing/2014/main" id="{8AD994B4-0841-C421-4E78-A0758D453BB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0" name="วงรี 532">
                <a:extLst>
                  <a:ext uri="{FF2B5EF4-FFF2-40B4-BE49-F238E27FC236}">
                    <a16:creationId xmlns:a16="http://schemas.microsoft.com/office/drawing/2014/main" id="{E1ABE04F-B43D-6D4A-E10B-11A7AEBDE78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1" name="วงรี 533">
                <a:extLst>
                  <a:ext uri="{FF2B5EF4-FFF2-40B4-BE49-F238E27FC236}">
                    <a16:creationId xmlns:a16="http://schemas.microsoft.com/office/drawing/2014/main" id="{33D45F70-932E-9650-6296-AFD638EBFA6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8" name="กลุ่ม 308">
              <a:extLst>
                <a:ext uri="{FF2B5EF4-FFF2-40B4-BE49-F238E27FC236}">
                  <a16:creationId xmlns:a16="http://schemas.microsoft.com/office/drawing/2014/main" id="{E8D15678-7962-ABB6-B76F-93BEE9765FB9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4" name="วงรี 526">
                <a:extLst>
                  <a:ext uri="{FF2B5EF4-FFF2-40B4-BE49-F238E27FC236}">
                    <a16:creationId xmlns:a16="http://schemas.microsoft.com/office/drawing/2014/main" id="{ED4715C8-5CA0-937B-1510-ABDA9BFF486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5" name="วงรี 527">
                <a:extLst>
                  <a:ext uri="{FF2B5EF4-FFF2-40B4-BE49-F238E27FC236}">
                    <a16:creationId xmlns:a16="http://schemas.microsoft.com/office/drawing/2014/main" id="{CB8AC8F7-8221-C3B5-6074-B24BA57FF68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6" name="วงรี 528">
                <a:extLst>
                  <a:ext uri="{FF2B5EF4-FFF2-40B4-BE49-F238E27FC236}">
                    <a16:creationId xmlns:a16="http://schemas.microsoft.com/office/drawing/2014/main" id="{683616F3-01D9-A453-D259-37E47B4A64D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7" name="วงรี 529">
                <a:extLst>
                  <a:ext uri="{FF2B5EF4-FFF2-40B4-BE49-F238E27FC236}">
                    <a16:creationId xmlns:a16="http://schemas.microsoft.com/office/drawing/2014/main" id="{221719FD-6E75-F73C-935F-F1F4947DD50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9" name="กลุ่ม 309">
              <a:extLst>
                <a:ext uri="{FF2B5EF4-FFF2-40B4-BE49-F238E27FC236}">
                  <a16:creationId xmlns:a16="http://schemas.microsoft.com/office/drawing/2014/main" id="{AAD9F90F-92A3-2555-845C-B5AE5278E272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0" name="วงรี 522">
                <a:extLst>
                  <a:ext uri="{FF2B5EF4-FFF2-40B4-BE49-F238E27FC236}">
                    <a16:creationId xmlns:a16="http://schemas.microsoft.com/office/drawing/2014/main" id="{C37747CC-BB49-7AF9-BBFC-EF0F9BA7B8D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1" name="วงรี 523">
                <a:extLst>
                  <a:ext uri="{FF2B5EF4-FFF2-40B4-BE49-F238E27FC236}">
                    <a16:creationId xmlns:a16="http://schemas.microsoft.com/office/drawing/2014/main" id="{45BCDCA2-8527-3D2F-5CAC-A1CB466EDD8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2" name="วงรี 524">
                <a:extLst>
                  <a:ext uri="{FF2B5EF4-FFF2-40B4-BE49-F238E27FC236}">
                    <a16:creationId xmlns:a16="http://schemas.microsoft.com/office/drawing/2014/main" id="{956AD763-BBBC-A4D7-86C7-F2A4719AA39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3" name="วงรี 525">
                <a:extLst>
                  <a:ext uri="{FF2B5EF4-FFF2-40B4-BE49-F238E27FC236}">
                    <a16:creationId xmlns:a16="http://schemas.microsoft.com/office/drawing/2014/main" id="{71AFBBA9-BA04-DCB6-E7A9-9B6534F4DBE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0" name="กลุ่ม 310">
              <a:extLst>
                <a:ext uri="{FF2B5EF4-FFF2-40B4-BE49-F238E27FC236}">
                  <a16:creationId xmlns:a16="http://schemas.microsoft.com/office/drawing/2014/main" id="{4C70D79F-956F-0B6D-3B9E-5C8722DE680F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16" name="วงรี 508">
                <a:extLst>
                  <a:ext uri="{FF2B5EF4-FFF2-40B4-BE49-F238E27FC236}">
                    <a16:creationId xmlns:a16="http://schemas.microsoft.com/office/drawing/2014/main" id="{BE37C165-BAA9-7D62-93D1-DFD8CEA09AE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7" name="วงรี 510">
                <a:extLst>
                  <a:ext uri="{FF2B5EF4-FFF2-40B4-BE49-F238E27FC236}">
                    <a16:creationId xmlns:a16="http://schemas.microsoft.com/office/drawing/2014/main" id="{13A09543-1C26-00CB-D2BC-78D6C372891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8" name="วงรี 520">
                <a:extLst>
                  <a:ext uri="{FF2B5EF4-FFF2-40B4-BE49-F238E27FC236}">
                    <a16:creationId xmlns:a16="http://schemas.microsoft.com/office/drawing/2014/main" id="{C40416A4-02E9-19B5-D8AB-22D9B7C08C0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9" name="วงรี 521">
                <a:extLst>
                  <a:ext uri="{FF2B5EF4-FFF2-40B4-BE49-F238E27FC236}">
                    <a16:creationId xmlns:a16="http://schemas.microsoft.com/office/drawing/2014/main" id="{81067E61-CE13-FD88-76EE-E6705133EA7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1" name="กลุ่ม 311">
              <a:extLst>
                <a:ext uri="{FF2B5EF4-FFF2-40B4-BE49-F238E27FC236}">
                  <a16:creationId xmlns:a16="http://schemas.microsoft.com/office/drawing/2014/main" id="{14CB0886-265B-3EDE-7135-12D5A11F8C2A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12" name="วงรี 337">
                <a:extLst>
                  <a:ext uri="{FF2B5EF4-FFF2-40B4-BE49-F238E27FC236}">
                    <a16:creationId xmlns:a16="http://schemas.microsoft.com/office/drawing/2014/main" id="{CF3FA7A7-9FE8-5D26-B376-B46382EA3A2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3" name="วงรี 338">
                <a:extLst>
                  <a:ext uri="{FF2B5EF4-FFF2-40B4-BE49-F238E27FC236}">
                    <a16:creationId xmlns:a16="http://schemas.microsoft.com/office/drawing/2014/main" id="{365C736C-9F72-B523-5E0E-9E1BCBDE7C8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4" name="วงรี 339">
                <a:extLst>
                  <a:ext uri="{FF2B5EF4-FFF2-40B4-BE49-F238E27FC236}">
                    <a16:creationId xmlns:a16="http://schemas.microsoft.com/office/drawing/2014/main" id="{2BEBA08F-250A-30ED-7124-F6243E04037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5" name="วงรี 506">
                <a:extLst>
                  <a:ext uri="{FF2B5EF4-FFF2-40B4-BE49-F238E27FC236}">
                    <a16:creationId xmlns:a16="http://schemas.microsoft.com/office/drawing/2014/main" id="{A22F8A43-8EDA-178B-9FC5-62FF5D2F7D8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2" name="กลุ่ม 312">
              <a:extLst>
                <a:ext uri="{FF2B5EF4-FFF2-40B4-BE49-F238E27FC236}">
                  <a16:creationId xmlns:a16="http://schemas.microsoft.com/office/drawing/2014/main" id="{89895C4F-AD71-4F24-5C3C-377D14812CEE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8" name="วงรี 333">
                <a:extLst>
                  <a:ext uri="{FF2B5EF4-FFF2-40B4-BE49-F238E27FC236}">
                    <a16:creationId xmlns:a16="http://schemas.microsoft.com/office/drawing/2014/main" id="{EA66BA8B-2BED-C544-6921-12144C29F22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9" name="วงรี 334">
                <a:extLst>
                  <a:ext uri="{FF2B5EF4-FFF2-40B4-BE49-F238E27FC236}">
                    <a16:creationId xmlns:a16="http://schemas.microsoft.com/office/drawing/2014/main" id="{C8E0CCBA-B5A7-E331-5B2A-2E3CCEA350C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0" name="วงรี 335">
                <a:extLst>
                  <a:ext uri="{FF2B5EF4-FFF2-40B4-BE49-F238E27FC236}">
                    <a16:creationId xmlns:a16="http://schemas.microsoft.com/office/drawing/2014/main" id="{E59E9E2B-B3E6-AFE5-D4C2-E17B6B230BB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1" name="วงรี 336">
                <a:extLst>
                  <a:ext uri="{FF2B5EF4-FFF2-40B4-BE49-F238E27FC236}">
                    <a16:creationId xmlns:a16="http://schemas.microsoft.com/office/drawing/2014/main" id="{DB31AE98-CA97-F503-93C7-379CD897438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3" name="กลุ่ม 313">
              <a:extLst>
                <a:ext uri="{FF2B5EF4-FFF2-40B4-BE49-F238E27FC236}">
                  <a16:creationId xmlns:a16="http://schemas.microsoft.com/office/drawing/2014/main" id="{B4792EDC-DE18-70A4-4BE4-4C0DF6425C49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4" name="วงรี 329">
                <a:extLst>
                  <a:ext uri="{FF2B5EF4-FFF2-40B4-BE49-F238E27FC236}">
                    <a16:creationId xmlns:a16="http://schemas.microsoft.com/office/drawing/2014/main" id="{4A1B8DD1-6040-05B0-1197-51149855CDD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5" name="วงรี 330">
                <a:extLst>
                  <a:ext uri="{FF2B5EF4-FFF2-40B4-BE49-F238E27FC236}">
                    <a16:creationId xmlns:a16="http://schemas.microsoft.com/office/drawing/2014/main" id="{1DFF3DA0-F642-3EF8-0D91-E5BF9C682A7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6" name="วงรี 331">
                <a:extLst>
                  <a:ext uri="{FF2B5EF4-FFF2-40B4-BE49-F238E27FC236}">
                    <a16:creationId xmlns:a16="http://schemas.microsoft.com/office/drawing/2014/main" id="{76E095D1-C688-F293-114A-701B2273D1C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7" name="วงรี 332">
                <a:extLst>
                  <a:ext uri="{FF2B5EF4-FFF2-40B4-BE49-F238E27FC236}">
                    <a16:creationId xmlns:a16="http://schemas.microsoft.com/office/drawing/2014/main" id="{447B56F4-AFB1-4309-F2EB-397F25D1734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4" name="กลุ่ม 314">
              <a:extLst>
                <a:ext uri="{FF2B5EF4-FFF2-40B4-BE49-F238E27FC236}">
                  <a16:creationId xmlns:a16="http://schemas.microsoft.com/office/drawing/2014/main" id="{6C537437-6402-46C9-0D1C-A4B4536DF2C5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0" name="วงรี 325">
                <a:extLst>
                  <a:ext uri="{FF2B5EF4-FFF2-40B4-BE49-F238E27FC236}">
                    <a16:creationId xmlns:a16="http://schemas.microsoft.com/office/drawing/2014/main" id="{28A8EF0D-F45B-345F-1F4A-6A24568676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1" name="วงรี 326">
                <a:extLst>
                  <a:ext uri="{FF2B5EF4-FFF2-40B4-BE49-F238E27FC236}">
                    <a16:creationId xmlns:a16="http://schemas.microsoft.com/office/drawing/2014/main" id="{4A72D373-C0B6-D4DD-FB7C-909D79F35D1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2" name="วงรี 327">
                <a:extLst>
                  <a:ext uri="{FF2B5EF4-FFF2-40B4-BE49-F238E27FC236}">
                    <a16:creationId xmlns:a16="http://schemas.microsoft.com/office/drawing/2014/main" id="{916B1038-A30D-1F7C-446E-C049E255B50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3" name="วงรี 328">
                <a:extLst>
                  <a:ext uri="{FF2B5EF4-FFF2-40B4-BE49-F238E27FC236}">
                    <a16:creationId xmlns:a16="http://schemas.microsoft.com/office/drawing/2014/main" id="{46F6864E-FC08-86B6-2706-C520CC2F21B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5" name="กลุ่ม 315">
              <a:extLst>
                <a:ext uri="{FF2B5EF4-FFF2-40B4-BE49-F238E27FC236}">
                  <a16:creationId xmlns:a16="http://schemas.microsoft.com/office/drawing/2014/main" id="{5556A4CB-F6E1-D3EB-E914-6237ED454B83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96" name="วงรี 321">
                <a:extLst>
                  <a:ext uri="{FF2B5EF4-FFF2-40B4-BE49-F238E27FC236}">
                    <a16:creationId xmlns:a16="http://schemas.microsoft.com/office/drawing/2014/main" id="{F9CF87CD-6C1E-174E-C029-C99C119E4B1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7" name="วงรี 322">
                <a:extLst>
                  <a:ext uri="{FF2B5EF4-FFF2-40B4-BE49-F238E27FC236}">
                    <a16:creationId xmlns:a16="http://schemas.microsoft.com/office/drawing/2014/main" id="{E3BE9071-F69A-C949-105A-B874BAF9503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8" name="วงรี 323">
                <a:extLst>
                  <a:ext uri="{FF2B5EF4-FFF2-40B4-BE49-F238E27FC236}">
                    <a16:creationId xmlns:a16="http://schemas.microsoft.com/office/drawing/2014/main" id="{42C9740F-6544-7EEF-BC04-A6E50BABF15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9" name="วงรี 324">
                <a:extLst>
                  <a:ext uri="{FF2B5EF4-FFF2-40B4-BE49-F238E27FC236}">
                    <a16:creationId xmlns:a16="http://schemas.microsoft.com/office/drawing/2014/main" id="{6A519728-77EF-5BC3-07D8-0C56B2BB13F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6" name="กลุ่ม 316">
              <a:extLst>
                <a:ext uri="{FF2B5EF4-FFF2-40B4-BE49-F238E27FC236}">
                  <a16:creationId xmlns:a16="http://schemas.microsoft.com/office/drawing/2014/main" id="{BD955D5F-3982-5968-35CA-FD3CF916CDAF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92" name="วงรี 317">
                <a:extLst>
                  <a:ext uri="{FF2B5EF4-FFF2-40B4-BE49-F238E27FC236}">
                    <a16:creationId xmlns:a16="http://schemas.microsoft.com/office/drawing/2014/main" id="{4E17C422-6AE2-3825-104D-1B536749648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3" name="วงรี 318">
                <a:extLst>
                  <a:ext uri="{FF2B5EF4-FFF2-40B4-BE49-F238E27FC236}">
                    <a16:creationId xmlns:a16="http://schemas.microsoft.com/office/drawing/2014/main" id="{016347AC-F7A5-98B8-5A69-34FFA71076D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4" name="วงรี 319">
                <a:extLst>
                  <a:ext uri="{FF2B5EF4-FFF2-40B4-BE49-F238E27FC236}">
                    <a16:creationId xmlns:a16="http://schemas.microsoft.com/office/drawing/2014/main" id="{BAF81E9D-81E8-0E14-8520-B0A2989B4AC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5" name="วงรี 320">
                <a:extLst>
                  <a:ext uri="{FF2B5EF4-FFF2-40B4-BE49-F238E27FC236}">
                    <a16:creationId xmlns:a16="http://schemas.microsoft.com/office/drawing/2014/main" id="{C21F608E-1235-1DB8-C845-96922EEBFCD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7" name="กลุ่ม 298">
              <a:extLst>
                <a:ext uri="{FF2B5EF4-FFF2-40B4-BE49-F238E27FC236}">
                  <a16:creationId xmlns:a16="http://schemas.microsoft.com/office/drawing/2014/main" id="{FCBF9851-9CDB-8ECD-9F4E-6F87E272337C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8" name="วงรี 602">
                <a:extLst>
                  <a:ext uri="{FF2B5EF4-FFF2-40B4-BE49-F238E27FC236}">
                    <a16:creationId xmlns:a16="http://schemas.microsoft.com/office/drawing/2014/main" id="{F671C41C-C123-5151-8088-B5D07A92387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9" name="วงรี 603">
                <a:extLst>
                  <a:ext uri="{FF2B5EF4-FFF2-40B4-BE49-F238E27FC236}">
                    <a16:creationId xmlns:a16="http://schemas.microsoft.com/office/drawing/2014/main" id="{53334732-97C8-C773-C5A6-F8216D5C33B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0" name="วงรี 604">
                <a:extLst>
                  <a:ext uri="{FF2B5EF4-FFF2-40B4-BE49-F238E27FC236}">
                    <a16:creationId xmlns:a16="http://schemas.microsoft.com/office/drawing/2014/main" id="{A4DF9551-E6A0-E858-6EC3-A068E93A28A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1" name="วงรี 609">
                <a:extLst>
                  <a:ext uri="{FF2B5EF4-FFF2-40B4-BE49-F238E27FC236}">
                    <a16:creationId xmlns:a16="http://schemas.microsoft.com/office/drawing/2014/main" id="{89DAAAD2-876D-7682-3F17-78EF685E2BE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8" name="กลุ่ม 298">
              <a:extLst>
                <a:ext uri="{FF2B5EF4-FFF2-40B4-BE49-F238E27FC236}">
                  <a16:creationId xmlns:a16="http://schemas.microsoft.com/office/drawing/2014/main" id="{04CB2028-F9E2-569D-960E-E41FCA429E89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4" name="วงรี 602">
                <a:extLst>
                  <a:ext uri="{FF2B5EF4-FFF2-40B4-BE49-F238E27FC236}">
                    <a16:creationId xmlns:a16="http://schemas.microsoft.com/office/drawing/2014/main" id="{D0B2E834-BC26-2CB2-7CEC-16FA6A7E448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5" name="วงรี 603">
                <a:extLst>
                  <a:ext uri="{FF2B5EF4-FFF2-40B4-BE49-F238E27FC236}">
                    <a16:creationId xmlns:a16="http://schemas.microsoft.com/office/drawing/2014/main" id="{E85815FC-0D20-4CFF-61C2-3F50AC869D4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6" name="วงรี 604">
                <a:extLst>
                  <a:ext uri="{FF2B5EF4-FFF2-40B4-BE49-F238E27FC236}">
                    <a16:creationId xmlns:a16="http://schemas.microsoft.com/office/drawing/2014/main" id="{C58EC046-BF13-8387-7686-F5FF8ACE5DA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7" name="วงรี 609">
                <a:extLst>
                  <a:ext uri="{FF2B5EF4-FFF2-40B4-BE49-F238E27FC236}">
                    <a16:creationId xmlns:a16="http://schemas.microsoft.com/office/drawing/2014/main" id="{E0D595D3-2DAB-F6D7-DB85-A939B17485B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9" name="กลุ่ม 265">
              <a:extLst>
                <a:ext uri="{FF2B5EF4-FFF2-40B4-BE49-F238E27FC236}">
                  <a16:creationId xmlns:a16="http://schemas.microsoft.com/office/drawing/2014/main" id="{D411F445-41FF-41BF-542A-DEC9A7A4B1CC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0" name="วงรี 610">
                <a:extLst>
                  <a:ext uri="{FF2B5EF4-FFF2-40B4-BE49-F238E27FC236}">
                    <a16:creationId xmlns:a16="http://schemas.microsoft.com/office/drawing/2014/main" id="{0B36424B-416E-7BBD-72DD-3C2B8E19DD9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1" name="วงรี 611">
                <a:extLst>
                  <a:ext uri="{FF2B5EF4-FFF2-40B4-BE49-F238E27FC236}">
                    <a16:creationId xmlns:a16="http://schemas.microsoft.com/office/drawing/2014/main" id="{98D509C6-4500-B6A3-6BE3-EFD141CEFC0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2" name="วงรี 612">
                <a:extLst>
                  <a:ext uri="{FF2B5EF4-FFF2-40B4-BE49-F238E27FC236}">
                    <a16:creationId xmlns:a16="http://schemas.microsoft.com/office/drawing/2014/main" id="{F61031D5-FFCF-D696-B796-8107676E468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3" name="วงรี 613">
                <a:extLst>
                  <a:ext uri="{FF2B5EF4-FFF2-40B4-BE49-F238E27FC236}">
                    <a16:creationId xmlns:a16="http://schemas.microsoft.com/office/drawing/2014/main" id="{DA01FD8C-91D2-0E8C-940B-35C63E91747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70" name="กลุ่ม 298">
              <a:extLst>
                <a:ext uri="{FF2B5EF4-FFF2-40B4-BE49-F238E27FC236}">
                  <a16:creationId xmlns:a16="http://schemas.microsoft.com/office/drawing/2014/main" id="{C6D1E6D8-A1D2-0C32-2F65-DE6ED977CE63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76" name="วงรี 602">
                <a:extLst>
                  <a:ext uri="{FF2B5EF4-FFF2-40B4-BE49-F238E27FC236}">
                    <a16:creationId xmlns:a16="http://schemas.microsoft.com/office/drawing/2014/main" id="{22D42826-8CF3-ECE2-443C-8DEF33AB30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7" name="วงรี 603">
                <a:extLst>
                  <a:ext uri="{FF2B5EF4-FFF2-40B4-BE49-F238E27FC236}">
                    <a16:creationId xmlns:a16="http://schemas.microsoft.com/office/drawing/2014/main" id="{78A1E376-B8DE-F4C6-63B3-FD69106B28D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8" name="วงรี 604">
                <a:extLst>
                  <a:ext uri="{FF2B5EF4-FFF2-40B4-BE49-F238E27FC236}">
                    <a16:creationId xmlns:a16="http://schemas.microsoft.com/office/drawing/2014/main" id="{C1699163-DAF3-B113-1533-5C492707F75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9" name="วงรี 609">
                <a:extLst>
                  <a:ext uri="{FF2B5EF4-FFF2-40B4-BE49-F238E27FC236}">
                    <a16:creationId xmlns:a16="http://schemas.microsoft.com/office/drawing/2014/main" id="{B3EC7FAB-7BE7-2326-048A-3B1B73F4A44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71" name="กลุ่ม 298">
              <a:extLst>
                <a:ext uri="{FF2B5EF4-FFF2-40B4-BE49-F238E27FC236}">
                  <a16:creationId xmlns:a16="http://schemas.microsoft.com/office/drawing/2014/main" id="{9F8D5B5C-9A73-7456-5367-2C1C09B1CCC9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72" name="วงรี 602">
                <a:extLst>
                  <a:ext uri="{FF2B5EF4-FFF2-40B4-BE49-F238E27FC236}">
                    <a16:creationId xmlns:a16="http://schemas.microsoft.com/office/drawing/2014/main" id="{D28CF624-7605-26FD-BD2F-1B3ADE9C82E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3" name="วงรี 603">
                <a:extLst>
                  <a:ext uri="{FF2B5EF4-FFF2-40B4-BE49-F238E27FC236}">
                    <a16:creationId xmlns:a16="http://schemas.microsoft.com/office/drawing/2014/main" id="{A59CCAE8-88A4-6044-0853-F481813BD64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4" name="วงรี 604">
                <a:extLst>
                  <a:ext uri="{FF2B5EF4-FFF2-40B4-BE49-F238E27FC236}">
                    <a16:creationId xmlns:a16="http://schemas.microsoft.com/office/drawing/2014/main" id="{E4AA5913-A5C9-DD83-1DEB-8DD2EAD7863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5" name="วงรี 609">
                <a:extLst>
                  <a:ext uri="{FF2B5EF4-FFF2-40B4-BE49-F238E27FC236}">
                    <a16:creationId xmlns:a16="http://schemas.microsoft.com/office/drawing/2014/main" id="{B5DD3989-BE0C-C1C7-C819-84A6CAC16D0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sp>
        <p:nvSpPr>
          <p:cNvPr id="2273" name="กล่องข้อความ 289">
            <a:extLst>
              <a:ext uri="{FF2B5EF4-FFF2-40B4-BE49-F238E27FC236}">
                <a16:creationId xmlns:a16="http://schemas.microsoft.com/office/drawing/2014/main" id="{30664C14-8C1C-45BB-8134-D4FD99BEB3C2}"/>
              </a:ext>
            </a:extLst>
          </p:cNvPr>
          <p:cNvSpPr txBox="1"/>
          <p:nvPr/>
        </p:nvSpPr>
        <p:spPr>
          <a:xfrm>
            <a:off x="1600884" y="906426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4" name="กล่องข้อความ 289">
            <a:extLst>
              <a:ext uri="{FF2B5EF4-FFF2-40B4-BE49-F238E27FC236}">
                <a16:creationId xmlns:a16="http://schemas.microsoft.com/office/drawing/2014/main" id="{3FCA9A12-87F2-2691-D8C3-C9FF07632141}"/>
              </a:ext>
            </a:extLst>
          </p:cNvPr>
          <p:cNvSpPr txBox="1"/>
          <p:nvPr/>
        </p:nvSpPr>
        <p:spPr>
          <a:xfrm>
            <a:off x="3214657" y="800619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5" name="กล่องข้อความ 289">
            <a:extLst>
              <a:ext uri="{FF2B5EF4-FFF2-40B4-BE49-F238E27FC236}">
                <a16:creationId xmlns:a16="http://schemas.microsoft.com/office/drawing/2014/main" id="{6E6D1E2F-C802-D71B-FD7D-0C8A5FF7F5FA}"/>
              </a:ext>
            </a:extLst>
          </p:cNvPr>
          <p:cNvSpPr txBox="1"/>
          <p:nvPr/>
        </p:nvSpPr>
        <p:spPr>
          <a:xfrm>
            <a:off x="3216104" y="824980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6" name="กล่องข้อความ 289">
            <a:extLst>
              <a:ext uri="{FF2B5EF4-FFF2-40B4-BE49-F238E27FC236}">
                <a16:creationId xmlns:a16="http://schemas.microsoft.com/office/drawing/2014/main" id="{8F5414CC-C98A-8341-0283-E757A55CA7A9}"/>
              </a:ext>
            </a:extLst>
          </p:cNvPr>
          <p:cNvSpPr txBox="1"/>
          <p:nvPr/>
        </p:nvSpPr>
        <p:spPr>
          <a:xfrm>
            <a:off x="3236152" y="850414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7" name="กล่องข้อความ 289">
            <a:extLst>
              <a:ext uri="{FF2B5EF4-FFF2-40B4-BE49-F238E27FC236}">
                <a16:creationId xmlns:a16="http://schemas.microsoft.com/office/drawing/2014/main" id="{3D7B15B9-5766-33A2-7FE5-AD6BDDA54555}"/>
              </a:ext>
            </a:extLst>
          </p:cNvPr>
          <p:cNvSpPr txBox="1"/>
          <p:nvPr/>
        </p:nvSpPr>
        <p:spPr>
          <a:xfrm>
            <a:off x="3227004" y="878477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8" name="กล่องข้อความ 289">
            <a:extLst>
              <a:ext uri="{FF2B5EF4-FFF2-40B4-BE49-F238E27FC236}">
                <a16:creationId xmlns:a16="http://schemas.microsoft.com/office/drawing/2014/main" id="{45952C60-7767-2FC8-E636-DEDA5C6A2872}"/>
              </a:ext>
            </a:extLst>
          </p:cNvPr>
          <p:cNvSpPr txBox="1"/>
          <p:nvPr/>
        </p:nvSpPr>
        <p:spPr>
          <a:xfrm>
            <a:off x="3228498" y="906448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9" name="กล่องข้อความ 289">
            <a:extLst>
              <a:ext uri="{FF2B5EF4-FFF2-40B4-BE49-F238E27FC236}">
                <a16:creationId xmlns:a16="http://schemas.microsoft.com/office/drawing/2014/main" id="{C889306A-432F-0BD0-ABB9-FD9BCE282B22}"/>
              </a:ext>
            </a:extLst>
          </p:cNvPr>
          <p:cNvSpPr txBox="1"/>
          <p:nvPr/>
        </p:nvSpPr>
        <p:spPr>
          <a:xfrm>
            <a:off x="4863135" y="802580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0" name="กล่องข้อความ 289">
            <a:extLst>
              <a:ext uri="{FF2B5EF4-FFF2-40B4-BE49-F238E27FC236}">
                <a16:creationId xmlns:a16="http://schemas.microsoft.com/office/drawing/2014/main" id="{8856E372-D890-90B4-9500-113B0777465D}"/>
              </a:ext>
            </a:extLst>
          </p:cNvPr>
          <p:cNvSpPr txBox="1"/>
          <p:nvPr/>
        </p:nvSpPr>
        <p:spPr>
          <a:xfrm>
            <a:off x="4869454" y="829588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1" name="กล่องข้อความ 289">
            <a:extLst>
              <a:ext uri="{FF2B5EF4-FFF2-40B4-BE49-F238E27FC236}">
                <a16:creationId xmlns:a16="http://schemas.microsoft.com/office/drawing/2014/main" id="{5127278C-17FB-98F6-712E-860CDB8D0B86}"/>
              </a:ext>
            </a:extLst>
          </p:cNvPr>
          <p:cNvSpPr txBox="1"/>
          <p:nvPr/>
        </p:nvSpPr>
        <p:spPr>
          <a:xfrm>
            <a:off x="4882140" y="853359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2" name="กล่องข้อความ 289">
            <a:extLst>
              <a:ext uri="{FF2B5EF4-FFF2-40B4-BE49-F238E27FC236}">
                <a16:creationId xmlns:a16="http://schemas.microsoft.com/office/drawing/2014/main" id="{7A301B18-5697-33AE-ED74-6CD439B37EDC}"/>
              </a:ext>
            </a:extLst>
          </p:cNvPr>
          <p:cNvSpPr txBox="1"/>
          <p:nvPr/>
        </p:nvSpPr>
        <p:spPr>
          <a:xfrm>
            <a:off x="4875260" y="878848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3" name="กล่องข้อความ 289">
            <a:extLst>
              <a:ext uri="{FF2B5EF4-FFF2-40B4-BE49-F238E27FC236}">
                <a16:creationId xmlns:a16="http://schemas.microsoft.com/office/drawing/2014/main" id="{DBE87FB8-3935-28EC-46A4-9F102A7C214B}"/>
              </a:ext>
            </a:extLst>
          </p:cNvPr>
          <p:cNvSpPr txBox="1"/>
          <p:nvPr/>
        </p:nvSpPr>
        <p:spPr>
          <a:xfrm>
            <a:off x="4848022" y="8840701"/>
            <a:ext cx="49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	100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7694AD-E562-15E8-BD4A-6A2E1FD26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413" y="9527422"/>
            <a:ext cx="697499" cy="27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7FBCE6B-1269-EC64-8F65-CFBA63C78624}"/>
              </a:ext>
            </a:extLst>
          </p:cNvPr>
          <p:cNvGrpSpPr/>
          <p:nvPr/>
        </p:nvGrpSpPr>
        <p:grpSpPr>
          <a:xfrm>
            <a:off x="187303" y="162405"/>
            <a:ext cx="1216094" cy="957256"/>
            <a:chOff x="306462" y="345088"/>
            <a:chExt cx="1216094" cy="957256"/>
          </a:xfrm>
        </p:grpSpPr>
        <p:sp>
          <p:nvSpPr>
            <p:cNvPr id="6" name="Flowchart: Connector 5">
              <a:extLst>
                <a:ext uri="{FF2B5EF4-FFF2-40B4-BE49-F238E27FC236}">
                  <a16:creationId xmlns:a16="http://schemas.microsoft.com/office/drawing/2014/main" id="{72720DB4-B5B9-1B69-986A-5F952EE0103A}"/>
                </a:ext>
              </a:extLst>
            </p:cNvPr>
            <p:cNvSpPr/>
            <p:nvPr/>
          </p:nvSpPr>
          <p:spPr>
            <a:xfrm>
              <a:off x="425742" y="345088"/>
              <a:ext cx="999223" cy="95725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กล่องข้อความ 382">
              <a:extLst>
                <a:ext uri="{FF2B5EF4-FFF2-40B4-BE49-F238E27FC236}">
                  <a16:creationId xmlns:a16="http://schemas.microsoft.com/office/drawing/2014/main" id="{B2A129DD-7ADC-D4FB-3431-C406E480FB34}"/>
                </a:ext>
              </a:extLst>
            </p:cNvPr>
            <p:cNvSpPr txBox="1"/>
            <p:nvPr/>
          </p:nvSpPr>
          <p:spPr>
            <a:xfrm>
              <a:off x="306462" y="644688"/>
              <a:ext cx="12160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2"/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LOGO</a:t>
              </a:r>
              <a:endParaRPr lang="th-TH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3" name="กล่องข้อความ 376">
            <a:extLst>
              <a:ext uri="{FF2B5EF4-FFF2-40B4-BE49-F238E27FC236}">
                <a16:creationId xmlns:a16="http://schemas.microsoft.com/office/drawing/2014/main" id="{C260A0F6-0581-2E1A-80FA-CCA0A57B1463}"/>
              </a:ext>
            </a:extLst>
          </p:cNvPr>
          <p:cNvSpPr txBox="1"/>
          <p:nvPr/>
        </p:nvSpPr>
        <p:spPr>
          <a:xfrm>
            <a:off x="1330598" y="238012"/>
            <a:ext cx="267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  <a:r>
              <a:rPr lang="en-US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 </a:t>
            </a:r>
            <a:endParaRPr lang="th-TH" sz="32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กล่องข้อความ 377">
            <a:extLst>
              <a:ext uri="{FF2B5EF4-FFF2-40B4-BE49-F238E27FC236}">
                <a16:creationId xmlns:a16="http://schemas.microsoft.com/office/drawing/2014/main" id="{2064F135-8F0B-D8AE-4289-D09273F6FC13}"/>
              </a:ext>
            </a:extLst>
          </p:cNvPr>
          <p:cNvSpPr txBox="1"/>
          <p:nvPr/>
        </p:nvSpPr>
        <p:spPr>
          <a:xfrm>
            <a:off x="1330598" y="672165"/>
            <a:ext cx="3532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………………………………………….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03249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BBD121-EE67-B3A0-944C-07F36E4B0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BEFBE819-594C-4F1A-E28F-AE91B9CF758C}"/>
              </a:ext>
            </a:extLst>
          </p:cNvPr>
          <p:cNvSpPr/>
          <p:nvPr/>
        </p:nvSpPr>
        <p:spPr>
          <a:xfrm>
            <a:off x="43334" y="26504"/>
            <a:ext cx="6773122" cy="985299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27" name="สี่เหลี่ยมผืนผ้า 926">
            <a:extLst>
              <a:ext uri="{FF2B5EF4-FFF2-40B4-BE49-F238E27FC236}">
                <a16:creationId xmlns:a16="http://schemas.microsoft.com/office/drawing/2014/main" id="{6C9D79F0-955C-04DC-FDB1-7CCD397DFF40}"/>
              </a:ext>
            </a:extLst>
          </p:cNvPr>
          <p:cNvSpPr/>
          <p:nvPr/>
        </p:nvSpPr>
        <p:spPr>
          <a:xfrm>
            <a:off x="5338186" y="217029"/>
            <a:ext cx="1332511" cy="24852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9" name="กลุ่ม 8">
            <a:extLst>
              <a:ext uri="{FF2B5EF4-FFF2-40B4-BE49-F238E27FC236}">
                <a16:creationId xmlns:a16="http://schemas.microsoft.com/office/drawing/2014/main" id="{2584B421-F20C-5995-1BF1-AFB5A468102A}"/>
              </a:ext>
            </a:extLst>
          </p:cNvPr>
          <p:cNvGrpSpPr/>
          <p:nvPr/>
        </p:nvGrpSpPr>
        <p:grpSpPr>
          <a:xfrm>
            <a:off x="5471157" y="292153"/>
            <a:ext cx="1079913" cy="2325300"/>
            <a:chOff x="4721930" y="879053"/>
            <a:chExt cx="1338974" cy="2959716"/>
          </a:xfrm>
          <a:solidFill>
            <a:schemeClr val="bg1"/>
          </a:solidFill>
        </p:grpSpPr>
        <p:grpSp>
          <p:nvGrpSpPr>
            <p:cNvPr id="929" name="กลุ่ม 928">
              <a:extLst>
                <a:ext uri="{FF2B5EF4-FFF2-40B4-BE49-F238E27FC236}">
                  <a16:creationId xmlns:a16="http://schemas.microsoft.com/office/drawing/2014/main" id="{176C757C-19D1-21E0-6E5C-0E17F12B408A}"/>
                </a:ext>
              </a:extLst>
            </p:cNvPr>
            <p:cNvGrpSpPr/>
            <p:nvPr/>
          </p:nvGrpSpPr>
          <p:grpSpPr>
            <a:xfrm>
              <a:off x="4721930" y="879053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25" name="วงรี 1024">
                <a:extLst>
                  <a:ext uri="{FF2B5EF4-FFF2-40B4-BE49-F238E27FC236}">
                    <a16:creationId xmlns:a16="http://schemas.microsoft.com/office/drawing/2014/main" id="{8D39E528-93F1-2991-B2FD-173509319C8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6" name="วงรี 1025">
                <a:extLst>
                  <a:ext uri="{FF2B5EF4-FFF2-40B4-BE49-F238E27FC236}">
                    <a16:creationId xmlns:a16="http://schemas.microsoft.com/office/drawing/2014/main" id="{B6F386D5-7535-845C-FEA6-191F6DA890E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7" name="วงรี 1026">
                <a:extLst>
                  <a:ext uri="{FF2B5EF4-FFF2-40B4-BE49-F238E27FC236}">
                    <a16:creationId xmlns:a16="http://schemas.microsoft.com/office/drawing/2014/main" id="{E4555537-E924-642F-59E8-08AAAE198F7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8" name="วงรี 1027">
                <a:extLst>
                  <a:ext uri="{FF2B5EF4-FFF2-40B4-BE49-F238E27FC236}">
                    <a16:creationId xmlns:a16="http://schemas.microsoft.com/office/drawing/2014/main" id="{8F5ABD52-A0C2-68DA-3508-508E7B163F3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1" name="กลุ่ม 930">
              <a:extLst>
                <a:ext uri="{FF2B5EF4-FFF2-40B4-BE49-F238E27FC236}">
                  <a16:creationId xmlns:a16="http://schemas.microsoft.com/office/drawing/2014/main" id="{03CFF532-964B-34BE-C28C-DACB1DB1F220}"/>
                </a:ext>
              </a:extLst>
            </p:cNvPr>
            <p:cNvGrpSpPr/>
            <p:nvPr/>
          </p:nvGrpSpPr>
          <p:grpSpPr>
            <a:xfrm>
              <a:off x="4721930" y="1184659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17" name="วงรี 1016">
                <a:extLst>
                  <a:ext uri="{FF2B5EF4-FFF2-40B4-BE49-F238E27FC236}">
                    <a16:creationId xmlns:a16="http://schemas.microsoft.com/office/drawing/2014/main" id="{79F97954-7455-B14A-5CF0-B8B051A07E4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8" name="วงรี 1017">
                <a:extLst>
                  <a:ext uri="{FF2B5EF4-FFF2-40B4-BE49-F238E27FC236}">
                    <a16:creationId xmlns:a16="http://schemas.microsoft.com/office/drawing/2014/main" id="{7805CD8B-DB17-6B6A-EA9E-1D22125C637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9" name="วงรี 1018">
                <a:extLst>
                  <a:ext uri="{FF2B5EF4-FFF2-40B4-BE49-F238E27FC236}">
                    <a16:creationId xmlns:a16="http://schemas.microsoft.com/office/drawing/2014/main" id="{79D65213-4CA7-4F93-EBB8-7CD8B156D44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0" name="วงรี 1019">
                <a:extLst>
                  <a:ext uri="{FF2B5EF4-FFF2-40B4-BE49-F238E27FC236}">
                    <a16:creationId xmlns:a16="http://schemas.microsoft.com/office/drawing/2014/main" id="{C3941281-D2EF-B44B-AB6E-FD5F95C52DF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2" name="กลุ่ม 931">
              <a:extLst>
                <a:ext uri="{FF2B5EF4-FFF2-40B4-BE49-F238E27FC236}">
                  <a16:creationId xmlns:a16="http://schemas.microsoft.com/office/drawing/2014/main" id="{4457FD24-C03C-D15B-B309-CB9003262332}"/>
                </a:ext>
              </a:extLst>
            </p:cNvPr>
            <p:cNvGrpSpPr/>
            <p:nvPr/>
          </p:nvGrpSpPr>
          <p:grpSpPr>
            <a:xfrm>
              <a:off x="4721930" y="1490265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13" name="วงรี 1012">
                <a:extLst>
                  <a:ext uri="{FF2B5EF4-FFF2-40B4-BE49-F238E27FC236}">
                    <a16:creationId xmlns:a16="http://schemas.microsoft.com/office/drawing/2014/main" id="{4B873BB9-F766-34EE-B710-530CDF7623B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4" name="วงรี 1013">
                <a:extLst>
                  <a:ext uri="{FF2B5EF4-FFF2-40B4-BE49-F238E27FC236}">
                    <a16:creationId xmlns:a16="http://schemas.microsoft.com/office/drawing/2014/main" id="{67A83DC1-FDA5-A600-43A9-6F19D35458B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5" name="วงรี 1014">
                <a:extLst>
                  <a:ext uri="{FF2B5EF4-FFF2-40B4-BE49-F238E27FC236}">
                    <a16:creationId xmlns:a16="http://schemas.microsoft.com/office/drawing/2014/main" id="{CA195CA7-B1F7-10DA-83BD-80DFA64935F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6" name="วงรี 1015">
                <a:extLst>
                  <a:ext uri="{FF2B5EF4-FFF2-40B4-BE49-F238E27FC236}">
                    <a16:creationId xmlns:a16="http://schemas.microsoft.com/office/drawing/2014/main" id="{EE01FD02-ADB2-FE37-5A79-663F3BAE6AF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3" name="กลุ่ม 932">
              <a:extLst>
                <a:ext uri="{FF2B5EF4-FFF2-40B4-BE49-F238E27FC236}">
                  <a16:creationId xmlns:a16="http://schemas.microsoft.com/office/drawing/2014/main" id="{0F83AF43-E361-D8B2-F7E7-F41E19916714}"/>
                </a:ext>
              </a:extLst>
            </p:cNvPr>
            <p:cNvGrpSpPr/>
            <p:nvPr/>
          </p:nvGrpSpPr>
          <p:grpSpPr>
            <a:xfrm>
              <a:off x="4721930" y="1795870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9" name="วงรี 1008">
                <a:extLst>
                  <a:ext uri="{FF2B5EF4-FFF2-40B4-BE49-F238E27FC236}">
                    <a16:creationId xmlns:a16="http://schemas.microsoft.com/office/drawing/2014/main" id="{AF771447-9D52-C28C-5B3A-A84BCE3E40C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0" name="วงรี 1009">
                <a:extLst>
                  <a:ext uri="{FF2B5EF4-FFF2-40B4-BE49-F238E27FC236}">
                    <a16:creationId xmlns:a16="http://schemas.microsoft.com/office/drawing/2014/main" id="{18A10E38-66E0-78A3-AB49-E9BEF64CB9A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1" name="วงรี 1010">
                <a:extLst>
                  <a:ext uri="{FF2B5EF4-FFF2-40B4-BE49-F238E27FC236}">
                    <a16:creationId xmlns:a16="http://schemas.microsoft.com/office/drawing/2014/main" id="{BEDE5603-FAAD-B5BA-FF45-E27C98DF1B3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2" name="วงรี 1011">
                <a:extLst>
                  <a:ext uri="{FF2B5EF4-FFF2-40B4-BE49-F238E27FC236}">
                    <a16:creationId xmlns:a16="http://schemas.microsoft.com/office/drawing/2014/main" id="{7648CDF1-864D-E939-409A-E00AA74CA47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4" name="กลุ่ม 933">
              <a:extLst>
                <a:ext uri="{FF2B5EF4-FFF2-40B4-BE49-F238E27FC236}">
                  <a16:creationId xmlns:a16="http://schemas.microsoft.com/office/drawing/2014/main" id="{E95748F5-EC27-77B4-9546-11907A675A46}"/>
                </a:ext>
              </a:extLst>
            </p:cNvPr>
            <p:cNvGrpSpPr/>
            <p:nvPr/>
          </p:nvGrpSpPr>
          <p:grpSpPr>
            <a:xfrm>
              <a:off x="4721930" y="2101476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5" name="วงรี 1004">
                <a:extLst>
                  <a:ext uri="{FF2B5EF4-FFF2-40B4-BE49-F238E27FC236}">
                    <a16:creationId xmlns:a16="http://schemas.microsoft.com/office/drawing/2014/main" id="{A7B2331C-3388-0210-0910-9517C037999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6" name="วงรี 1005">
                <a:extLst>
                  <a:ext uri="{FF2B5EF4-FFF2-40B4-BE49-F238E27FC236}">
                    <a16:creationId xmlns:a16="http://schemas.microsoft.com/office/drawing/2014/main" id="{8706F61A-3096-5337-CD9D-AB60EDA8D52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7" name="วงรี 1006">
                <a:extLst>
                  <a:ext uri="{FF2B5EF4-FFF2-40B4-BE49-F238E27FC236}">
                    <a16:creationId xmlns:a16="http://schemas.microsoft.com/office/drawing/2014/main" id="{74C6F173-FACF-963C-FA1A-A7B034BD6E5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8" name="วงรี 1007">
                <a:extLst>
                  <a:ext uri="{FF2B5EF4-FFF2-40B4-BE49-F238E27FC236}">
                    <a16:creationId xmlns:a16="http://schemas.microsoft.com/office/drawing/2014/main" id="{1E4962C0-DD23-BB8F-3C8A-4D2EA6F5A40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5" name="กลุ่ม 934">
              <a:extLst>
                <a:ext uri="{FF2B5EF4-FFF2-40B4-BE49-F238E27FC236}">
                  <a16:creationId xmlns:a16="http://schemas.microsoft.com/office/drawing/2014/main" id="{A92EC451-47C0-6744-7DAC-F9E8BC9C3C77}"/>
                </a:ext>
              </a:extLst>
            </p:cNvPr>
            <p:cNvGrpSpPr/>
            <p:nvPr/>
          </p:nvGrpSpPr>
          <p:grpSpPr>
            <a:xfrm>
              <a:off x="4721930" y="2407082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1" name="วงรี 1000">
                <a:extLst>
                  <a:ext uri="{FF2B5EF4-FFF2-40B4-BE49-F238E27FC236}">
                    <a16:creationId xmlns:a16="http://schemas.microsoft.com/office/drawing/2014/main" id="{58FE654C-77E2-CC5D-4DEE-83BABDE1E66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2" name="วงรี 1001">
                <a:extLst>
                  <a:ext uri="{FF2B5EF4-FFF2-40B4-BE49-F238E27FC236}">
                    <a16:creationId xmlns:a16="http://schemas.microsoft.com/office/drawing/2014/main" id="{A87269A0-0125-AF47-ACB7-8558B818919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3" name="วงรี 1002">
                <a:extLst>
                  <a:ext uri="{FF2B5EF4-FFF2-40B4-BE49-F238E27FC236}">
                    <a16:creationId xmlns:a16="http://schemas.microsoft.com/office/drawing/2014/main" id="{87B43104-01C6-4186-C7A6-8575AF9342C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4" name="วงรี 1003">
                <a:extLst>
                  <a:ext uri="{FF2B5EF4-FFF2-40B4-BE49-F238E27FC236}">
                    <a16:creationId xmlns:a16="http://schemas.microsoft.com/office/drawing/2014/main" id="{8628D563-FC39-A2AB-61A3-EE617DA4FA0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6" name="กลุ่ม 935">
              <a:extLst>
                <a:ext uri="{FF2B5EF4-FFF2-40B4-BE49-F238E27FC236}">
                  <a16:creationId xmlns:a16="http://schemas.microsoft.com/office/drawing/2014/main" id="{2898ED14-5B88-FB76-61E9-829E98F6DB5C}"/>
                </a:ext>
              </a:extLst>
            </p:cNvPr>
            <p:cNvGrpSpPr/>
            <p:nvPr/>
          </p:nvGrpSpPr>
          <p:grpSpPr>
            <a:xfrm>
              <a:off x="4721930" y="2712688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97" name="วงรี 996">
                <a:extLst>
                  <a:ext uri="{FF2B5EF4-FFF2-40B4-BE49-F238E27FC236}">
                    <a16:creationId xmlns:a16="http://schemas.microsoft.com/office/drawing/2014/main" id="{C59820EA-DEE7-8A54-C57A-702FF4ADC5D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8" name="วงรี 997">
                <a:extLst>
                  <a:ext uri="{FF2B5EF4-FFF2-40B4-BE49-F238E27FC236}">
                    <a16:creationId xmlns:a16="http://schemas.microsoft.com/office/drawing/2014/main" id="{6C67FE15-B581-3862-D468-E365CCD25D3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9" name="วงรี 998">
                <a:extLst>
                  <a:ext uri="{FF2B5EF4-FFF2-40B4-BE49-F238E27FC236}">
                    <a16:creationId xmlns:a16="http://schemas.microsoft.com/office/drawing/2014/main" id="{3C1C0971-F50D-07FF-97F4-5278D259525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0" name="วงรี 999">
                <a:extLst>
                  <a:ext uri="{FF2B5EF4-FFF2-40B4-BE49-F238E27FC236}">
                    <a16:creationId xmlns:a16="http://schemas.microsoft.com/office/drawing/2014/main" id="{72DD2066-E1D4-CCB3-825D-D35027D9FF9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7" name="กลุ่ม 936">
              <a:extLst>
                <a:ext uri="{FF2B5EF4-FFF2-40B4-BE49-F238E27FC236}">
                  <a16:creationId xmlns:a16="http://schemas.microsoft.com/office/drawing/2014/main" id="{2A852466-97D8-0ABE-1E7C-1CA4D4F08776}"/>
                </a:ext>
              </a:extLst>
            </p:cNvPr>
            <p:cNvGrpSpPr/>
            <p:nvPr/>
          </p:nvGrpSpPr>
          <p:grpSpPr>
            <a:xfrm>
              <a:off x="4721930" y="3018294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93" name="วงรี 992">
                <a:extLst>
                  <a:ext uri="{FF2B5EF4-FFF2-40B4-BE49-F238E27FC236}">
                    <a16:creationId xmlns:a16="http://schemas.microsoft.com/office/drawing/2014/main" id="{F820D206-7F32-8A63-164E-9384B7A4A9B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4" name="วงรี 993">
                <a:extLst>
                  <a:ext uri="{FF2B5EF4-FFF2-40B4-BE49-F238E27FC236}">
                    <a16:creationId xmlns:a16="http://schemas.microsoft.com/office/drawing/2014/main" id="{193DC60B-92AD-5EDA-5876-49B568896FB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5" name="วงรี 994">
                <a:extLst>
                  <a:ext uri="{FF2B5EF4-FFF2-40B4-BE49-F238E27FC236}">
                    <a16:creationId xmlns:a16="http://schemas.microsoft.com/office/drawing/2014/main" id="{1D954FD3-C9B8-D357-6A65-2265872E95F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6" name="วงรี 995">
                <a:extLst>
                  <a:ext uri="{FF2B5EF4-FFF2-40B4-BE49-F238E27FC236}">
                    <a16:creationId xmlns:a16="http://schemas.microsoft.com/office/drawing/2014/main" id="{6468D03B-562E-4EC7-EA64-2FC7F2484C0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8" name="กลุ่ม 937">
              <a:extLst>
                <a:ext uri="{FF2B5EF4-FFF2-40B4-BE49-F238E27FC236}">
                  <a16:creationId xmlns:a16="http://schemas.microsoft.com/office/drawing/2014/main" id="{2DA7B0A3-3B0C-CC28-42C0-76A5CF707669}"/>
                </a:ext>
              </a:extLst>
            </p:cNvPr>
            <p:cNvGrpSpPr/>
            <p:nvPr/>
          </p:nvGrpSpPr>
          <p:grpSpPr>
            <a:xfrm>
              <a:off x="4721930" y="3323900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89" name="วงรี 988">
                <a:extLst>
                  <a:ext uri="{FF2B5EF4-FFF2-40B4-BE49-F238E27FC236}">
                    <a16:creationId xmlns:a16="http://schemas.microsoft.com/office/drawing/2014/main" id="{B8B5E16C-C76D-75F2-8DE7-5C437050F11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0" name="วงรี 989">
                <a:extLst>
                  <a:ext uri="{FF2B5EF4-FFF2-40B4-BE49-F238E27FC236}">
                    <a16:creationId xmlns:a16="http://schemas.microsoft.com/office/drawing/2014/main" id="{A907DF8D-8184-246D-D810-139734FC520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1" name="วงรี 990">
                <a:extLst>
                  <a:ext uri="{FF2B5EF4-FFF2-40B4-BE49-F238E27FC236}">
                    <a16:creationId xmlns:a16="http://schemas.microsoft.com/office/drawing/2014/main" id="{D8A29FC6-14AC-7122-4FCD-44F9EC81091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2" name="วงรี 991">
                <a:extLst>
                  <a:ext uri="{FF2B5EF4-FFF2-40B4-BE49-F238E27FC236}">
                    <a16:creationId xmlns:a16="http://schemas.microsoft.com/office/drawing/2014/main" id="{CD925C73-51B6-8696-5B0F-69BF784B78A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9" name="กลุ่ม 938">
              <a:extLst>
                <a:ext uri="{FF2B5EF4-FFF2-40B4-BE49-F238E27FC236}">
                  <a16:creationId xmlns:a16="http://schemas.microsoft.com/office/drawing/2014/main" id="{B784DF4F-9311-9832-CDE5-4F16D4DA0A2F}"/>
                </a:ext>
              </a:extLst>
            </p:cNvPr>
            <p:cNvGrpSpPr/>
            <p:nvPr/>
          </p:nvGrpSpPr>
          <p:grpSpPr>
            <a:xfrm>
              <a:off x="4721930" y="3629505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85" name="วงรี 984">
                <a:extLst>
                  <a:ext uri="{FF2B5EF4-FFF2-40B4-BE49-F238E27FC236}">
                    <a16:creationId xmlns:a16="http://schemas.microsoft.com/office/drawing/2014/main" id="{A6250BBE-E858-B6C7-C06E-0148E45865B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6" name="วงรี 985">
                <a:extLst>
                  <a:ext uri="{FF2B5EF4-FFF2-40B4-BE49-F238E27FC236}">
                    <a16:creationId xmlns:a16="http://schemas.microsoft.com/office/drawing/2014/main" id="{06777443-FF3B-C676-D9C9-934615A43C0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7" name="วงรี 986">
                <a:extLst>
                  <a:ext uri="{FF2B5EF4-FFF2-40B4-BE49-F238E27FC236}">
                    <a16:creationId xmlns:a16="http://schemas.microsoft.com/office/drawing/2014/main" id="{CB781D41-D9EC-6DBF-703E-4968BC9AF2D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8" name="วงรี 987">
                <a:extLst>
                  <a:ext uri="{FF2B5EF4-FFF2-40B4-BE49-F238E27FC236}">
                    <a16:creationId xmlns:a16="http://schemas.microsoft.com/office/drawing/2014/main" id="{F3A53B95-C230-4383-CAD2-A9FE00ECA1D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EB75DC66-719A-AC15-E8FD-4780CECCAF02}"/>
              </a:ext>
            </a:extLst>
          </p:cNvPr>
          <p:cNvGrpSpPr/>
          <p:nvPr/>
        </p:nvGrpSpPr>
        <p:grpSpPr>
          <a:xfrm>
            <a:off x="367298" y="2211110"/>
            <a:ext cx="1221550" cy="543318"/>
            <a:chOff x="742782" y="1322120"/>
            <a:chExt cx="1373990" cy="598475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CB5CFFFA-5ABF-55D7-20F7-67F34FDFC74B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F8274494-368E-C290-5B4C-9D25B1700D15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AFADC5D2-7019-30EE-1E62-2F729728DA77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D7B918EA-5F4C-BE3E-F13C-E41F2D21614C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983620F8-07C3-3B34-67D8-83C098B6DD83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770B1651-C1C5-D3E5-A64A-D2C7D08C9144}"/>
                </a:ext>
              </a:extLst>
            </p:cNvPr>
            <p:cNvGrpSpPr/>
            <p:nvPr/>
          </p:nvGrpSpPr>
          <p:grpSpPr>
            <a:xfrm>
              <a:off x="742782" y="1322120"/>
              <a:ext cx="1373990" cy="395301"/>
              <a:chOff x="742782" y="1936773"/>
              <a:chExt cx="1373990" cy="395301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CED9E5A7-BDD2-D54B-CFE3-AD1F1E97312B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DC542051-6C92-4C3A-FDD8-AC6334A88B46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8B4E7F16-B430-2F47-79D4-BB7B93B01C1F}"/>
                  </a:ext>
                </a:extLst>
              </p:cNvPr>
              <p:cNvSpPr txBox="1"/>
              <p:nvPr/>
            </p:nvSpPr>
            <p:spPr>
              <a:xfrm>
                <a:off x="1463378" y="1936773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4B5616C9-032C-54D0-F914-1201E6306CA9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1224" name="กล่องข้อความ 397">
            <a:extLst>
              <a:ext uri="{FF2B5EF4-FFF2-40B4-BE49-F238E27FC236}">
                <a16:creationId xmlns:a16="http://schemas.microsoft.com/office/drawing/2014/main" id="{414D569C-08BC-C415-A78B-65A66E424F8E}"/>
              </a:ext>
            </a:extLst>
          </p:cNvPr>
          <p:cNvSpPr txBox="1"/>
          <p:nvPr/>
        </p:nvSpPr>
        <p:spPr>
          <a:xfrm>
            <a:off x="233793" y="1113181"/>
            <a:ext cx="4788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ชื่อ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-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นามสกุล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…………………………….………..….…</a:t>
            </a:r>
            <a:endParaRPr lang="th-TH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25" name="กล่องข้อความ 398">
            <a:extLst>
              <a:ext uri="{FF2B5EF4-FFF2-40B4-BE49-F238E27FC236}">
                <a16:creationId xmlns:a16="http://schemas.microsoft.com/office/drawing/2014/main" id="{81A4F944-6B48-38F1-FAD5-404E61698972}"/>
              </a:ext>
            </a:extLst>
          </p:cNvPr>
          <p:cNvSpPr txBox="1"/>
          <p:nvPr/>
        </p:nvSpPr>
        <p:spPr>
          <a:xfrm>
            <a:off x="223450" y="1453315"/>
            <a:ext cx="4726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รายวิชา.......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.............................................................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</a:p>
        </p:txBody>
      </p:sp>
      <p:grpSp>
        <p:nvGrpSpPr>
          <p:cNvPr id="1226" name="กลุ่ม 10">
            <a:extLst>
              <a:ext uri="{FF2B5EF4-FFF2-40B4-BE49-F238E27FC236}">
                <a16:creationId xmlns:a16="http://schemas.microsoft.com/office/drawing/2014/main" id="{868611AB-1E17-C4D8-7D53-34AE1369376C}"/>
              </a:ext>
            </a:extLst>
          </p:cNvPr>
          <p:cNvGrpSpPr/>
          <p:nvPr/>
        </p:nvGrpSpPr>
        <p:grpSpPr>
          <a:xfrm>
            <a:off x="2076587" y="2209141"/>
            <a:ext cx="1221550" cy="605755"/>
            <a:chOff x="742782" y="1322121"/>
            <a:chExt cx="1373990" cy="598474"/>
          </a:xfrm>
        </p:grpSpPr>
        <p:grpSp>
          <p:nvGrpSpPr>
            <p:cNvPr id="1227" name="กลุ่ม 2">
              <a:extLst>
                <a:ext uri="{FF2B5EF4-FFF2-40B4-BE49-F238E27FC236}">
                  <a16:creationId xmlns:a16="http://schemas.microsoft.com/office/drawing/2014/main" id="{6BD38DEF-3537-AC4A-1075-052AABDA7FC1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1233" name="กล่องข้อความ 351">
                <a:extLst>
                  <a:ext uri="{FF2B5EF4-FFF2-40B4-BE49-F238E27FC236}">
                    <a16:creationId xmlns:a16="http://schemas.microsoft.com/office/drawing/2014/main" id="{3C9A70F3-3EB5-C6BB-50C7-D3ECD6429576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1234" name="กล่องข้อความ 352">
                <a:extLst>
                  <a:ext uri="{FF2B5EF4-FFF2-40B4-BE49-F238E27FC236}">
                    <a16:creationId xmlns:a16="http://schemas.microsoft.com/office/drawing/2014/main" id="{A5A3953E-740D-CE7F-8377-6AD59A202634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1235" name="กล่องข้อความ 353">
                <a:extLst>
                  <a:ext uri="{FF2B5EF4-FFF2-40B4-BE49-F238E27FC236}">
                    <a16:creationId xmlns:a16="http://schemas.microsoft.com/office/drawing/2014/main" id="{26B8BF95-E936-9234-1BB3-978CEDF56921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1236" name="กล่องข้อความ 354">
                <a:extLst>
                  <a:ext uri="{FF2B5EF4-FFF2-40B4-BE49-F238E27FC236}">
                    <a16:creationId xmlns:a16="http://schemas.microsoft.com/office/drawing/2014/main" id="{BA59721E-8C4D-5734-0EEF-887AE9C82B78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1228" name="กลุ่ม 355">
              <a:extLst>
                <a:ext uri="{FF2B5EF4-FFF2-40B4-BE49-F238E27FC236}">
                  <a16:creationId xmlns:a16="http://schemas.microsoft.com/office/drawing/2014/main" id="{2F4A4D42-F74A-7758-AB31-FB53F3DCA6C7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395300"/>
              <a:chOff x="742782" y="1936774"/>
              <a:chExt cx="1373990" cy="395300"/>
            </a:xfrm>
          </p:grpSpPr>
          <p:sp>
            <p:nvSpPr>
              <p:cNvPr id="1229" name="กล่องข้อความ 356">
                <a:extLst>
                  <a:ext uri="{FF2B5EF4-FFF2-40B4-BE49-F238E27FC236}">
                    <a16:creationId xmlns:a16="http://schemas.microsoft.com/office/drawing/2014/main" id="{F594F30E-6574-EDA8-353B-675E525EB52C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0" name="กล่องข้อความ 357">
                <a:extLst>
                  <a:ext uri="{FF2B5EF4-FFF2-40B4-BE49-F238E27FC236}">
                    <a16:creationId xmlns:a16="http://schemas.microsoft.com/office/drawing/2014/main" id="{A853F79F-317B-3570-B8BA-F8ECF1177711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1" name="กล่องข้อความ 358">
                <a:extLst>
                  <a:ext uri="{FF2B5EF4-FFF2-40B4-BE49-F238E27FC236}">
                    <a16:creationId xmlns:a16="http://schemas.microsoft.com/office/drawing/2014/main" id="{3E61BF7A-DF96-B4D1-EB1B-1D3BB576FA19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2" name="กล่องข้อความ 359">
                <a:extLst>
                  <a:ext uri="{FF2B5EF4-FFF2-40B4-BE49-F238E27FC236}">
                    <a16:creationId xmlns:a16="http://schemas.microsoft.com/office/drawing/2014/main" id="{E86F1C0E-5156-E68A-7757-FB8EF6C9616F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1237" name="กลุ่ม 10">
            <a:extLst>
              <a:ext uri="{FF2B5EF4-FFF2-40B4-BE49-F238E27FC236}">
                <a16:creationId xmlns:a16="http://schemas.microsoft.com/office/drawing/2014/main" id="{C4758A55-5C03-E996-F925-51D269BFE2FB}"/>
              </a:ext>
            </a:extLst>
          </p:cNvPr>
          <p:cNvGrpSpPr/>
          <p:nvPr/>
        </p:nvGrpSpPr>
        <p:grpSpPr>
          <a:xfrm>
            <a:off x="3719439" y="2171339"/>
            <a:ext cx="1221550" cy="605755"/>
            <a:chOff x="742782" y="1322121"/>
            <a:chExt cx="1373990" cy="598474"/>
          </a:xfrm>
        </p:grpSpPr>
        <p:grpSp>
          <p:nvGrpSpPr>
            <p:cNvPr id="1238" name="กลุ่ม 2">
              <a:extLst>
                <a:ext uri="{FF2B5EF4-FFF2-40B4-BE49-F238E27FC236}">
                  <a16:creationId xmlns:a16="http://schemas.microsoft.com/office/drawing/2014/main" id="{27B0DA36-C2AC-C7FD-7767-E62B70E301ED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1244" name="กล่องข้อความ 351">
                <a:extLst>
                  <a:ext uri="{FF2B5EF4-FFF2-40B4-BE49-F238E27FC236}">
                    <a16:creationId xmlns:a16="http://schemas.microsoft.com/office/drawing/2014/main" id="{4FEB7EDD-6C89-E707-1820-3C787BDA201B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1245" name="กล่องข้อความ 352">
                <a:extLst>
                  <a:ext uri="{FF2B5EF4-FFF2-40B4-BE49-F238E27FC236}">
                    <a16:creationId xmlns:a16="http://schemas.microsoft.com/office/drawing/2014/main" id="{E2CF5B1C-D5F1-E2F7-9735-64FA5B32B070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1246" name="กล่องข้อความ 353">
                <a:extLst>
                  <a:ext uri="{FF2B5EF4-FFF2-40B4-BE49-F238E27FC236}">
                    <a16:creationId xmlns:a16="http://schemas.microsoft.com/office/drawing/2014/main" id="{06BE930B-AA16-5DEE-38ED-DC73CD18545A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1247" name="กล่องข้อความ 354">
                <a:extLst>
                  <a:ext uri="{FF2B5EF4-FFF2-40B4-BE49-F238E27FC236}">
                    <a16:creationId xmlns:a16="http://schemas.microsoft.com/office/drawing/2014/main" id="{8FAD3FF3-1435-DAB4-63CF-5F47035F6803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1239" name="กลุ่ม 355">
              <a:extLst>
                <a:ext uri="{FF2B5EF4-FFF2-40B4-BE49-F238E27FC236}">
                  <a16:creationId xmlns:a16="http://schemas.microsoft.com/office/drawing/2014/main" id="{3659EFD2-E405-50D6-9873-C7F03A168DFA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395300"/>
              <a:chOff x="742782" y="1936774"/>
              <a:chExt cx="1373990" cy="395300"/>
            </a:xfrm>
          </p:grpSpPr>
          <p:sp>
            <p:nvSpPr>
              <p:cNvPr id="1240" name="กล่องข้อความ 356">
                <a:extLst>
                  <a:ext uri="{FF2B5EF4-FFF2-40B4-BE49-F238E27FC236}">
                    <a16:creationId xmlns:a16="http://schemas.microsoft.com/office/drawing/2014/main" id="{07CB792A-D01A-4241-9822-1AE90C3AF13D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41" name="กล่องข้อความ 357">
                <a:extLst>
                  <a:ext uri="{FF2B5EF4-FFF2-40B4-BE49-F238E27FC236}">
                    <a16:creationId xmlns:a16="http://schemas.microsoft.com/office/drawing/2014/main" id="{7363F228-2E5A-E19C-5E5D-87BC0A036604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42" name="กล่องข้อความ 358">
                <a:extLst>
                  <a:ext uri="{FF2B5EF4-FFF2-40B4-BE49-F238E27FC236}">
                    <a16:creationId xmlns:a16="http://schemas.microsoft.com/office/drawing/2014/main" id="{3D7CBF58-6AC6-D22C-CF11-C63EB291B922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43" name="กล่องข้อความ 359">
                <a:extLst>
                  <a:ext uri="{FF2B5EF4-FFF2-40B4-BE49-F238E27FC236}">
                    <a16:creationId xmlns:a16="http://schemas.microsoft.com/office/drawing/2014/main" id="{F23F70FD-7718-6BB1-7A5A-3A04748E88F9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581" name="กล่องข้อความ 289">
            <a:extLst>
              <a:ext uri="{FF2B5EF4-FFF2-40B4-BE49-F238E27FC236}">
                <a16:creationId xmlns:a16="http://schemas.microsoft.com/office/drawing/2014/main" id="{F15C6C1A-C51E-1E88-5C7B-E6CD6FB97BBB}"/>
              </a:ext>
            </a:extLst>
          </p:cNvPr>
          <p:cNvSpPr txBox="1"/>
          <p:nvPr/>
        </p:nvSpPr>
        <p:spPr>
          <a:xfrm>
            <a:off x="1608276" y="287611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2" name="กล่องข้อความ 289">
            <a:extLst>
              <a:ext uri="{FF2B5EF4-FFF2-40B4-BE49-F238E27FC236}">
                <a16:creationId xmlns:a16="http://schemas.microsoft.com/office/drawing/2014/main" id="{CD64280B-29D4-B791-920B-DB1D5E029987}"/>
              </a:ext>
            </a:extLst>
          </p:cNvPr>
          <p:cNvSpPr txBox="1"/>
          <p:nvPr/>
        </p:nvSpPr>
        <p:spPr>
          <a:xfrm>
            <a:off x="1600129" y="313777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3" name="กล่องข้อความ 289">
            <a:extLst>
              <a:ext uri="{FF2B5EF4-FFF2-40B4-BE49-F238E27FC236}">
                <a16:creationId xmlns:a16="http://schemas.microsoft.com/office/drawing/2014/main" id="{75CBBD38-1F08-C0B3-F214-263F432DB6A7}"/>
              </a:ext>
            </a:extLst>
          </p:cNvPr>
          <p:cNvSpPr txBox="1"/>
          <p:nvPr/>
        </p:nvSpPr>
        <p:spPr>
          <a:xfrm>
            <a:off x="1613911" y="3405357"/>
            <a:ext cx="430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4" name="กล่องข้อความ 289">
            <a:extLst>
              <a:ext uri="{FF2B5EF4-FFF2-40B4-BE49-F238E27FC236}">
                <a16:creationId xmlns:a16="http://schemas.microsoft.com/office/drawing/2014/main" id="{B80384D5-A04E-B4E3-EF37-72E6CE83AB02}"/>
              </a:ext>
            </a:extLst>
          </p:cNvPr>
          <p:cNvSpPr txBox="1"/>
          <p:nvPr/>
        </p:nvSpPr>
        <p:spPr>
          <a:xfrm>
            <a:off x="1613604" y="3671911"/>
            <a:ext cx="426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5" name="กล่องข้อความ 289">
            <a:extLst>
              <a:ext uri="{FF2B5EF4-FFF2-40B4-BE49-F238E27FC236}">
                <a16:creationId xmlns:a16="http://schemas.microsoft.com/office/drawing/2014/main" id="{EA573014-AFE5-B524-1AE1-8289595CFBDC}"/>
              </a:ext>
            </a:extLst>
          </p:cNvPr>
          <p:cNvSpPr txBox="1"/>
          <p:nvPr/>
        </p:nvSpPr>
        <p:spPr>
          <a:xfrm>
            <a:off x="1608841" y="393350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6" name="กล่องข้อความ 289">
            <a:extLst>
              <a:ext uri="{FF2B5EF4-FFF2-40B4-BE49-F238E27FC236}">
                <a16:creationId xmlns:a16="http://schemas.microsoft.com/office/drawing/2014/main" id="{332E262C-3D5A-AEBF-76C7-65035F058936}"/>
              </a:ext>
            </a:extLst>
          </p:cNvPr>
          <p:cNvSpPr txBox="1"/>
          <p:nvPr/>
        </p:nvSpPr>
        <p:spPr>
          <a:xfrm>
            <a:off x="1608841" y="418401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7" name="กล่องข้อความ 289">
            <a:extLst>
              <a:ext uri="{FF2B5EF4-FFF2-40B4-BE49-F238E27FC236}">
                <a16:creationId xmlns:a16="http://schemas.microsoft.com/office/drawing/2014/main" id="{73DB89D4-B0A4-34D3-7FDD-640E508CBB50}"/>
              </a:ext>
            </a:extLst>
          </p:cNvPr>
          <p:cNvSpPr txBox="1"/>
          <p:nvPr/>
        </p:nvSpPr>
        <p:spPr>
          <a:xfrm>
            <a:off x="1612695" y="445164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8" name="กล่องข้อความ 289">
            <a:extLst>
              <a:ext uri="{FF2B5EF4-FFF2-40B4-BE49-F238E27FC236}">
                <a16:creationId xmlns:a16="http://schemas.microsoft.com/office/drawing/2014/main" id="{F0535950-3B57-25EE-5240-53EB8D129522}"/>
              </a:ext>
            </a:extLst>
          </p:cNvPr>
          <p:cNvSpPr txBox="1"/>
          <p:nvPr/>
        </p:nvSpPr>
        <p:spPr>
          <a:xfrm>
            <a:off x="1607404" y="470670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9" name="กล่องข้อความ 289">
            <a:extLst>
              <a:ext uri="{FF2B5EF4-FFF2-40B4-BE49-F238E27FC236}">
                <a16:creationId xmlns:a16="http://schemas.microsoft.com/office/drawing/2014/main" id="{6B3BC8BB-72CD-395F-77D9-0D563EF7840D}"/>
              </a:ext>
            </a:extLst>
          </p:cNvPr>
          <p:cNvSpPr txBox="1"/>
          <p:nvPr/>
        </p:nvSpPr>
        <p:spPr>
          <a:xfrm>
            <a:off x="1608841" y="496599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0" name="กล่องข้อความ 289">
            <a:extLst>
              <a:ext uri="{FF2B5EF4-FFF2-40B4-BE49-F238E27FC236}">
                <a16:creationId xmlns:a16="http://schemas.microsoft.com/office/drawing/2014/main" id="{DD149EDC-B3E2-8FF3-EA7C-9C880F11E1FC}"/>
              </a:ext>
            </a:extLst>
          </p:cNvPr>
          <p:cNvSpPr txBox="1"/>
          <p:nvPr/>
        </p:nvSpPr>
        <p:spPr>
          <a:xfrm>
            <a:off x="1608841" y="520454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1" name="กล่องข้อความ 289">
            <a:extLst>
              <a:ext uri="{FF2B5EF4-FFF2-40B4-BE49-F238E27FC236}">
                <a16:creationId xmlns:a16="http://schemas.microsoft.com/office/drawing/2014/main" id="{287924B8-998B-4404-E620-49EFBAF09E80}"/>
              </a:ext>
            </a:extLst>
          </p:cNvPr>
          <p:cNvSpPr txBox="1"/>
          <p:nvPr/>
        </p:nvSpPr>
        <p:spPr>
          <a:xfrm>
            <a:off x="1615850" y="547275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2" name="กล่องข้อความ 289">
            <a:extLst>
              <a:ext uri="{FF2B5EF4-FFF2-40B4-BE49-F238E27FC236}">
                <a16:creationId xmlns:a16="http://schemas.microsoft.com/office/drawing/2014/main" id="{A4E3B149-3C80-F0F2-008A-E1152A8A4AFB}"/>
              </a:ext>
            </a:extLst>
          </p:cNvPr>
          <p:cNvSpPr txBox="1"/>
          <p:nvPr/>
        </p:nvSpPr>
        <p:spPr>
          <a:xfrm>
            <a:off x="1608841" y="572021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3" name="กล่องข้อความ 289">
            <a:extLst>
              <a:ext uri="{FF2B5EF4-FFF2-40B4-BE49-F238E27FC236}">
                <a16:creationId xmlns:a16="http://schemas.microsoft.com/office/drawing/2014/main" id="{7E7417FC-53FD-6D6E-56EE-CD4158CD1E05}"/>
              </a:ext>
            </a:extLst>
          </p:cNvPr>
          <p:cNvSpPr txBox="1"/>
          <p:nvPr/>
        </p:nvSpPr>
        <p:spPr>
          <a:xfrm>
            <a:off x="1607057" y="599210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4" name="กล่องข้อความ 289">
            <a:extLst>
              <a:ext uri="{FF2B5EF4-FFF2-40B4-BE49-F238E27FC236}">
                <a16:creationId xmlns:a16="http://schemas.microsoft.com/office/drawing/2014/main" id="{C0B77E78-D446-36D4-0C04-CBF84EA23455}"/>
              </a:ext>
            </a:extLst>
          </p:cNvPr>
          <p:cNvSpPr txBox="1"/>
          <p:nvPr/>
        </p:nvSpPr>
        <p:spPr>
          <a:xfrm>
            <a:off x="1605399" y="625422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5" name="กล่องข้อความ 289">
            <a:extLst>
              <a:ext uri="{FF2B5EF4-FFF2-40B4-BE49-F238E27FC236}">
                <a16:creationId xmlns:a16="http://schemas.microsoft.com/office/drawing/2014/main" id="{98780A7D-9D8A-24B6-4EE4-BB8CB9E8A9D5}"/>
              </a:ext>
            </a:extLst>
          </p:cNvPr>
          <p:cNvSpPr txBox="1"/>
          <p:nvPr/>
        </p:nvSpPr>
        <p:spPr>
          <a:xfrm>
            <a:off x="1601831" y="650024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6" name="กล่องข้อความ 289">
            <a:extLst>
              <a:ext uri="{FF2B5EF4-FFF2-40B4-BE49-F238E27FC236}">
                <a16:creationId xmlns:a16="http://schemas.microsoft.com/office/drawing/2014/main" id="{C02D60F3-0A54-F8E4-75F4-7D512AED74D7}"/>
              </a:ext>
            </a:extLst>
          </p:cNvPr>
          <p:cNvSpPr txBox="1"/>
          <p:nvPr/>
        </p:nvSpPr>
        <p:spPr>
          <a:xfrm>
            <a:off x="1600173" y="676289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7" name="กล่องข้อความ 289">
            <a:extLst>
              <a:ext uri="{FF2B5EF4-FFF2-40B4-BE49-F238E27FC236}">
                <a16:creationId xmlns:a16="http://schemas.microsoft.com/office/drawing/2014/main" id="{8476F5E2-23C1-5143-494A-6F388174A8D1}"/>
              </a:ext>
            </a:extLst>
          </p:cNvPr>
          <p:cNvSpPr txBox="1"/>
          <p:nvPr/>
        </p:nvSpPr>
        <p:spPr>
          <a:xfrm>
            <a:off x="1601830" y="699185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8" name="กล่องข้อความ 289">
            <a:extLst>
              <a:ext uri="{FF2B5EF4-FFF2-40B4-BE49-F238E27FC236}">
                <a16:creationId xmlns:a16="http://schemas.microsoft.com/office/drawing/2014/main" id="{FF9706CA-A2B6-220F-A3CC-E85F1A4FE18E}"/>
              </a:ext>
            </a:extLst>
          </p:cNvPr>
          <p:cNvSpPr txBox="1"/>
          <p:nvPr/>
        </p:nvSpPr>
        <p:spPr>
          <a:xfrm>
            <a:off x="1598391" y="725675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9" name="กล่องข้อความ 289">
            <a:extLst>
              <a:ext uri="{FF2B5EF4-FFF2-40B4-BE49-F238E27FC236}">
                <a16:creationId xmlns:a16="http://schemas.microsoft.com/office/drawing/2014/main" id="{685B87B5-0932-95CD-2B45-04CC50175F51}"/>
              </a:ext>
            </a:extLst>
          </p:cNvPr>
          <p:cNvSpPr txBox="1"/>
          <p:nvPr/>
        </p:nvSpPr>
        <p:spPr>
          <a:xfrm>
            <a:off x="1608841" y="752988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0" name="กล่องข้อความ 289">
            <a:extLst>
              <a:ext uri="{FF2B5EF4-FFF2-40B4-BE49-F238E27FC236}">
                <a16:creationId xmlns:a16="http://schemas.microsoft.com/office/drawing/2014/main" id="{CE64B589-F3D5-356D-9B8E-D393F9E98F7D}"/>
              </a:ext>
            </a:extLst>
          </p:cNvPr>
          <p:cNvSpPr txBox="1"/>
          <p:nvPr/>
        </p:nvSpPr>
        <p:spPr>
          <a:xfrm>
            <a:off x="1608841" y="777604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6" name="กล่องข้อความ 289">
            <a:extLst>
              <a:ext uri="{FF2B5EF4-FFF2-40B4-BE49-F238E27FC236}">
                <a16:creationId xmlns:a16="http://schemas.microsoft.com/office/drawing/2014/main" id="{AB9AAA91-54C7-9156-5E7C-3140AB4206E1}"/>
              </a:ext>
            </a:extLst>
          </p:cNvPr>
          <p:cNvSpPr txBox="1"/>
          <p:nvPr/>
        </p:nvSpPr>
        <p:spPr>
          <a:xfrm>
            <a:off x="3229476" y="286937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7" name="กล่องข้อความ 289">
            <a:extLst>
              <a:ext uri="{FF2B5EF4-FFF2-40B4-BE49-F238E27FC236}">
                <a16:creationId xmlns:a16="http://schemas.microsoft.com/office/drawing/2014/main" id="{C2EC9EA5-67F0-1BBA-ECFD-423FB61B4504}"/>
              </a:ext>
            </a:extLst>
          </p:cNvPr>
          <p:cNvSpPr txBox="1"/>
          <p:nvPr/>
        </p:nvSpPr>
        <p:spPr>
          <a:xfrm>
            <a:off x="3222156" y="313112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8" name="กล่องข้อความ 289">
            <a:extLst>
              <a:ext uri="{FF2B5EF4-FFF2-40B4-BE49-F238E27FC236}">
                <a16:creationId xmlns:a16="http://schemas.microsoft.com/office/drawing/2014/main" id="{93080E16-199C-A9CF-8D99-6FF4E3630EF5}"/>
              </a:ext>
            </a:extLst>
          </p:cNvPr>
          <p:cNvSpPr txBox="1"/>
          <p:nvPr/>
        </p:nvSpPr>
        <p:spPr>
          <a:xfrm>
            <a:off x="3224125" y="339339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9" name="กล่องข้อความ 289">
            <a:extLst>
              <a:ext uri="{FF2B5EF4-FFF2-40B4-BE49-F238E27FC236}">
                <a16:creationId xmlns:a16="http://schemas.microsoft.com/office/drawing/2014/main" id="{A15C092A-D404-B909-84E3-0C97139FEE8D}"/>
              </a:ext>
            </a:extLst>
          </p:cNvPr>
          <p:cNvSpPr txBox="1"/>
          <p:nvPr/>
        </p:nvSpPr>
        <p:spPr>
          <a:xfrm>
            <a:off x="3222155" y="365705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5" name="กล่องข้อความ 289">
            <a:extLst>
              <a:ext uri="{FF2B5EF4-FFF2-40B4-BE49-F238E27FC236}">
                <a16:creationId xmlns:a16="http://schemas.microsoft.com/office/drawing/2014/main" id="{C3B2C933-A4AA-99AC-8E6F-836117A4DE6E}"/>
              </a:ext>
            </a:extLst>
          </p:cNvPr>
          <p:cNvSpPr txBox="1"/>
          <p:nvPr/>
        </p:nvSpPr>
        <p:spPr>
          <a:xfrm>
            <a:off x="3222959" y="390555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6" name="กล่องข้อความ 289">
            <a:extLst>
              <a:ext uri="{FF2B5EF4-FFF2-40B4-BE49-F238E27FC236}">
                <a16:creationId xmlns:a16="http://schemas.microsoft.com/office/drawing/2014/main" id="{7DC98CE8-B6AD-5EE6-9CF9-724A02DCF35C}"/>
              </a:ext>
            </a:extLst>
          </p:cNvPr>
          <p:cNvSpPr txBox="1"/>
          <p:nvPr/>
        </p:nvSpPr>
        <p:spPr>
          <a:xfrm>
            <a:off x="3221205" y="415064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7" name="กล่องข้อความ 289">
            <a:extLst>
              <a:ext uri="{FF2B5EF4-FFF2-40B4-BE49-F238E27FC236}">
                <a16:creationId xmlns:a16="http://schemas.microsoft.com/office/drawing/2014/main" id="{7CF7BA3D-A05E-03F5-6A20-DFF916BFBFE9}"/>
              </a:ext>
            </a:extLst>
          </p:cNvPr>
          <p:cNvSpPr txBox="1"/>
          <p:nvPr/>
        </p:nvSpPr>
        <p:spPr>
          <a:xfrm>
            <a:off x="3222154" y="442003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8" name="กล่องข้อความ 289">
            <a:extLst>
              <a:ext uri="{FF2B5EF4-FFF2-40B4-BE49-F238E27FC236}">
                <a16:creationId xmlns:a16="http://schemas.microsoft.com/office/drawing/2014/main" id="{5386ACFC-1C09-5DB4-D507-EB2F144AFE34}"/>
              </a:ext>
            </a:extLst>
          </p:cNvPr>
          <p:cNvSpPr txBox="1"/>
          <p:nvPr/>
        </p:nvSpPr>
        <p:spPr>
          <a:xfrm>
            <a:off x="3220294" y="468934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9" name="กล่องข้อความ 289">
            <a:extLst>
              <a:ext uri="{FF2B5EF4-FFF2-40B4-BE49-F238E27FC236}">
                <a16:creationId xmlns:a16="http://schemas.microsoft.com/office/drawing/2014/main" id="{BBB5D8A3-C979-AA07-285A-3A804CCEE495}"/>
              </a:ext>
            </a:extLst>
          </p:cNvPr>
          <p:cNvSpPr txBox="1"/>
          <p:nvPr/>
        </p:nvSpPr>
        <p:spPr>
          <a:xfrm>
            <a:off x="3225547" y="494829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0" name="กล่องข้อความ 289">
            <a:extLst>
              <a:ext uri="{FF2B5EF4-FFF2-40B4-BE49-F238E27FC236}">
                <a16:creationId xmlns:a16="http://schemas.microsoft.com/office/drawing/2014/main" id="{D34F24B6-900E-FCFD-E1A8-CD124E71AF70}"/>
              </a:ext>
            </a:extLst>
          </p:cNvPr>
          <p:cNvSpPr txBox="1"/>
          <p:nvPr/>
        </p:nvSpPr>
        <p:spPr>
          <a:xfrm>
            <a:off x="3224125" y="521359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1" name="กล่องข้อความ 289">
            <a:extLst>
              <a:ext uri="{FF2B5EF4-FFF2-40B4-BE49-F238E27FC236}">
                <a16:creationId xmlns:a16="http://schemas.microsoft.com/office/drawing/2014/main" id="{04E2718E-D5C0-A601-F622-912A70340D95}"/>
              </a:ext>
            </a:extLst>
          </p:cNvPr>
          <p:cNvSpPr txBox="1"/>
          <p:nvPr/>
        </p:nvSpPr>
        <p:spPr>
          <a:xfrm>
            <a:off x="3222703" y="547345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2" name="กล่องข้อความ 289">
            <a:extLst>
              <a:ext uri="{FF2B5EF4-FFF2-40B4-BE49-F238E27FC236}">
                <a16:creationId xmlns:a16="http://schemas.microsoft.com/office/drawing/2014/main" id="{248A50C8-86B3-376C-CF60-CAA1F5167910}"/>
              </a:ext>
            </a:extLst>
          </p:cNvPr>
          <p:cNvSpPr txBox="1"/>
          <p:nvPr/>
        </p:nvSpPr>
        <p:spPr>
          <a:xfrm>
            <a:off x="3218899" y="571311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3" name="กล่องข้อความ 289">
            <a:extLst>
              <a:ext uri="{FF2B5EF4-FFF2-40B4-BE49-F238E27FC236}">
                <a16:creationId xmlns:a16="http://schemas.microsoft.com/office/drawing/2014/main" id="{371AFABC-F8A6-895B-1AFB-72B630F819E8}"/>
              </a:ext>
            </a:extLst>
          </p:cNvPr>
          <p:cNvSpPr txBox="1"/>
          <p:nvPr/>
        </p:nvSpPr>
        <p:spPr>
          <a:xfrm>
            <a:off x="3225942" y="595301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4" name="กล่องข้อความ 289">
            <a:extLst>
              <a:ext uri="{FF2B5EF4-FFF2-40B4-BE49-F238E27FC236}">
                <a16:creationId xmlns:a16="http://schemas.microsoft.com/office/drawing/2014/main" id="{39F18524-3887-FB23-1DCB-2F65B268A0A2}"/>
              </a:ext>
            </a:extLst>
          </p:cNvPr>
          <p:cNvSpPr txBox="1"/>
          <p:nvPr/>
        </p:nvSpPr>
        <p:spPr>
          <a:xfrm>
            <a:off x="3217632" y="622483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5" name="กล่องข้อความ 289">
            <a:extLst>
              <a:ext uri="{FF2B5EF4-FFF2-40B4-BE49-F238E27FC236}">
                <a16:creationId xmlns:a16="http://schemas.microsoft.com/office/drawing/2014/main" id="{EAF50D1C-F29A-A4E7-9E1A-7C9621C7ACB7}"/>
              </a:ext>
            </a:extLst>
          </p:cNvPr>
          <p:cNvSpPr txBox="1"/>
          <p:nvPr/>
        </p:nvSpPr>
        <p:spPr>
          <a:xfrm>
            <a:off x="3220961" y="648423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6" name="กล่องข้อความ 289">
            <a:extLst>
              <a:ext uri="{FF2B5EF4-FFF2-40B4-BE49-F238E27FC236}">
                <a16:creationId xmlns:a16="http://schemas.microsoft.com/office/drawing/2014/main" id="{01E71940-D841-57E0-74F4-80254CF3282F}"/>
              </a:ext>
            </a:extLst>
          </p:cNvPr>
          <p:cNvSpPr txBox="1"/>
          <p:nvPr/>
        </p:nvSpPr>
        <p:spPr>
          <a:xfrm>
            <a:off x="3217538" y="674054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7" name="กล่องข้อความ 289">
            <a:extLst>
              <a:ext uri="{FF2B5EF4-FFF2-40B4-BE49-F238E27FC236}">
                <a16:creationId xmlns:a16="http://schemas.microsoft.com/office/drawing/2014/main" id="{113FCDE1-D8AA-5094-CF42-C5C17BC64417}"/>
              </a:ext>
            </a:extLst>
          </p:cNvPr>
          <p:cNvSpPr txBox="1"/>
          <p:nvPr/>
        </p:nvSpPr>
        <p:spPr>
          <a:xfrm>
            <a:off x="3225941" y="697733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8" name="กล่องข้อความ 289">
            <a:extLst>
              <a:ext uri="{FF2B5EF4-FFF2-40B4-BE49-F238E27FC236}">
                <a16:creationId xmlns:a16="http://schemas.microsoft.com/office/drawing/2014/main" id="{D20B555F-D962-F651-40F9-84A13B439338}"/>
              </a:ext>
            </a:extLst>
          </p:cNvPr>
          <p:cNvSpPr txBox="1"/>
          <p:nvPr/>
        </p:nvSpPr>
        <p:spPr>
          <a:xfrm>
            <a:off x="3218898" y="724440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9" name="กล่องข้อความ 289">
            <a:extLst>
              <a:ext uri="{FF2B5EF4-FFF2-40B4-BE49-F238E27FC236}">
                <a16:creationId xmlns:a16="http://schemas.microsoft.com/office/drawing/2014/main" id="{F3E7B134-3F7E-386E-F95C-3E4A0F2E18D6}"/>
              </a:ext>
            </a:extLst>
          </p:cNvPr>
          <p:cNvSpPr txBox="1"/>
          <p:nvPr/>
        </p:nvSpPr>
        <p:spPr>
          <a:xfrm>
            <a:off x="3218897" y="750337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30" name="กล่องข้อความ 289">
            <a:extLst>
              <a:ext uri="{FF2B5EF4-FFF2-40B4-BE49-F238E27FC236}">
                <a16:creationId xmlns:a16="http://schemas.microsoft.com/office/drawing/2014/main" id="{AE99473A-8869-A22A-E171-ED6657E76B0C}"/>
              </a:ext>
            </a:extLst>
          </p:cNvPr>
          <p:cNvSpPr txBox="1"/>
          <p:nvPr/>
        </p:nvSpPr>
        <p:spPr>
          <a:xfrm>
            <a:off x="3217864" y="775756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AA0424-5394-29CB-6384-0615CF6C41AA}"/>
              </a:ext>
            </a:extLst>
          </p:cNvPr>
          <p:cNvGrpSpPr/>
          <p:nvPr/>
        </p:nvGrpSpPr>
        <p:grpSpPr>
          <a:xfrm>
            <a:off x="4856727" y="2879751"/>
            <a:ext cx="453839" cy="5160864"/>
            <a:chOff x="4880052" y="3756427"/>
            <a:chExt cx="453839" cy="5160864"/>
          </a:xfrm>
        </p:grpSpPr>
        <p:sp>
          <p:nvSpPr>
            <p:cNvPr id="631" name="กล่องข้อความ 289">
              <a:extLst>
                <a:ext uri="{FF2B5EF4-FFF2-40B4-BE49-F238E27FC236}">
                  <a16:creationId xmlns:a16="http://schemas.microsoft.com/office/drawing/2014/main" id="{F30DD64D-B453-C16D-BDE3-B3A02C68B9F4}"/>
                </a:ext>
              </a:extLst>
            </p:cNvPr>
            <p:cNvSpPr txBox="1"/>
            <p:nvPr/>
          </p:nvSpPr>
          <p:spPr>
            <a:xfrm>
              <a:off x="4889494" y="375642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2" name="กล่องข้อความ 289">
              <a:extLst>
                <a:ext uri="{FF2B5EF4-FFF2-40B4-BE49-F238E27FC236}">
                  <a16:creationId xmlns:a16="http://schemas.microsoft.com/office/drawing/2014/main" id="{4B54F29F-BB04-3F85-6ED2-91E7328263C0}"/>
                </a:ext>
              </a:extLst>
            </p:cNvPr>
            <p:cNvSpPr txBox="1"/>
            <p:nvPr/>
          </p:nvSpPr>
          <p:spPr>
            <a:xfrm>
              <a:off x="4884063" y="401362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3" name="กล่องข้อความ 289">
              <a:extLst>
                <a:ext uri="{FF2B5EF4-FFF2-40B4-BE49-F238E27FC236}">
                  <a16:creationId xmlns:a16="http://schemas.microsoft.com/office/drawing/2014/main" id="{8375B2DD-7ADA-EA87-CBBC-DC5CE4A7F025}"/>
                </a:ext>
              </a:extLst>
            </p:cNvPr>
            <p:cNvSpPr txBox="1"/>
            <p:nvPr/>
          </p:nvSpPr>
          <p:spPr>
            <a:xfrm>
              <a:off x="4885083" y="4270823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4" name="กล่องข้อความ 289">
              <a:extLst>
                <a:ext uri="{FF2B5EF4-FFF2-40B4-BE49-F238E27FC236}">
                  <a16:creationId xmlns:a16="http://schemas.microsoft.com/office/drawing/2014/main" id="{1EDBFD3B-2E42-AD72-BD72-1BBC97F84DF1}"/>
                </a:ext>
              </a:extLst>
            </p:cNvPr>
            <p:cNvSpPr txBox="1"/>
            <p:nvPr/>
          </p:nvSpPr>
          <p:spPr>
            <a:xfrm>
              <a:off x="4886273" y="452419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5" name="กล่องข้อความ 289">
              <a:extLst>
                <a:ext uri="{FF2B5EF4-FFF2-40B4-BE49-F238E27FC236}">
                  <a16:creationId xmlns:a16="http://schemas.microsoft.com/office/drawing/2014/main" id="{3719036B-12CE-BB09-F9E7-DA7646AB4CE3}"/>
                </a:ext>
              </a:extLst>
            </p:cNvPr>
            <p:cNvSpPr txBox="1"/>
            <p:nvPr/>
          </p:nvSpPr>
          <p:spPr>
            <a:xfrm>
              <a:off x="4886869" y="477776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6" name="กล่องข้อความ 289">
              <a:extLst>
                <a:ext uri="{FF2B5EF4-FFF2-40B4-BE49-F238E27FC236}">
                  <a16:creationId xmlns:a16="http://schemas.microsoft.com/office/drawing/2014/main" id="{40541B45-D010-B433-5B97-19E0576D95FA}"/>
                </a:ext>
              </a:extLst>
            </p:cNvPr>
            <p:cNvSpPr txBox="1"/>
            <p:nvPr/>
          </p:nvSpPr>
          <p:spPr>
            <a:xfrm>
              <a:off x="4886334" y="503648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7" name="กล่องข้อความ 289">
              <a:extLst>
                <a:ext uri="{FF2B5EF4-FFF2-40B4-BE49-F238E27FC236}">
                  <a16:creationId xmlns:a16="http://schemas.microsoft.com/office/drawing/2014/main" id="{4F0494A6-1CD9-4E4F-266F-D4D92E4A9A0B}"/>
                </a:ext>
              </a:extLst>
            </p:cNvPr>
            <p:cNvSpPr txBox="1"/>
            <p:nvPr/>
          </p:nvSpPr>
          <p:spPr>
            <a:xfrm>
              <a:off x="4891558" y="528992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8" name="กล่องข้อความ 289">
              <a:extLst>
                <a:ext uri="{FF2B5EF4-FFF2-40B4-BE49-F238E27FC236}">
                  <a16:creationId xmlns:a16="http://schemas.microsoft.com/office/drawing/2014/main" id="{41B1C096-689E-1D90-462B-FFCE2001818E}"/>
                </a:ext>
              </a:extLst>
            </p:cNvPr>
            <p:cNvSpPr txBox="1"/>
            <p:nvPr/>
          </p:nvSpPr>
          <p:spPr>
            <a:xfrm>
              <a:off x="4884268" y="5554514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9" name="กล่องข้อความ 289">
              <a:extLst>
                <a:ext uri="{FF2B5EF4-FFF2-40B4-BE49-F238E27FC236}">
                  <a16:creationId xmlns:a16="http://schemas.microsoft.com/office/drawing/2014/main" id="{68FF2D88-4FB7-A281-A2EC-AFFE17134372}"/>
                </a:ext>
              </a:extLst>
            </p:cNvPr>
            <p:cNvSpPr txBox="1"/>
            <p:nvPr/>
          </p:nvSpPr>
          <p:spPr>
            <a:xfrm>
              <a:off x="4886273" y="581239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0" name="กล่องข้อความ 289">
              <a:extLst>
                <a:ext uri="{FF2B5EF4-FFF2-40B4-BE49-F238E27FC236}">
                  <a16:creationId xmlns:a16="http://schemas.microsoft.com/office/drawing/2014/main" id="{DD7B1837-563F-20D1-31FE-1113B7FE7F1B}"/>
                </a:ext>
              </a:extLst>
            </p:cNvPr>
            <p:cNvSpPr txBox="1"/>
            <p:nvPr/>
          </p:nvSpPr>
          <p:spPr>
            <a:xfrm>
              <a:off x="4886273" y="605009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1" name="กล่องข้อความ 289">
              <a:extLst>
                <a:ext uri="{FF2B5EF4-FFF2-40B4-BE49-F238E27FC236}">
                  <a16:creationId xmlns:a16="http://schemas.microsoft.com/office/drawing/2014/main" id="{5879AEAC-C39C-7BB9-A4C5-853204212023}"/>
                </a:ext>
              </a:extLst>
            </p:cNvPr>
            <p:cNvSpPr txBox="1"/>
            <p:nvPr/>
          </p:nvSpPr>
          <p:spPr>
            <a:xfrm>
              <a:off x="4887883" y="632828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2" name="กล่องข้อความ 289">
              <a:extLst>
                <a:ext uri="{FF2B5EF4-FFF2-40B4-BE49-F238E27FC236}">
                  <a16:creationId xmlns:a16="http://schemas.microsoft.com/office/drawing/2014/main" id="{D496D99D-698D-8F9A-DCB0-07958CA3682E}"/>
                </a:ext>
              </a:extLst>
            </p:cNvPr>
            <p:cNvSpPr txBox="1"/>
            <p:nvPr/>
          </p:nvSpPr>
          <p:spPr>
            <a:xfrm>
              <a:off x="4890652" y="658225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3" name="กล่องข้อความ 289">
              <a:extLst>
                <a:ext uri="{FF2B5EF4-FFF2-40B4-BE49-F238E27FC236}">
                  <a16:creationId xmlns:a16="http://schemas.microsoft.com/office/drawing/2014/main" id="{2D05EFEC-E83A-6A9D-605E-3D66C9D4070A}"/>
                </a:ext>
              </a:extLst>
            </p:cNvPr>
            <p:cNvSpPr txBox="1"/>
            <p:nvPr/>
          </p:nvSpPr>
          <p:spPr>
            <a:xfrm>
              <a:off x="4880052" y="6835983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4" name="กล่องข้อความ 289">
              <a:extLst>
                <a:ext uri="{FF2B5EF4-FFF2-40B4-BE49-F238E27FC236}">
                  <a16:creationId xmlns:a16="http://schemas.microsoft.com/office/drawing/2014/main" id="{7B9043C4-8191-0C19-94CA-1ED0C7E456BC}"/>
                </a:ext>
              </a:extLst>
            </p:cNvPr>
            <p:cNvSpPr txBox="1"/>
            <p:nvPr/>
          </p:nvSpPr>
          <p:spPr>
            <a:xfrm>
              <a:off x="4881428" y="709291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5" name="กล่องข้อความ 289">
              <a:extLst>
                <a:ext uri="{FF2B5EF4-FFF2-40B4-BE49-F238E27FC236}">
                  <a16:creationId xmlns:a16="http://schemas.microsoft.com/office/drawing/2014/main" id="{192DEA35-0DC1-9B91-94CB-6D0F7484F1CC}"/>
                </a:ext>
              </a:extLst>
            </p:cNvPr>
            <p:cNvSpPr txBox="1"/>
            <p:nvPr/>
          </p:nvSpPr>
          <p:spPr>
            <a:xfrm>
              <a:off x="4884960" y="735603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6" name="กล่องข้อความ 289">
              <a:extLst>
                <a:ext uri="{FF2B5EF4-FFF2-40B4-BE49-F238E27FC236}">
                  <a16:creationId xmlns:a16="http://schemas.microsoft.com/office/drawing/2014/main" id="{D973204F-5FFE-DD5F-794B-61CA599DC70E}"/>
                </a:ext>
              </a:extLst>
            </p:cNvPr>
            <p:cNvSpPr txBox="1"/>
            <p:nvPr/>
          </p:nvSpPr>
          <p:spPr>
            <a:xfrm>
              <a:off x="4885327" y="7610786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7" name="กล่องข้อความ 289">
              <a:extLst>
                <a:ext uri="{FF2B5EF4-FFF2-40B4-BE49-F238E27FC236}">
                  <a16:creationId xmlns:a16="http://schemas.microsoft.com/office/drawing/2014/main" id="{B8271793-E26C-F956-7637-D08BB81C9717}"/>
                </a:ext>
              </a:extLst>
            </p:cNvPr>
            <p:cNvSpPr txBox="1"/>
            <p:nvPr/>
          </p:nvSpPr>
          <p:spPr>
            <a:xfrm>
              <a:off x="4884554" y="786722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8" name="กล่องข้อความ 289">
              <a:extLst>
                <a:ext uri="{FF2B5EF4-FFF2-40B4-BE49-F238E27FC236}">
                  <a16:creationId xmlns:a16="http://schemas.microsoft.com/office/drawing/2014/main" id="{46968712-2912-AC55-8B75-44ECBA0DB258}"/>
                </a:ext>
              </a:extLst>
            </p:cNvPr>
            <p:cNvSpPr txBox="1"/>
            <p:nvPr/>
          </p:nvSpPr>
          <p:spPr>
            <a:xfrm>
              <a:off x="4883781" y="811650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9" name="กล่องข้อความ 289">
              <a:extLst>
                <a:ext uri="{FF2B5EF4-FFF2-40B4-BE49-F238E27FC236}">
                  <a16:creationId xmlns:a16="http://schemas.microsoft.com/office/drawing/2014/main" id="{256D78F4-0770-C5F0-7C84-AE53DD6831F4}"/>
                </a:ext>
              </a:extLst>
            </p:cNvPr>
            <p:cNvSpPr txBox="1"/>
            <p:nvPr/>
          </p:nvSpPr>
          <p:spPr>
            <a:xfrm>
              <a:off x="4888102" y="838484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0" name="กล่องข้อความ 289">
              <a:extLst>
                <a:ext uri="{FF2B5EF4-FFF2-40B4-BE49-F238E27FC236}">
                  <a16:creationId xmlns:a16="http://schemas.microsoft.com/office/drawing/2014/main" id="{D1382B9E-8EE2-BEB5-9D17-DC1FDAA382C6}"/>
                </a:ext>
              </a:extLst>
            </p:cNvPr>
            <p:cNvSpPr txBox="1"/>
            <p:nvPr/>
          </p:nvSpPr>
          <p:spPr>
            <a:xfrm>
              <a:off x="4886460" y="8640292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E8CD58-4931-2ACA-3E96-DC69C9B044B2}"/>
              </a:ext>
            </a:extLst>
          </p:cNvPr>
          <p:cNvGrpSpPr/>
          <p:nvPr/>
        </p:nvGrpSpPr>
        <p:grpSpPr>
          <a:xfrm>
            <a:off x="4790848" y="202038"/>
            <a:ext cx="519753" cy="2503356"/>
            <a:chOff x="4789487" y="1001547"/>
            <a:chExt cx="519753" cy="2503356"/>
          </a:xfrm>
        </p:grpSpPr>
        <p:sp>
          <p:nvSpPr>
            <p:cNvPr id="652" name="กล่องข้อความ 289">
              <a:extLst>
                <a:ext uri="{FF2B5EF4-FFF2-40B4-BE49-F238E27FC236}">
                  <a16:creationId xmlns:a16="http://schemas.microsoft.com/office/drawing/2014/main" id="{3FB39D2D-EE46-D072-8A7B-F66C13FBBEED}"/>
                </a:ext>
              </a:extLst>
            </p:cNvPr>
            <p:cNvSpPr txBox="1"/>
            <p:nvPr/>
          </p:nvSpPr>
          <p:spPr>
            <a:xfrm>
              <a:off x="4801240" y="1001547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3" name="กล่องข้อความ 289">
              <a:extLst>
                <a:ext uri="{FF2B5EF4-FFF2-40B4-BE49-F238E27FC236}">
                  <a16:creationId xmlns:a16="http://schemas.microsoft.com/office/drawing/2014/main" id="{82862928-4AE3-CE9E-8ABA-2F2B46ED1C76}"/>
                </a:ext>
              </a:extLst>
            </p:cNvPr>
            <p:cNvSpPr txBox="1"/>
            <p:nvPr/>
          </p:nvSpPr>
          <p:spPr>
            <a:xfrm>
              <a:off x="4791135" y="1222105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4" name="กล่องข้อความ 289">
              <a:extLst>
                <a:ext uri="{FF2B5EF4-FFF2-40B4-BE49-F238E27FC236}">
                  <a16:creationId xmlns:a16="http://schemas.microsoft.com/office/drawing/2014/main" id="{8ADC5F47-A269-3DF9-6E64-3FD00A6B5960}"/>
                </a:ext>
              </a:extLst>
            </p:cNvPr>
            <p:cNvSpPr txBox="1"/>
            <p:nvPr/>
          </p:nvSpPr>
          <p:spPr>
            <a:xfrm>
              <a:off x="4797688" y="1447780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5" name="กล่องข้อความ 289">
              <a:extLst>
                <a:ext uri="{FF2B5EF4-FFF2-40B4-BE49-F238E27FC236}">
                  <a16:creationId xmlns:a16="http://schemas.microsoft.com/office/drawing/2014/main" id="{D5282CA5-E682-0326-FD0A-E01273E297C2}"/>
                </a:ext>
              </a:extLst>
            </p:cNvPr>
            <p:cNvSpPr txBox="1"/>
            <p:nvPr/>
          </p:nvSpPr>
          <p:spPr>
            <a:xfrm>
              <a:off x="4789487" y="168577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6" name="กล่องข้อความ 289">
              <a:extLst>
                <a:ext uri="{FF2B5EF4-FFF2-40B4-BE49-F238E27FC236}">
                  <a16:creationId xmlns:a16="http://schemas.microsoft.com/office/drawing/2014/main" id="{6B644941-486B-0372-0A74-B3CF7BF2B9D7}"/>
                </a:ext>
              </a:extLst>
            </p:cNvPr>
            <p:cNvSpPr txBox="1"/>
            <p:nvPr/>
          </p:nvSpPr>
          <p:spPr>
            <a:xfrm>
              <a:off x="4796731" y="1935694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7" name="กล่องข้อความ 289">
              <a:extLst>
                <a:ext uri="{FF2B5EF4-FFF2-40B4-BE49-F238E27FC236}">
                  <a16:creationId xmlns:a16="http://schemas.microsoft.com/office/drawing/2014/main" id="{58B50AF7-94E4-27F3-F572-8153F9880EA1}"/>
                </a:ext>
              </a:extLst>
            </p:cNvPr>
            <p:cNvSpPr txBox="1"/>
            <p:nvPr/>
          </p:nvSpPr>
          <p:spPr>
            <a:xfrm>
              <a:off x="4791089" y="2163009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8" name="กล่องข้อความ 289">
              <a:extLst>
                <a:ext uri="{FF2B5EF4-FFF2-40B4-BE49-F238E27FC236}">
                  <a16:creationId xmlns:a16="http://schemas.microsoft.com/office/drawing/2014/main" id="{CD201979-4E8D-103B-8B57-7C27E141AAB7}"/>
                </a:ext>
              </a:extLst>
            </p:cNvPr>
            <p:cNvSpPr txBox="1"/>
            <p:nvPr/>
          </p:nvSpPr>
          <p:spPr>
            <a:xfrm>
              <a:off x="4797688" y="2405587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9" name="กล่องข้อความ 289">
              <a:extLst>
                <a:ext uri="{FF2B5EF4-FFF2-40B4-BE49-F238E27FC236}">
                  <a16:creationId xmlns:a16="http://schemas.microsoft.com/office/drawing/2014/main" id="{BECBFF0A-0402-28CC-438A-2A0CB4398F2D}"/>
                </a:ext>
              </a:extLst>
            </p:cNvPr>
            <p:cNvSpPr txBox="1"/>
            <p:nvPr/>
          </p:nvSpPr>
          <p:spPr>
            <a:xfrm>
              <a:off x="4798616" y="264971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60" name="กล่องข้อความ 289">
              <a:extLst>
                <a:ext uri="{FF2B5EF4-FFF2-40B4-BE49-F238E27FC236}">
                  <a16:creationId xmlns:a16="http://schemas.microsoft.com/office/drawing/2014/main" id="{63C91988-C543-3605-017C-95884DC7EFCD}"/>
                </a:ext>
              </a:extLst>
            </p:cNvPr>
            <p:cNvSpPr txBox="1"/>
            <p:nvPr/>
          </p:nvSpPr>
          <p:spPr>
            <a:xfrm>
              <a:off x="4801127" y="2892770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61" name="กล่องข้อความ 289">
              <a:extLst>
                <a:ext uri="{FF2B5EF4-FFF2-40B4-BE49-F238E27FC236}">
                  <a16:creationId xmlns:a16="http://schemas.microsoft.com/office/drawing/2014/main" id="{1659AFB8-12A1-356F-140A-9BE96236A7E3}"/>
                </a:ext>
              </a:extLst>
            </p:cNvPr>
            <p:cNvSpPr txBox="1"/>
            <p:nvPr/>
          </p:nvSpPr>
          <p:spPr>
            <a:xfrm>
              <a:off x="4796731" y="313557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  9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4" name="กล่องข้อความ 398">
            <a:extLst>
              <a:ext uri="{FF2B5EF4-FFF2-40B4-BE49-F238E27FC236}">
                <a16:creationId xmlns:a16="http://schemas.microsoft.com/office/drawing/2014/main" id="{3F83A83E-136D-9044-37AA-9F253847BC2C}"/>
              </a:ext>
            </a:extLst>
          </p:cNvPr>
          <p:cNvSpPr txBox="1"/>
          <p:nvPr/>
        </p:nvSpPr>
        <p:spPr>
          <a:xfrm>
            <a:off x="225783" y="1791705"/>
            <a:ext cx="4663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ชั้น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 / 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ห้อง..........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…………………..</a:t>
            </a:r>
            <a:endParaRPr lang="th-TH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763" name="Group 1762">
            <a:extLst>
              <a:ext uri="{FF2B5EF4-FFF2-40B4-BE49-F238E27FC236}">
                <a16:creationId xmlns:a16="http://schemas.microsoft.com/office/drawing/2014/main" id="{379C7A7E-3AC3-2361-0194-BDB89D61A598}"/>
              </a:ext>
            </a:extLst>
          </p:cNvPr>
          <p:cNvGrpSpPr/>
          <p:nvPr/>
        </p:nvGrpSpPr>
        <p:grpSpPr>
          <a:xfrm>
            <a:off x="397650" y="2811257"/>
            <a:ext cx="1297870" cy="6634196"/>
            <a:chOff x="397650" y="2645009"/>
            <a:chExt cx="1297870" cy="6634196"/>
          </a:xfrm>
        </p:grpSpPr>
        <p:sp>
          <p:nvSpPr>
            <p:cNvPr id="5" name="สี่เหลี่ยมผืนผ้า 4">
              <a:extLst>
                <a:ext uri="{FF2B5EF4-FFF2-40B4-BE49-F238E27FC236}">
                  <a16:creationId xmlns:a16="http://schemas.microsoft.com/office/drawing/2014/main" id="{820EFD70-DF71-7038-133F-FF9C85A3FF81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66" name="กลุ่ม 265">
              <a:extLst>
                <a:ext uri="{FF2B5EF4-FFF2-40B4-BE49-F238E27FC236}">
                  <a16:creationId xmlns:a16="http://schemas.microsoft.com/office/drawing/2014/main" id="{2DA186D2-8C67-9337-E041-C4308F9D224E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11" name="วงรี 610">
                <a:extLst>
                  <a:ext uri="{FF2B5EF4-FFF2-40B4-BE49-F238E27FC236}">
                    <a16:creationId xmlns:a16="http://schemas.microsoft.com/office/drawing/2014/main" id="{A9CC26AB-F67D-3222-A487-B58FB5D3D85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2" name="วงรี 611">
                <a:extLst>
                  <a:ext uri="{FF2B5EF4-FFF2-40B4-BE49-F238E27FC236}">
                    <a16:creationId xmlns:a16="http://schemas.microsoft.com/office/drawing/2014/main" id="{3549FB71-415C-F253-AEAC-9E9736486F9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3" name="วงรี 612">
                <a:extLst>
                  <a:ext uri="{FF2B5EF4-FFF2-40B4-BE49-F238E27FC236}">
                    <a16:creationId xmlns:a16="http://schemas.microsoft.com/office/drawing/2014/main" id="{11AAC571-7D1B-BA12-969B-AEDA94DF6FC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4" name="วงรี 613">
                <a:extLst>
                  <a:ext uri="{FF2B5EF4-FFF2-40B4-BE49-F238E27FC236}">
                    <a16:creationId xmlns:a16="http://schemas.microsoft.com/office/drawing/2014/main" id="{ED8145B5-C84A-9D87-B908-3F0C71B13E0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9" name="กลุ่ม 298">
              <a:extLst>
                <a:ext uri="{FF2B5EF4-FFF2-40B4-BE49-F238E27FC236}">
                  <a16:creationId xmlns:a16="http://schemas.microsoft.com/office/drawing/2014/main" id="{E2B6212E-C96B-9F21-F9BD-B8FDA0460C34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03" name="วงรี 602">
                <a:extLst>
                  <a:ext uri="{FF2B5EF4-FFF2-40B4-BE49-F238E27FC236}">
                    <a16:creationId xmlns:a16="http://schemas.microsoft.com/office/drawing/2014/main" id="{AC883C11-B803-4B00-227F-90DD3BB1C61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4" name="วงรี 603">
                <a:extLst>
                  <a:ext uri="{FF2B5EF4-FFF2-40B4-BE49-F238E27FC236}">
                    <a16:creationId xmlns:a16="http://schemas.microsoft.com/office/drawing/2014/main" id="{30AE05F1-221F-814B-8D33-C7EA75931AA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5" name="วงรี 604">
                <a:extLst>
                  <a:ext uri="{FF2B5EF4-FFF2-40B4-BE49-F238E27FC236}">
                    <a16:creationId xmlns:a16="http://schemas.microsoft.com/office/drawing/2014/main" id="{8B6A02D2-171D-B296-32E8-4EBA46EB1C6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0" name="วงรี 609">
                <a:extLst>
                  <a:ext uri="{FF2B5EF4-FFF2-40B4-BE49-F238E27FC236}">
                    <a16:creationId xmlns:a16="http://schemas.microsoft.com/office/drawing/2014/main" id="{3363EB21-FF3F-6395-E505-94CE5203D33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0" name="กลุ่ม 299">
              <a:extLst>
                <a:ext uri="{FF2B5EF4-FFF2-40B4-BE49-F238E27FC236}">
                  <a16:creationId xmlns:a16="http://schemas.microsoft.com/office/drawing/2014/main" id="{F1620CE1-FFD3-2E98-9E87-93A34090DACB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63" name="วงรี 562">
                <a:extLst>
                  <a:ext uri="{FF2B5EF4-FFF2-40B4-BE49-F238E27FC236}">
                    <a16:creationId xmlns:a16="http://schemas.microsoft.com/office/drawing/2014/main" id="{C416E6A9-03E1-A514-BCED-5D534DB655F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4" name="วงรี 563">
                <a:extLst>
                  <a:ext uri="{FF2B5EF4-FFF2-40B4-BE49-F238E27FC236}">
                    <a16:creationId xmlns:a16="http://schemas.microsoft.com/office/drawing/2014/main" id="{3647F1D4-3DE2-618D-31AB-17D9B403FBB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5" name="วงรี 564">
                <a:extLst>
                  <a:ext uri="{FF2B5EF4-FFF2-40B4-BE49-F238E27FC236}">
                    <a16:creationId xmlns:a16="http://schemas.microsoft.com/office/drawing/2014/main" id="{0CED332E-5990-8FA1-4308-6E2EC04522F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2" name="วงรี 601">
                <a:extLst>
                  <a:ext uri="{FF2B5EF4-FFF2-40B4-BE49-F238E27FC236}">
                    <a16:creationId xmlns:a16="http://schemas.microsoft.com/office/drawing/2014/main" id="{B00E9C82-86CE-2DBB-4EC2-610A58012FA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1" name="กลุ่ม 300">
              <a:extLst>
                <a:ext uri="{FF2B5EF4-FFF2-40B4-BE49-F238E27FC236}">
                  <a16:creationId xmlns:a16="http://schemas.microsoft.com/office/drawing/2014/main" id="{14C22126-0932-46B6-78CD-BAF2289763C5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9" name="วงรี 558">
                <a:extLst>
                  <a:ext uri="{FF2B5EF4-FFF2-40B4-BE49-F238E27FC236}">
                    <a16:creationId xmlns:a16="http://schemas.microsoft.com/office/drawing/2014/main" id="{993A917D-2DBF-9787-E8AB-6366CD99DE4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0" name="วงรี 559">
                <a:extLst>
                  <a:ext uri="{FF2B5EF4-FFF2-40B4-BE49-F238E27FC236}">
                    <a16:creationId xmlns:a16="http://schemas.microsoft.com/office/drawing/2014/main" id="{1B6F43C3-B79E-01EA-C852-04CF3FE080D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1" name="วงรี 560">
                <a:extLst>
                  <a:ext uri="{FF2B5EF4-FFF2-40B4-BE49-F238E27FC236}">
                    <a16:creationId xmlns:a16="http://schemas.microsoft.com/office/drawing/2014/main" id="{952B72C9-71AC-6C44-B081-BDDA21235CA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2" name="วงรี 561">
                <a:extLst>
                  <a:ext uri="{FF2B5EF4-FFF2-40B4-BE49-F238E27FC236}">
                    <a16:creationId xmlns:a16="http://schemas.microsoft.com/office/drawing/2014/main" id="{81EB47B3-D06B-BBD6-708F-06ABCD6AE29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2" name="กลุ่ม 301">
              <a:extLst>
                <a:ext uri="{FF2B5EF4-FFF2-40B4-BE49-F238E27FC236}">
                  <a16:creationId xmlns:a16="http://schemas.microsoft.com/office/drawing/2014/main" id="{0B91573A-DBDB-DC18-771E-0167C5706607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5" name="วงรี 554">
                <a:extLst>
                  <a:ext uri="{FF2B5EF4-FFF2-40B4-BE49-F238E27FC236}">
                    <a16:creationId xmlns:a16="http://schemas.microsoft.com/office/drawing/2014/main" id="{0E7866FD-D10D-E951-C997-C05E17F13C2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6" name="วงรี 555">
                <a:extLst>
                  <a:ext uri="{FF2B5EF4-FFF2-40B4-BE49-F238E27FC236}">
                    <a16:creationId xmlns:a16="http://schemas.microsoft.com/office/drawing/2014/main" id="{D965D675-1588-F3BF-E87E-E1A51503C04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7" name="วงรี 556">
                <a:extLst>
                  <a:ext uri="{FF2B5EF4-FFF2-40B4-BE49-F238E27FC236}">
                    <a16:creationId xmlns:a16="http://schemas.microsoft.com/office/drawing/2014/main" id="{0D7A87EC-E612-E104-0891-235C3571DDD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8" name="วงรี 557">
                <a:extLst>
                  <a:ext uri="{FF2B5EF4-FFF2-40B4-BE49-F238E27FC236}">
                    <a16:creationId xmlns:a16="http://schemas.microsoft.com/office/drawing/2014/main" id="{B589BD57-0620-2FFB-A22A-761A0F3DF86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3" name="กลุ่ม 302">
              <a:extLst>
                <a:ext uri="{FF2B5EF4-FFF2-40B4-BE49-F238E27FC236}">
                  <a16:creationId xmlns:a16="http://schemas.microsoft.com/office/drawing/2014/main" id="{052298F0-4D9C-67BB-0AFB-2B57D5CC1018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1" name="วงรี 550">
                <a:extLst>
                  <a:ext uri="{FF2B5EF4-FFF2-40B4-BE49-F238E27FC236}">
                    <a16:creationId xmlns:a16="http://schemas.microsoft.com/office/drawing/2014/main" id="{E3D34E6C-8CAD-3079-D9D5-2BB041E517A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2" name="วงรี 551">
                <a:extLst>
                  <a:ext uri="{FF2B5EF4-FFF2-40B4-BE49-F238E27FC236}">
                    <a16:creationId xmlns:a16="http://schemas.microsoft.com/office/drawing/2014/main" id="{A34FABB0-1B77-758C-F702-6828029A031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3" name="วงรี 552">
                <a:extLst>
                  <a:ext uri="{FF2B5EF4-FFF2-40B4-BE49-F238E27FC236}">
                    <a16:creationId xmlns:a16="http://schemas.microsoft.com/office/drawing/2014/main" id="{EFFFE756-4F44-F466-FE90-48D59A6DC8C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4" name="วงรี 553">
                <a:extLst>
                  <a:ext uri="{FF2B5EF4-FFF2-40B4-BE49-F238E27FC236}">
                    <a16:creationId xmlns:a16="http://schemas.microsoft.com/office/drawing/2014/main" id="{14322B31-089F-5BF6-F25D-BB5843D2EF4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4" name="กลุ่ม 303">
              <a:extLst>
                <a:ext uri="{FF2B5EF4-FFF2-40B4-BE49-F238E27FC236}">
                  <a16:creationId xmlns:a16="http://schemas.microsoft.com/office/drawing/2014/main" id="{2A116E10-6F34-B2CE-ED36-EC1D1AA624BB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47" name="วงรี 546">
                <a:extLst>
                  <a:ext uri="{FF2B5EF4-FFF2-40B4-BE49-F238E27FC236}">
                    <a16:creationId xmlns:a16="http://schemas.microsoft.com/office/drawing/2014/main" id="{EA99506D-DEDE-E476-942E-3743E47D42C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8" name="วงรี 547">
                <a:extLst>
                  <a:ext uri="{FF2B5EF4-FFF2-40B4-BE49-F238E27FC236}">
                    <a16:creationId xmlns:a16="http://schemas.microsoft.com/office/drawing/2014/main" id="{65D0B58D-37B9-C051-014E-9EA43152A3D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9" name="วงรี 548">
                <a:extLst>
                  <a:ext uri="{FF2B5EF4-FFF2-40B4-BE49-F238E27FC236}">
                    <a16:creationId xmlns:a16="http://schemas.microsoft.com/office/drawing/2014/main" id="{9CA098F8-71B5-A1F3-974C-7A135B8D7F3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0" name="วงรี 549">
                <a:extLst>
                  <a:ext uri="{FF2B5EF4-FFF2-40B4-BE49-F238E27FC236}">
                    <a16:creationId xmlns:a16="http://schemas.microsoft.com/office/drawing/2014/main" id="{25340640-A879-283A-09F2-4CACEF8569F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5" name="กลุ่ม 304">
              <a:extLst>
                <a:ext uri="{FF2B5EF4-FFF2-40B4-BE49-F238E27FC236}">
                  <a16:creationId xmlns:a16="http://schemas.microsoft.com/office/drawing/2014/main" id="{9CCE0F0F-A2CD-9C4F-EDF0-B43E5C06593D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43" name="วงรี 542">
                <a:extLst>
                  <a:ext uri="{FF2B5EF4-FFF2-40B4-BE49-F238E27FC236}">
                    <a16:creationId xmlns:a16="http://schemas.microsoft.com/office/drawing/2014/main" id="{89A338C9-2881-EE5B-8FD4-74F7E9395EF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4" name="วงรี 543">
                <a:extLst>
                  <a:ext uri="{FF2B5EF4-FFF2-40B4-BE49-F238E27FC236}">
                    <a16:creationId xmlns:a16="http://schemas.microsoft.com/office/drawing/2014/main" id="{4AC70DD3-B735-3720-D879-F8F146B0885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5" name="วงรี 544">
                <a:extLst>
                  <a:ext uri="{FF2B5EF4-FFF2-40B4-BE49-F238E27FC236}">
                    <a16:creationId xmlns:a16="http://schemas.microsoft.com/office/drawing/2014/main" id="{E1619760-4594-F8AC-4DE0-A23B6BD5323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6" name="วงรี 545">
                <a:extLst>
                  <a:ext uri="{FF2B5EF4-FFF2-40B4-BE49-F238E27FC236}">
                    <a16:creationId xmlns:a16="http://schemas.microsoft.com/office/drawing/2014/main" id="{F8C5B49A-5F86-59D2-6BFF-ACFFABF605F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6" name="กลุ่ม 305">
              <a:extLst>
                <a:ext uri="{FF2B5EF4-FFF2-40B4-BE49-F238E27FC236}">
                  <a16:creationId xmlns:a16="http://schemas.microsoft.com/office/drawing/2014/main" id="{CEA39B77-6FA7-8263-95E8-BDD07C5A603B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9" name="วงรี 538">
                <a:extLst>
                  <a:ext uri="{FF2B5EF4-FFF2-40B4-BE49-F238E27FC236}">
                    <a16:creationId xmlns:a16="http://schemas.microsoft.com/office/drawing/2014/main" id="{7DC30953-B8E5-B723-8616-CF2DA7F474B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0" name="วงรี 539">
                <a:extLst>
                  <a:ext uri="{FF2B5EF4-FFF2-40B4-BE49-F238E27FC236}">
                    <a16:creationId xmlns:a16="http://schemas.microsoft.com/office/drawing/2014/main" id="{C69A7A57-B25A-C039-72DF-70C3066931D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1" name="วงรี 540">
                <a:extLst>
                  <a:ext uri="{FF2B5EF4-FFF2-40B4-BE49-F238E27FC236}">
                    <a16:creationId xmlns:a16="http://schemas.microsoft.com/office/drawing/2014/main" id="{681F89B2-EC29-54BE-CAF8-5D4AF8E2AC7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2" name="วงรี 541">
                <a:extLst>
                  <a:ext uri="{FF2B5EF4-FFF2-40B4-BE49-F238E27FC236}">
                    <a16:creationId xmlns:a16="http://schemas.microsoft.com/office/drawing/2014/main" id="{824E1F98-FEE7-FB82-061F-3238D20832E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7" name="กลุ่ม 306">
              <a:extLst>
                <a:ext uri="{FF2B5EF4-FFF2-40B4-BE49-F238E27FC236}">
                  <a16:creationId xmlns:a16="http://schemas.microsoft.com/office/drawing/2014/main" id="{7C5C4A11-A159-1753-9BBE-A679754FBD7E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5" name="วงรี 534">
                <a:extLst>
                  <a:ext uri="{FF2B5EF4-FFF2-40B4-BE49-F238E27FC236}">
                    <a16:creationId xmlns:a16="http://schemas.microsoft.com/office/drawing/2014/main" id="{D470A59C-3BF4-79E3-8D7D-DAF993B982B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6" name="วงรี 535">
                <a:extLst>
                  <a:ext uri="{FF2B5EF4-FFF2-40B4-BE49-F238E27FC236}">
                    <a16:creationId xmlns:a16="http://schemas.microsoft.com/office/drawing/2014/main" id="{81B30E17-9241-C51B-00F1-E3F08197C8C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7" name="วงรี 536">
                <a:extLst>
                  <a:ext uri="{FF2B5EF4-FFF2-40B4-BE49-F238E27FC236}">
                    <a16:creationId xmlns:a16="http://schemas.microsoft.com/office/drawing/2014/main" id="{546BF4A9-378B-B946-697F-BC06DB00926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8" name="วงรี 537">
                <a:extLst>
                  <a:ext uri="{FF2B5EF4-FFF2-40B4-BE49-F238E27FC236}">
                    <a16:creationId xmlns:a16="http://schemas.microsoft.com/office/drawing/2014/main" id="{0428C2C8-CCD9-9AEE-2224-B96BFF14511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8" name="กลุ่ม 307">
              <a:extLst>
                <a:ext uri="{FF2B5EF4-FFF2-40B4-BE49-F238E27FC236}">
                  <a16:creationId xmlns:a16="http://schemas.microsoft.com/office/drawing/2014/main" id="{EBDDC926-9891-14FB-04E7-90983B452640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1" name="วงรี 530">
                <a:extLst>
                  <a:ext uri="{FF2B5EF4-FFF2-40B4-BE49-F238E27FC236}">
                    <a16:creationId xmlns:a16="http://schemas.microsoft.com/office/drawing/2014/main" id="{303BD938-031C-C0C7-5FA3-4FA260AD611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2" name="วงรี 531">
                <a:extLst>
                  <a:ext uri="{FF2B5EF4-FFF2-40B4-BE49-F238E27FC236}">
                    <a16:creationId xmlns:a16="http://schemas.microsoft.com/office/drawing/2014/main" id="{2868042A-040B-111E-C673-7FDADB0D4F2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3" name="วงรี 532">
                <a:extLst>
                  <a:ext uri="{FF2B5EF4-FFF2-40B4-BE49-F238E27FC236}">
                    <a16:creationId xmlns:a16="http://schemas.microsoft.com/office/drawing/2014/main" id="{D74984D0-73BA-99A1-5B8E-47095132D41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4" name="วงรี 533">
                <a:extLst>
                  <a:ext uri="{FF2B5EF4-FFF2-40B4-BE49-F238E27FC236}">
                    <a16:creationId xmlns:a16="http://schemas.microsoft.com/office/drawing/2014/main" id="{FF1D3998-2DCA-3334-4040-8FB3B74B460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9" name="กลุ่ม 308">
              <a:extLst>
                <a:ext uri="{FF2B5EF4-FFF2-40B4-BE49-F238E27FC236}">
                  <a16:creationId xmlns:a16="http://schemas.microsoft.com/office/drawing/2014/main" id="{592BBEF1-1B83-B8D0-6C71-E9ED23ECE42E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7" name="วงรี 526">
                <a:extLst>
                  <a:ext uri="{FF2B5EF4-FFF2-40B4-BE49-F238E27FC236}">
                    <a16:creationId xmlns:a16="http://schemas.microsoft.com/office/drawing/2014/main" id="{65152551-3C0F-4C0C-646A-18A24CAF666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8" name="วงรี 527">
                <a:extLst>
                  <a:ext uri="{FF2B5EF4-FFF2-40B4-BE49-F238E27FC236}">
                    <a16:creationId xmlns:a16="http://schemas.microsoft.com/office/drawing/2014/main" id="{64FA1D86-5A2D-FA75-4A8D-393F0EF6AF7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9" name="วงรี 528">
                <a:extLst>
                  <a:ext uri="{FF2B5EF4-FFF2-40B4-BE49-F238E27FC236}">
                    <a16:creationId xmlns:a16="http://schemas.microsoft.com/office/drawing/2014/main" id="{8ACA6B5E-6372-2909-C7E3-E1E479C13BA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0" name="วงรี 529">
                <a:extLst>
                  <a:ext uri="{FF2B5EF4-FFF2-40B4-BE49-F238E27FC236}">
                    <a16:creationId xmlns:a16="http://schemas.microsoft.com/office/drawing/2014/main" id="{917FF479-77A7-7CD0-B229-F4BC655F557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0" name="กลุ่ม 309">
              <a:extLst>
                <a:ext uri="{FF2B5EF4-FFF2-40B4-BE49-F238E27FC236}">
                  <a16:creationId xmlns:a16="http://schemas.microsoft.com/office/drawing/2014/main" id="{72835518-2D81-C103-F628-396A961B2BCB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3" name="วงรี 522">
                <a:extLst>
                  <a:ext uri="{FF2B5EF4-FFF2-40B4-BE49-F238E27FC236}">
                    <a16:creationId xmlns:a16="http://schemas.microsoft.com/office/drawing/2014/main" id="{A01E6DA4-571C-3229-DE59-6A5807E5DD4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วงรี 523">
                <a:extLst>
                  <a:ext uri="{FF2B5EF4-FFF2-40B4-BE49-F238E27FC236}">
                    <a16:creationId xmlns:a16="http://schemas.microsoft.com/office/drawing/2014/main" id="{69237D40-5981-BB7D-4065-7E7A9D39FEE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วงรี 524">
                <a:extLst>
                  <a:ext uri="{FF2B5EF4-FFF2-40B4-BE49-F238E27FC236}">
                    <a16:creationId xmlns:a16="http://schemas.microsoft.com/office/drawing/2014/main" id="{FCCD08BD-120F-7FB9-F87D-0056CABEE1B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6" name="วงรี 525">
                <a:extLst>
                  <a:ext uri="{FF2B5EF4-FFF2-40B4-BE49-F238E27FC236}">
                    <a16:creationId xmlns:a16="http://schemas.microsoft.com/office/drawing/2014/main" id="{F27E30DA-AD0A-E27A-ECFB-3C370F80910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1" name="กลุ่ม 310">
              <a:extLst>
                <a:ext uri="{FF2B5EF4-FFF2-40B4-BE49-F238E27FC236}">
                  <a16:creationId xmlns:a16="http://schemas.microsoft.com/office/drawing/2014/main" id="{2946B479-B77D-195E-D5DC-0C90F6479053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09" name="วงรี 508">
                <a:extLst>
                  <a:ext uri="{FF2B5EF4-FFF2-40B4-BE49-F238E27FC236}">
                    <a16:creationId xmlns:a16="http://schemas.microsoft.com/office/drawing/2014/main" id="{9F06AE9F-0B99-5284-8D93-ED8C66D62A7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วงรี 510">
                <a:extLst>
                  <a:ext uri="{FF2B5EF4-FFF2-40B4-BE49-F238E27FC236}">
                    <a16:creationId xmlns:a16="http://schemas.microsoft.com/office/drawing/2014/main" id="{41776102-4D65-5755-C0E9-D8A37256554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1" name="วงรี 520">
                <a:extLst>
                  <a:ext uri="{FF2B5EF4-FFF2-40B4-BE49-F238E27FC236}">
                    <a16:creationId xmlns:a16="http://schemas.microsoft.com/office/drawing/2014/main" id="{D3C3DEE7-A971-0B5C-E888-6659F29023A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วงรี 521">
                <a:extLst>
                  <a:ext uri="{FF2B5EF4-FFF2-40B4-BE49-F238E27FC236}">
                    <a16:creationId xmlns:a16="http://schemas.microsoft.com/office/drawing/2014/main" id="{7F398FCC-1DB0-897F-D408-F35A1175869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กลุ่ม 311">
              <a:extLst>
                <a:ext uri="{FF2B5EF4-FFF2-40B4-BE49-F238E27FC236}">
                  <a16:creationId xmlns:a16="http://schemas.microsoft.com/office/drawing/2014/main" id="{3828E820-637E-C2CB-386E-030808643AE3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8" name="วงรี 337">
                <a:extLst>
                  <a:ext uri="{FF2B5EF4-FFF2-40B4-BE49-F238E27FC236}">
                    <a16:creationId xmlns:a16="http://schemas.microsoft.com/office/drawing/2014/main" id="{C103CBE1-7773-02AA-DC6A-21475486FDE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วงรี 338">
                <a:extLst>
                  <a:ext uri="{FF2B5EF4-FFF2-40B4-BE49-F238E27FC236}">
                    <a16:creationId xmlns:a16="http://schemas.microsoft.com/office/drawing/2014/main" id="{93C73718-65EE-DE6F-607A-A324BB6B90B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0" name="วงรี 339">
                <a:extLst>
                  <a:ext uri="{FF2B5EF4-FFF2-40B4-BE49-F238E27FC236}">
                    <a16:creationId xmlns:a16="http://schemas.microsoft.com/office/drawing/2014/main" id="{20C1BBBB-F435-8EAC-7864-45DF62236BE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7" name="วงรี 506">
                <a:extLst>
                  <a:ext uri="{FF2B5EF4-FFF2-40B4-BE49-F238E27FC236}">
                    <a16:creationId xmlns:a16="http://schemas.microsoft.com/office/drawing/2014/main" id="{3C61C612-0088-72A1-E861-041D28D5F4C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3" name="กลุ่ม 312">
              <a:extLst>
                <a:ext uri="{FF2B5EF4-FFF2-40B4-BE49-F238E27FC236}">
                  <a16:creationId xmlns:a16="http://schemas.microsoft.com/office/drawing/2014/main" id="{B2EE6477-52E5-73A5-B894-086E86FE8475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4" name="วงรี 333">
                <a:extLst>
                  <a:ext uri="{FF2B5EF4-FFF2-40B4-BE49-F238E27FC236}">
                    <a16:creationId xmlns:a16="http://schemas.microsoft.com/office/drawing/2014/main" id="{7F50BDB5-A7FD-CEBA-AFC2-06D4949074E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5" name="วงรี 334">
                <a:extLst>
                  <a:ext uri="{FF2B5EF4-FFF2-40B4-BE49-F238E27FC236}">
                    <a16:creationId xmlns:a16="http://schemas.microsoft.com/office/drawing/2014/main" id="{3E3672E5-AA16-E6C4-3DE1-CE706CF23D6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6" name="วงรี 335">
                <a:extLst>
                  <a:ext uri="{FF2B5EF4-FFF2-40B4-BE49-F238E27FC236}">
                    <a16:creationId xmlns:a16="http://schemas.microsoft.com/office/drawing/2014/main" id="{05A9AC86-12B9-1109-4AC9-7F14F85D2FF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7" name="วงรี 336">
                <a:extLst>
                  <a:ext uri="{FF2B5EF4-FFF2-40B4-BE49-F238E27FC236}">
                    <a16:creationId xmlns:a16="http://schemas.microsoft.com/office/drawing/2014/main" id="{0E820EF0-D8D1-0BA2-B4CF-914CB9F3867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4" name="กลุ่ม 313">
              <a:extLst>
                <a:ext uri="{FF2B5EF4-FFF2-40B4-BE49-F238E27FC236}">
                  <a16:creationId xmlns:a16="http://schemas.microsoft.com/office/drawing/2014/main" id="{D5ACE93A-97C6-3ABE-CD16-74DF977D01EB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0" name="วงรี 329">
                <a:extLst>
                  <a:ext uri="{FF2B5EF4-FFF2-40B4-BE49-F238E27FC236}">
                    <a16:creationId xmlns:a16="http://schemas.microsoft.com/office/drawing/2014/main" id="{921335F9-3E6D-DC75-8CC7-9F478B34CB6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1" name="วงรี 330">
                <a:extLst>
                  <a:ext uri="{FF2B5EF4-FFF2-40B4-BE49-F238E27FC236}">
                    <a16:creationId xmlns:a16="http://schemas.microsoft.com/office/drawing/2014/main" id="{E9424155-AFCC-B8D7-4E51-1DB0C0C2963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วงรี 331">
                <a:extLst>
                  <a:ext uri="{FF2B5EF4-FFF2-40B4-BE49-F238E27FC236}">
                    <a16:creationId xmlns:a16="http://schemas.microsoft.com/office/drawing/2014/main" id="{630E795D-0A8B-395A-C833-FDBBD939857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วงรี 332">
                <a:extLst>
                  <a:ext uri="{FF2B5EF4-FFF2-40B4-BE49-F238E27FC236}">
                    <a16:creationId xmlns:a16="http://schemas.microsoft.com/office/drawing/2014/main" id="{1728F63A-0AAE-59D1-8E64-4B1A3F8CEB7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5" name="กลุ่ม 314">
              <a:extLst>
                <a:ext uri="{FF2B5EF4-FFF2-40B4-BE49-F238E27FC236}">
                  <a16:creationId xmlns:a16="http://schemas.microsoft.com/office/drawing/2014/main" id="{5E9B55F7-F630-6459-643A-44A9A2633D0D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6" name="วงรี 325">
                <a:extLst>
                  <a:ext uri="{FF2B5EF4-FFF2-40B4-BE49-F238E27FC236}">
                    <a16:creationId xmlns:a16="http://schemas.microsoft.com/office/drawing/2014/main" id="{4E022A80-FB43-B46A-3091-4414F69BEC7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7" name="วงรี 326">
                <a:extLst>
                  <a:ext uri="{FF2B5EF4-FFF2-40B4-BE49-F238E27FC236}">
                    <a16:creationId xmlns:a16="http://schemas.microsoft.com/office/drawing/2014/main" id="{CBE846A9-17E1-5ABA-8B06-9CC16215F21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8" name="วงรี 327">
                <a:extLst>
                  <a:ext uri="{FF2B5EF4-FFF2-40B4-BE49-F238E27FC236}">
                    <a16:creationId xmlns:a16="http://schemas.microsoft.com/office/drawing/2014/main" id="{5263EB7D-2538-EFDA-1BDC-10C9DBC3F3C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9" name="วงรี 328">
                <a:extLst>
                  <a:ext uri="{FF2B5EF4-FFF2-40B4-BE49-F238E27FC236}">
                    <a16:creationId xmlns:a16="http://schemas.microsoft.com/office/drawing/2014/main" id="{AF3949ED-0C65-57AB-881F-E62E8B638AE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6" name="กลุ่ม 315">
              <a:extLst>
                <a:ext uri="{FF2B5EF4-FFF2-40B4-BE49-F238E27FC236}">
                  <a16:creationId xmlns:a16="http://schemas.microsoft.com/office/drawing/2014/main" id="{71660975-5E95-E02B-44C7-0269AA159205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2" name="วงรี 321">
                <a:extLst>
                  <a:ext uri="{FF2B5EF4-FFF2-40B4-BE49-F238E27FC236}">
                    <a16:creationId xmlns:a16="http://schemas.microsoft.com/office/drawing/2014/main" id="{C6626937-345B-068C-94C5-09C0120346F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3" name="วงรี 322">
                <a:extLst>
                  <a:ext uri="{FF2B5EF4-FFF2-40B4-BE49-F238E27FC236}">
                    <a16:creationId xmlns:a16="http://schemas.microsoft.com/office/drawing/2014/main" id="{0E316148-667D-5191-A30C-26D32016A19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4" name="วงรี 323">
                <a:extLst>
                  <a:ext uri="{FF2B5EF4-FFF2-40B4-BE49-F238E27FC236}">
                    <a16:creationId xmlns:a16="http://schemas.microsoft.com/office/drawing/2014/main" id="{E91C7A8F-C0A1-F5F5-64FD-30F27AEAEB3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5" name="วงรี 324">
                <a:extLst>
                  <a:ext uri="{FF2B5EF4-FFF2-40B4-BE49-F238E27FC236}">
                    <a16:creationId xmlns:a16="http://schemas.microsoft.com/office/drawing/2014/main" id="{0F05C4DB-6A55-5785-72C6-A1CD6061DFD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7" name="กลุ่ม 316">
              <a:extLst>
                <a:ext uri="{FF2B5EF4-FFF2-40B4-BE49-F238E27FC236}">
                  <a16:creationId xmlns:a16="http://schemas.microsoft.com/office/drawing/2014/main" id="{16246B35-5410-9AE8-F9E7-5E45D94861DD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18" name="วงรี 317">
                <a:extLst>
                  <a:ext uri="{FF2B5EF4-FFF2-40B4-BE49-F238E27FC236}">
                    <a16:creationId xmlns:a16="http://schemas.microsoft.com/office/drawing/2014/main" id="{263A1087-305E-283A-89C8-59AACCB9F7C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9" name="วงรี 318">
                <a:extLst>
                  <a:ext uri="{FF2B5EF4-FFF2-40B4-BE49-F238E27FC236}">
                    <a16:creationId xmlns:a16="http://schemas.microsoft.com/office/drawing/2014/main" id="{0B8BD666-E47B-DBEC-6153-A3E6C7DE7B0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0" name="วงรี 319">
                <a:extLst>
                  <a:ext uri="{FF2B5EF4-FFF2-40B4-BE49-F238E27FC236}">
                    <a16:creationId xmlns:a16="http://schemas.microsoft.com/office/drawing/2014/main" id="{E1075DFB-05F2-E3ED-789F-C0EDE0DED29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วงรี 320">
                <a:extLst>
                  <a:ext uri="{FF2B5EF4-FFF2-40B4-BE49-F238E27FC236}">
                    <a16:creationId xmlns:a16="http://schemas.microsoft.com/office/drawing/2014/main" id="{492886ED-EEE6-B083-DAF7-87E4CFA1BD4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6" name="กลุ่ม 298">
              <a:extLst>
                <a:ext uri="{FF2B5EF4-FFF2-40B4-BE49-F238E27FC236}">
                  <a16:creationId xmlns:a16="http://schemas.microsoft.com/office/drawing/2014/main" id="{553EB5AB-8B4B-56F9-749C-822BDA0B076D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" name="วงรี 602">
                <a:extLst>
                  <a:ext uri="{FF2B5EF4-FFF2-40B4-BE49-F238E27FC236}">
                    <a16:creationId xmlns:a16="http://schemas.microsoft.com/office/drawing/2014/main" id="{B0C0E1F5-9E61-D476-879C-BFAD9710E45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" name="วงรี 603">
                <a:extLst>
                  <a:ext uri="{FF2B5EF4-FFF2-40B4-BE49-F238E27FC236}">
                    <a16:creationId xmlns:a16="http://schemas.microsoft.com/office/drawing/2014/main" id="{0D04CD04-FED2-FF70-C86D-1FF52DF5E58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" name="วงรี 604">
                <a:extLst>
                  <a:ext uri="{FF2B5EF4-FFF2-40B4-BE49-F238E27FC236}">
                    <a16:creationId xmlns:a16="http://schemas.microsoft.com/office/drawing/2014/main" id="{D16CE052-C383-53E0-CAB6-B1B5D0CEC26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" name="วงรี 609">
                <a:extLst>
                  <a:ext uri="{FF2B5EF4-FFF2-40B4-BE49-F238E27FC236}">
                    <a16:creationId xmlns:a16="http://schemas.microsoft.com/office/drawing/2014/main" id="{79765748-5F2C-7E40-7AF8-EE99CBCA7E5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" name="กลุ่ม 298">
              <a:extLst>
                <a:ext uri="{FF2B5EF4-FFF2-40B4-BE49-F238E27FC236}">
                  <a16:creationId xmlns:a16="http://schemas.microsoft.com/office/drawing/2014/main" id="{73674311-9798-4B4C-CBFE-203EC840092A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" name="วงรี 602">
                <a:extLst>
                  <a:ext uri="{FF2B5EF4-FFF2-40B4-BE49-F238E27FC236}">
                    <a16:creationId xmlns:a16="http://schemas.microsoft.com/office/drawing/2014/main" id="{2D209D98-B119-5D29-92F1-3A9F681412C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3" name="วงรี 603">
                <a:extLst>
                  <a:ext uri="{FF2B5EF4-FFF2-40B4-BE49-F238E27FC236}">
                    <a16:creationId xmlns:a16="http://schemas.microsoft.com/office/drawing/2014/main" id="{E2A20658-4493-9379-D55F-C5BE2A612BA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4" name="วงรี 604">
                <a:extLst>
                  <a:ext uri="{FF2B5EF4-FFF2-40B4-BE49-F238E27FC236}">
                    <a16:creationId xmlns:a16="http://schemas.microsoft.com/office/drawing/2014/main" id="{B63E7679-8953-7F46-C985-92CF3B1D047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5" name="วงรี 609">
                <a:extLst>
                  <a:ext uri="{FF2B5EF4-FFF2-40B4-BE49-F238E27FC236}">
                    <a16:creationId xmlns:a16="http://schemas.microsoft.com/office/drawing/2014/main" id="{00F0DBE3-7B92-5177-39D7-F639EED8F73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" name="กลุ่ม 265">
              <a:extLst>
                <a:ext uri="{FF2B5EF4-FFF2-40B4-BE49-F238E27FC236}">
                  <a16:creationId xmlns:a16="http://schemas.microsoft.com/office/drawing/2014/main" id="{DA23E0FF-C89F-3691-400D-862AE8838BA9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" name="วงรี 610">
                <a:extLst>
                  <a:ext uri="{FF2B5EF4-FFF2-40B4-BE49-F238E27FC236}">
                    <a16:creationId xmlns:a16="http://schemas.microsoft.com/office/drawing/2014/main" id="{D1D178A5-FE6E-065B-24C3-170E8A49FFF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" name="วงรี 611">
                <a:extLst>
                  <a:ext uri="{FF2B5EF4-FFF2-40B4-BE49-F238E27FC236}">
                    <a16:creationId xmlns:a16="http://schemas.microsoft.com/office/drawing/2014/main" id="{D38371A5-B3AC-445E-9D38-43E20EE68BB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" name="วงรี 612">
                <a:extLst>
                  <a:ext uri="{FF2B5EF4-FFF2-40B4-BE49-F238E27FC236}">
                    <a16:creationId xmlns:a16="http://schemas.microsoft.com/office/drawing/2014/main" id="{07A02E06-9AA8-2F67-C17B-95552A03369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5" name="วงรี 613">
                <a:extLst>
                  <a:ext uri="{FF2B5EF4-FFF2-40B4-BE49-F238E27FC236}">
                    <a16:creationId xmlns:a16="http://schemas.microsoft.com/office/drawing/2014/main" id="{8D4813B1-D0B7-2452-DC82-F3333D2F36A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38" name="กลุ่ม 298">
              <a:extLst>
                <a:ext uri="{FF2B5EF4-FFF2-40B4-BE49-F238E27FC236}">
                  <a16:creationId xmlns:a16="http://schemas.microsoft.com/office/drawing/2014/main" id="{EC2288F8-865B-13A9-F136-C5A632165BE4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339" name="วงรี 602">
                <a:extLst>
                  <a:ext uri="{FF2B5EF4-FFF2-40B4-BE49-F238E27FC236}">
                    <a16:creationId xmlns:a16="http://schemas.microsoft.com/office/drawing/2014/main" id="{18299C5A-A5C9-E9D8-C687-80790F5CA7F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0" name="วงรี 603">
                <a:extLst>
                  <a:ext uri="{FF2B5EF4-FFF2-40B4-BE49-F238E27FC236}">
                    <a16:creationId xmlns:a16="http://schemas.microsoft.com/office/drawing/2014/main" id="{39184471-D4BE-63F8-A024-C27D0C6C7EE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1" name="วงรี 604">
                <a:extLst>
                  <a:ext uri="{FF2B5EF4-FFF2-40B4-BE49-F238E27FC236}">
                    <a16:creationId xmlns:a16="http://schemas.microsoft.com/office/drawing/2014/main" id="{9DC611E2-5972-CFCB-5540-64A22A13206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2" name="วงรี 609">
                <a:extLst>
                  <a:ext uri="{FF2B5EF4-FFF2-40B4-BE49-F238E27FC236}">
                    <a16:creationId xmlns:a16="http://schemas.microsoft.com/office/drawing/2014/main" id="{31CBE4EC-B04A-B987-C7CC-B957B6F93F5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43" name="กลุ่ม 298">
              <a:extLst>
                <a:ext uri="{FF2B5EF4-FFF2-40B4-BE49-F238E27FC236}">
                  <a16:creationId xmlns:a16="http://schemas.microsoft.com/office/drawing/2014/main" id="{1498BDE5-4C86-F05A-A911-AC934F5EE583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344" name="วงรี 602">
                <a:extLst>
                  <a:ext uri="{FF2B5EF4-FFF2-40B4-BE49-F238E27FC236}">
                    <a16:creationId xmlns:a16="http://schemas.microsoft.com/office/drawing/2014/main" id="{EF0A88F4-DA91-FB11-F89A-A911E549FCA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5" name="วงรี 603">
                <a:extLst>
                  <a:ext uri="{FF2B5EF4-FFF2-40B4-BE49-F238E27FC236}">
                    <a16:creationId xmlns:a16="http://schemas.microsoft.com/office/drawing/2014/main" id="{9FB7B34D-634C-1759-CB09-F5E66FFB3DB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6" name="วงรี 604">
                <a:extLst>
                  <a:ext uri="{FF2B5EF4-FFF2-40B4-BE49-F238E27FC236}">
                    <a16:creationId xmlns:a16="http://schemas.microsoft.com/office/drawing/2014/main" id="{9B7522BF-516C-5523-8E5E-35C71B4FAC7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7" name="วงรี 609">
                <a:extLst>
                  <a:ext uri="{FF2B5EF4-FFF2-40B4-BE49-F238E27FC236}">
                    <a16:creationId xmlns:a16="http://schemas.microsoft.com/office/drawing/2014/main" id="{FBC1999A-2EB7-351E-7874-F6F510C9F84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350" name="Group 1349">
            <a:extLst>
              <a:ext uri="{FF2B5EF4-FFF2-40B4-BE49-F238E27FC236}">
                <a16:creationId xmlns:a16="http://schemas.microsoft.com/office/drawing/2014/main" id="{9D3EB269-6908-2620-EB60-21995CF19D78}"/>
              </a:ext>
            </a:extLst>
          </p:cNvPr>
          <p:cNvGrpSpPr/>
          <p:nvPr/>
        </p:nvGrpSpPr>
        <p:grpSpPr>
          <a:xfrm>
            <a:off x="-156104" y="2875539"/>
            <a:ext cx="542857" cy="6455161"/>
            <a:chOff x="-152033" y="2746974"/>
            <a:chExt cx="542857" cy="7007076"/>
          </a:xfrm>
        </p:grpSpPr>
        <p:sp>
          <p:nvSpPr>
            <p:cNvPr id="516" name="กล่องข้อความ 289">
              <a:extLst>
                <a:ext uri="{FF2B5EF4-FFF2-40B4-BE49-F238E27FC236}">
                  <a16:creationId xmlns:a16="http://schemas.microsoft.com/office/drawing/2014/main" id="{D68DEC65-3375-702D-4D3A-FEE46F672406}"/>
                </a:ext>
              </a:extLst>
            </p:cNvPr>
            <p:cNvSpPr txBox="1"/>
            <p:nvPr/>
          </p:nvSpPr>
          <p:spPr>
            <a:xfrm>
              <a:off x="-144703" y="274697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7" name="กล่องข้อความ 289">
              <a:extLst>
                <a:ext uri="{FF2B5EF4-FFF2-40B4-BE49-F238E27FC236}">
                  <a16:creationId xmlns:a16="http://schemas.microsoft.com/office/drawing/2014/main" id="{86CB9D7F-CF1C-660D-0F36-FF668BDE9B98}"/>
                </a:ext>
              </a:extLst>
            </p:cNvPr>
            <p:cNvSpPr txBox="1"/>
            <p:nvPr/>
          </p:nvSpPr>
          <p:spPr>
            <a:xfrm>
              <a:off x="-149513" y="304210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8" name="กล่องข้อความ 289">
              <a:extLst>
                <a:ext uri="{FF2B5EF4-FFF2-40B4-BE49-F238E27FC236}">
                  <a16:creationId xmlns:a16="http://schemas.microsoft.com/office/drawing/2014/main" id="{71C9781F-3764-B10E-B761-4A9708378053}"/>
                </a:ext>
              </a:extLst>
            </p:cNvPr>
            <p:cNvSpPr txBox="1"/>
            <p:nvPr/>
          </p:nvSpPr>
          <p:spPr>
            <a:xfrm>
              <a:off x="-146393" y="334298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9" name="กล่องข้อความ 289">
              <a:extLst>
                <a:ext uri="{FF2B5EF4-FFF2-40B4-BE49-F238E27FC236}">
                  <a16:creationId xmlns:a16="http://schemas.microsoft.com/office/drawing/2014/main" id="{44E9328F-F042-B63A-7E85-862F1B6CB702}"/>
                </a:ext>
              </a:extLst>
            </p:cNvPr>
            <p:cNvSpPr txBox="1"/>
            <p:nvPr/>
          </p:nvSpPr>
          <p:spPr>
            <a:xfrm>
              <a:off x="-143273" y="363386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20" name="กล่องข้อความ 289">
              <a:extLst>
                <a:ext uri="{FF2B5EF4-FFF2-40B4-BE49-F238E27FC236}">
                  <a16:creationId xmlns:a16="http://schemas.microsoft.com/office/drawing/2014/main" id="{FD731E9B-BE14-F025-11E3-C375F5BA6584}"/>
                </a:ext>
              </a:extLst>
            </p:cNvPr>
            <p:cNvSpPr txBox="1"/>
            <p:nvPr/>
          </p:nvSpPr>
          <p:spPr>
            <a:xfrm>
              <a:off x="-142873" y="390707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6" name="กล่องข้อความ 289">
              <a:extLst>
                <a:ext uri="{FF2B5EF4-FFF2-40B4-BE49-F238E27FC236}">
                  <a16:creationId xmlns:a16="http://schemas.microsoft.com/office/drawing/2014/main" id="{521551D8-F636-5796-21C5-84D686F2A16D}"/>
                </a:ext>
              </a:extLst>
            </p:cNvPr>
            <p:cNvSpPr txBox="1"/>
            <p:nvPr/>
          </p:nvSpPr>
          <p:spPr>
            <a:xfrm>
              <a:off x="-147932" y="4191817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7" name="กล่องข้อความ 289">
              <a:extLst>
                <a:ext uri="{FF2B5EF4-FFF2-40B4-BE49-F238E27FC236}">
                  <a16:creationId xmlns:a16="http://schemas.microsoft.com/office/drawing/2014/main" id="{FF68160F-A865-1B49-DADA-619E95566AD3}"/>
                </a:ext>
              </a:extLst>
            </p:cNvPr>
            <p:cNvSpPr txBox="1"/>
            <p:nvPr/>
          </p:nvSpPr>
          <p:spPr>
            <a:xfrm>
              <a:off x="-142873" y="4455387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8" name="กล่องข้อความ 289">
              <a:extLst>
                <a:ext uri="{FF2B5EF4-FFF2-40B4-BE49-F238E27FC236}">
                  <a16:creationId xmlns:a16="http://schemas.microsoft.com/office/drawing/2014/main" id="{02B621DA-4F0A-AF0E-47AC-F3CDEA9109D5}"/>
                </a:ext>
              </a:extLst>
            </p:cNvPr>
            <p:cNvSpPr txBox="1"/>
            <p:nvPr/>
          </p:nvSpPr>
          <p:spPr>
            <a:xfrm>
              <a:off x="-152033" y="476609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9" name="กล่องข้อความ 289">
              <a:extLst>
                <a:ext uri="{FF2B5EF4-FFF2-40B4-BE49-F238E27FC236}">
                  <a16:creationId xmlns:a16="http://schemas.microsoft.com/office/drawing/2014/main" id="{5B62A74D-FB78-B93A-3777-C12586AEC206}"/>
                </a:ext>
              </a:extLst>
            </p:cNvPr>
            <p:cNvSpPr txBox="1"/>
            <p:nvPr/>
          </p:nvSpPr>
          <p:spPr>
            <a:xfrm>
              <a:off x="-143273" y="504789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0" name="กล่องข้อความ 289">
              <a:extLst>
                <a:ext uri="{FF2B5EF4-FFF2-40B4-BE49-F238E27FC236}">
                  <a16:creationId xmlns:a16="http://schemas.microsoft.com/office/drawing/2014/main" id="{4350160C-5B98-46F7-CABD-45D42F3A2054}"/>
                </a:ext>
              </a:extLst>
            </p:cNvPr>
            <p:cNvSpPr txBox="1"/>
            <p:nvPr/>
          </p:nvSpPr>
          <p:spPr>
            <a:xfrm>
              <a:off x="-121331" y="531646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1" name="กล่องข้อความ 289">
              <a:extLst>
                <a:ext uri="{FF2B5EF4-FFF2-40B4-BE49-F238E27FC236}">
                  <a16:creationId xmlns:a16="http://schemas.microsoft.com/office/drawing/2014/main" id="{DAD9B907-75F7-F71D-EEC3-6BB00CAED1A3}"/>
                </a:ext>
              </a:extLst>
            </p:cNvPr>
            <p:cNvSpPr txBox="1"/>
            <p:nvPr/>
          </p:nvSpPr>
          <p:spPr>
            <a:xfrm>
              <a:off x="-120270" y="5586432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2" name="กล่องข้อความ 289">
              <a:extLst>
                <a:ext uri="{FF2B5EF4-FFF2-40B4-BE49-F238E27FC236}">
                  <a16:creationId xmlns:a16="http://schemas.microsoft.com/office/drawing/2014/main" id="{5D58214C-D1DA-5E4C-AA21-38D5BD42FFAB}"/>
                </a:ext>
              </a:extLst>
            </p:cNvPr>
            <p:cNvSpPr txBox="1"/>
            <p:nvPr/>
          </p:nvSpPr>
          <p:spPr>
            <a:xfrm>
              <a:off x="-117634" y="5862172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3" name="กล่องข้อความ 289">
              <a:extLst>
                <a:ext uri="{FF2B5EF4-FFF2-40B4-BE49-F238E27FC236}">
                  <a16:creationId xmlns:a16="http://schemas.microsoft.com/office/drawing/2014/main" id="{FEBDDCB6-A77F-20C5-6734-DB3989AD6246}"/>
                </a:ext>
              </a:extLst>
            </p:cNvPr>
            <p:cNvSpPr txBox="1"/>
            <p:nvPr/>
          </p:nvSpPr>
          <p:spPr>
            <a:xfrm>
              <a:off x="-124219" y="6127545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4" name="กล่องข้อความ 289">
              <a:extLst>
                <a:ext uri="{FF2B5EF4-FFF2-40B4-BE49-F238E27FC236}">
                  <a16:creationId xmlns:a16="http://schemas.microsoft.com/office/drawing/2014/main" id="{41D722F4-A37F-FF70-D15A-C5FC3E84C716}"/>
                </a:ext>
              </a:extLst>
            </p:cNvPr>
            <p:cNvSpPr txBox="1"/>
            <p:nvPr/>
          </p:nvSpPr>
          <p:spPr>
            <a:xfrm>
              <a:off x="-117176" y="642136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5" name="กล่องข้อความ 289">
              <a:extLst>
                <a:ext uri="{FF2B5EF4-FFF2-40B4-BE49-F238E27FC236}">
                  <a16:creationId xmlns:a16="http://schemas.microsoft.com/office/drawing/2014/main" id="{F5B0ACFE-3AE1-B270-ABC7-4C9675B3F2CE}"/>
                </a:ext>
              </a:extLst>
            </p:cNvPr>
            <p:cNvSpPr txBox="1"/>
            <p:nvPr/>
          </p:nvSpPr>
          <p:spPr>
            <a:xfrm>
              <a:off x="-121331" y="6697040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6" name="กล่องข้อความ 289">
              <a:extLst>
                <a:ext uri="{FF2B5EF4-FFF2-40B4-BE49-F238E27FC236}">
                  <a16:creationId xmlns:a16="http://schemas.microsoft.com/office/drawing/2014/main" id="{03386124-9828-858B-513E-0676DB83A68C}"/>
                </a:ext>
              </a:extLst>
            </p:cNvPr>
            <p:cNvSpPr txBox="1"/>
            <p:nvPr/>
          </p:nvSpPr>
          <p:spPr>
            <a:xfrm>
              <a:off x="-126936" y="697561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7" name="กล่องข้อความ 289">
              <a:extLst>
                <a:ext uri="{FF2B5EF4-FFF2-40B4-BE49-F238E27FC236}">
                  <a16:creationId xmlns:a16="http://schemas.microsoft.com/office/drawing/2014/main" id="{FD79A6E9-8556-6FE4-E0CF-C42E2FFCAC2F}"/>
                </a:ext>
              </a:extLst>
            </p:cNvPr>
            <p:cNvSpPr txBox="1"/>
            <p:nvPr/>
          </p:nvSpPr>
          <p:spPr>
            <a:xfrm>
              <a:off x="-123529" y="727190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8" name="กล่องข้อความ 289">
              <a:extLst>
                <a:ext uri="{FF2B5EF4-FFF2-40B4-BE49-F238E27FC236}">
                  <a16:creationId xmlns:a16="http://schemas.microsoft.com/office/drawing/2014/main" id="{08A4621E-47EB-D469-A938-2D21B0E2C8B6}"/>
                </a:ext>
              </a:extLst>
            </p:cNvPr>
            <p:cNvSpPr txBox="1"/>
            <p:nvPr/>
          </p:nvSpPr>
          <p:spPr>
            <a:xfrm>
              <a:off x="-101123" y="7535931"/>
              <a:ext cx="485046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9" name="กล่องข้อความ 289">
              <a:extLst>
                <a:ext uri="{FF2B5EF4-FFF2-40B4-BE49-F238E27FC236}">
                  <a16:creationId xmlns:a16="http://schemas.microsoft.com/office/drawing/2014/main" id="{F9E9C560-AA32-2BE4-9765-E591FB2CFBA2}"/>
                </a:ext>
              </a:extLst>
            </p:cNvPr>
            <p:cNvSpPr txBox="1"/>
            <p:nvPr/>
          </p:nvSpPr>
          <p:spPr>
            <a:xfrm>
              <a:off x="-117634" y="781925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80" name="กล่องข้อความ 289">
              <a:extLst>
                <a:ext uri="{FF2B5EF4-FFF2-40B4-BE49-F238E27FC236}">
                  <a16:creationId xmlns:a16="http://schemas.microsoft.com/office/drawing/2014/main" id="{D258D683-B9F2-6DC9-8306-CBD7AD40D425}"/>
                </a:ext>
              </a:extLst>
            </p:cNvPr>
            <p:cNvSpPr txBox="1"/>
            <p:nvPr/>
          </p:nvSpPr>
          <p:spPr>
            <a:xfrm>
              <a:off x="-118345" y="8119965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5" name="กล่องข้อความ 289">
              <a:extLst>
                <a:ext uri="{FF2B5EF4-FFF2-40B4-BE49-F238E27FC236}">
                  <a16:creationId xmlns:a16="http://schemas.microsoft.com/office/drawing/2014/main" id="{111355DF-BEDF-FE8E-4E64-BB9835DBAE70}"/>
                </a:ext>
              </a:extLst>
            </p:cNvPr>
            <p:cNvSpPr txBox="1"/>
            <p:nvPr/>
          </p:nvSpPr>
          <p:spPr>
            <a:xfrm>
              <a:off x="-120509" y="8409693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6" name="กล่องข้อความ 289">
              <a:extLst>
                <a:ext uri="{FF2B5EF4-FFF2-40B4-BE49-F238E27FC236}">
                  <a16:creationId xmlns:a16="http://schemas.microsoft.com/office/drawing/2014/main" id="{6E643A71-537E-5350-9106-D6AC2210316D}"/>
                </a:ext>
              </a:extLst>
            </p:cNvPr>
            <p:cNvSpPr txBox="1"/>
            <p:nvPr/>
          </p:nvSpPr>
          <p:spPr>
            <a:xfrm>
              <a:off x="-124085" y="8690262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7" name="กล่องข้อความ 289">
              <a:extLst>
                <a:ext uri="{FF2B5EF4-FFF2-40B4-BE49-F238E27FC236}">
                  <a16:creationId xmlns:a16="http://schemas.microsoft.com/office/drawing/2014/main" id="{06BE3005-EFDB-30AA-F5B1-E41F5349C28D}"/>
                </a:ext>
              </a:extLst>
            </p:cNvPr>
            <p:cNvSpPr txBox="1"/>
            <p:nvPr/>
          </p:nvSpPr>
          <p:spPr>
            <a:xfrm>
              <a:off x="-129398" y="8945157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48" name="กล่องข้อความ 289">
              <a:extLst>
                <a:ext uri="{FF2B5EF4-FFF2-40B4-BE49-F238E27FC236}">
                  <a16:creationId xmlns:a16="http://schemas.microsoft.com/office/drawing/2014/main" id="{24FEE810-4360-BAA6-B3B6-537D3E918287}"/>
                </a:ext>
              </a:extLst>
            </p:cNvPr>
            <p:cNvSpPr txBox="1"/>
            <p:nvPr/>
          </p:nvSpPr>
          <p:spPr>
            <a:xfrm>
              <a:off x="-123227" y="9202421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49" name="กล่องข้อความ 289">
              <a:extLst>
                <a:ext uri="{FF2B5EF4-FFF2-40B4-BE49-F238E27FC236}">
                  <a16:creationId xmlns:a16="http://schemas.microsoft.com/office/drawing/2014/main" id="{9412380A-620F-9CEF-B7E5-881250041F9C}"/>
                </a:ext>
              </a:extLst>
            </p:cNvPr>
            <p:cNvSpPr txBox="1"/>
            <p:nvPr/>
          </p:nvSpPr>
          <p:spPr>
            <a:xfrm>
              <a:off x="-128416" y="9477051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759" name="กล่องข้อความ 289">
            <a:extLst>
              <a:ext uri="{FF2B5EF4-FFF2-40B4-BE49-F238E27FC236}">
                <a16:creationId xmlns:a16="http://schemas.microsoft.com/office/drawing/2014/main" id="{0FAE5BD4-C53E-174B-82A1-AAD87DD605CD}"/>
              </a:ext>
            </a:extLst>
          </p:cNvPr>
          <p:cNvSpPr txBox="1"/>
          <p:nvPr/>
        </p:nvSpPr>
        <p:spPr>
          <a:xfrm>
            <a:off x="1608840" y="802275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0" name="กล่องข้อความ 289">
            <a:extLst>
              <a:ext uri="{FF2B5EF4-FFF2-40B4-BE49-F238E27FC236}">
                <a16:creationId xmlns:a16="http://schemas.microsoft.com/office/drawing/2014/main" id="{85049493-3AF1-C4F0-38D7-2D48F7B7A14E}"/>
              </a:ext>
            </a:extLst>
          </p:cNvPr>
          <p:cNvSpPr txBox="1"/>
          <p:nvPr/>
        </p:nvSpPr>
        <p:spPr>
          <a:xfrm>
            <a:off x="1607344" y="830302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1" name="กล่องข้อความ 289">
            <a:extLst>
              <a:ext uri="{FF2B5EF4-FFF2-40B4-BE49-F238E27FC236}">
                <a16:creationId xmlns:a16="http://schemas.microsoft.com/office/drawing/2014/main" id="{A5108207-BB35-DC74-6168-A692A1126203}"/>
              </a:ext>
            </a:extLst>
          </p:cNvPr>
          <p:cNvSpPr txBox="1"/>
          <p:nvPr/>
        </p:nvSpPr>
        <p:spPr>
          <a:xfrm>
            <a:off x="1611634" y="854330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2" name="กล่องข้อความ 289">
            <a:extLst>
              <a:ext uri="{FF2B5EF4-FFF2-40B4-BE49-F238E27FC236}">
                <a16:creationId xmlns:a16="http://schemas.microsoft.com/office/drawing/2014/main" id="{D8085529-26ED-B4B9-94CD-62AEA365CC72}"/>
              </a:ext>
            </a:extLst>
          </p:cNvPr>
          <p:cNvSpPr txBox="1"/>
          <p:nvPr/>
        </p:nvSpPr>
        <p:spPr>
          <a:xfrm>
            <a:off x="1604867" y="878939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764" name="Group 1763">
            <a:extLst>
              <a:ext uri="{FF2B5EF4-FFF2-40B4-BE49-F238E27FC236}">
                <a16:creationId xmlns:a16="http://schemas.microsoft.com/office/drawing/2014/main" id="{4C392643-2016-D06C-0C6A-041C2215B0F3}"/>
              </a:ext>
            </a:extLst>
          </p:cNvPr>
          <p:cNvGrpSpPr/>
          <p:nvPr/>
        </p:nvGrpSpPr>
        <p:grpSpPr>
          <a:xfrm>
            <a:off x="2056670" y="2811257"/>
            <a:ext cx="1297870" cy="6634196"/>
            <a:chOff x="397650" y="2645009"/>
            <a:chExt cx="1297870" cy="6634196"/>
          </a:xfrm>
        </p:grpSpPr>
        <p:sp>
          <p:nvSpPr>
            <p:cNvPr id="1765" name="สี่เหลี่ยมผืนผ้า 4">
              <a:extLst>
                <a:ext uri="{FF2B5EF4-FFF2-40B4-BE49-F238E27FC236}">
                  <a16:creationId xmlns:a16="http://schemas.microsoft.com/office/drawing/2014/main" id="{6F67319C-D091-4B40-165C-E2360249C980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1766" name="กลุ่ม 265">
              <a:extLst>
                <a:ext uri="{FF2B5EF4-FFF2-40B4-BE49-F238E27FC236}">
                  <a16:creationId xmlns:a16="http://schemas.microsoft.com/office/drawing/2014/main" id="{A6E30507-C3F6-B446-FA53-654B6D000435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87" name="วงรี 610">
                <a:extLst>
                  <a:ext uri="{FF2B5EF4-FFF2-40B4-BE49-F238E27FC236}">
                    <a16:creationId xmlns:a16="http://schemas.microsoft.com/office/drawing/2014/main" id="{BE32C1FE-F4A6-5A6D-F184-0A644812D33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8" name="วงรี 611">
                <a:extLst>
                  <a:ext uri="{FF2B5EF4-FFF2-40B4-BE49-F238E27FC236}">
                    <a16:creationId xmlns:a16="http://schemas.microsoft.com/office/drawing/2014/main" id="{63B20E65-8899-CA39-03CD-1F7F7B8F47B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9" name="วงรี 612">
                <a:extLst>
                  <a:ext uri="{FF2B5EF4-FFF2-40B4-BE49-F238E27FC236}">
                    <a16:creationId xmlns:a16="http://schemas.microsoft.com/office/drawing/2014/main" id="{15300473-E152-6DF6-9339-EA09291EBD1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90" name="วงรี 613">
                <a:extLst>
                  <a:ext uri="{FF2B5EF4-FFF2-40B4-BE49-F238E27FC236}">
                    <a16:creationId xmlns:a16="http://schemas.microsoft.com/office/drawing/2014/main" id="{5F71431F-96A5-2CBE-C123-139AA53EA01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7" name="กลุ่ม 298">
              <a:extLst>
                <a:ext uri="{FF2B5EF4-FFF2-40B4-BE49-F238E27FC236}">
                  <a16:creationId xmlns:a16="http://schemas.microsoft.com/office/drawing/2014/main" id="{109756AD-2C2F-53B6-CBC3-44650594578F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83" name="วงรี 602">
                <a:extLst>
                  <a:ext uri="{FF2B5EF4-FFF2-40B4-BE49-F238E27FC236}">
                    <a16:creationId xmlns:a16="http://schemas.microsoft.com/office/drawing/2014/main" id="{99D5A574-8BFF-4F2C-EC92-AA3124792B3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4" name="วงรี 603">
                <a:extLst>
                  <a:ext uri="{FF2B5EF4-FFF2-40B4-BE49-F238E27FC236}">
                    <a16:creationId xmlns:a16="http://schemas.microsoft.com/office/drawing/2014/main" id="{31E49D92-97C0-56A6-4BD5-F3CE48D658E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5" name="วงรี 604">
                <a:extLst>
                  <a:ext uri="{FF2B5EF4-FFF2-40B4-BE49-F238E27FC236}">
                    <a16:creationId xmlns:a16="http://schemas.microsoft.com/office/drawing/2014/main" id="{4100A16B-2A3B-91DF-0A44-22AD28160DD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6" name="วงรี 609">
                <a:extLst>
                  <a:ext uri="{FF2B5EF4-FFF2-40B4-BE49-F238E27FC236}">
                    <a16:creationId xmlns:a16="http://schemas.microsoft.com/office/drawing/2014/main" id="{1DAB3E96-FDBC-EA7C-D291-BB7202EBC64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8" name="กลุ่ม 299">
              <a:extLst>
                <a:ext uri="{FF2B5EF4-FFF2-40B4-BE49-F238E27FC236}">
                  <a16:creationId xmlns:a16="http://schemas.microsoft.com/office/drawing/2014/main" id="{0051167E-779D-745A-76F6-64AF059FAED8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9" name="วงรี 562">
                <a:extLst>
                  <a:ext uri="{FF2B5EF4-FFF2-40B4-BE49-F238E27FC236}">
                    <a16:creationId xmlns:a16="http://schemas.microsoft.com/office/drawing/2014/main" id="{D54896BD-9D54-591A-0550-F8713F42E9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0" name="วงรี 563">
                <a:extLst>
                  <a:ext uri="{FF2B5EF4-FFF2-40B4-BE49-F238E27FC236}">
                    <a16:creationId xmlns:a16="http://schemas.microsoft.com/office/drawing/2014/main" id="{41F62659-8782-25B0-AFA3-00A33D5DC27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1" name="วงรี 564">
                <a:extLst>
                  <a:ext uri="{FF2B5EF4-FFF2-40B4-BE49-F238E27FC236}">
                    <a16:creationId xmlns:a16="http://schemas.microsoft.com/office/drawing/2014/main" id="{4C8205FC-9AA0-1007-779D-682FAA81A1F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2" name="วงรี 601">
                <a:extLst>
                  <a:ext uri="{FF2B5EF4-FFF2-40B4-BE49-F238E27FC236}">
                    <a16:creationId xmlns:a16="http://schemas.microsoft.com/office/drawing/2014/main" id="{94AB3B67-18AE-4EC2-D20A-A66E3DF553C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9" name="กลุ่ม 300">
              <a:extLst>
                <a:ext uri="{FF2B5EF4-FFF2-40B4-BE49-F238E27FC236}">
                  <a16:creationId xmlns:a16="http://schemas.microsoft.com/office/drawing/2014/main" id="{4607EDFA-0B14-C545-DEE3-A2795CD7D727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5" name="วงรี 558">
                <a:extLst>
                  <a:ext uri="{FF2B5EF4-FFF2-40B4-BE49-F238E27FC236}">
                    <a16:creationId xmlns:a16="http://schemas.microsoft.com/office/drawing/2014/main" id="{91268B74-B80A-EE15-FE3C-9E5BB765A45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6" name="วงรี 559">
                <a:extLst>
                  <a:ext uri="{FF2B5EF4-FFF2-40B4-BE49-F238E27FC236}">
                    <a16:creationId xmlns:a16="http://schemas.microsoft.com/office/drawing/2014/main" id="{3B295E12-D1BC-CBFD-4886-AE403FB4903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7" name="วงรี 560">
                <a:extLst>
                  <a:ext uri="{FF2B5EF4-FFF2-40B4-BE49-F238E27FC236}">
                    <a16:creationId xmlns:a16="http://schemas.microsoft.com/office/drawing/2014/main" id="{38646C59-59DD-52E2-A9CC-91756F1C212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8" name="วงรี 561">
                <a:extLst>
                  <a:ext uri="{FF2B5EF4-FFF2-40B4-BE49-F238E27FC236}">
                    <a16:creationId xmlns:a16="http://schemas.microsoft.com/office/drawing/2014/main" id="{33E78EFF-E31A-581B-4DCD-E2D79CF7585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0" name="กลุ่ม 301">
              <a:extLst>
                <a:ext uri="{FF2B5EF4-FFF2-40B4-BE49-F238E27FC236}">
                  <a16:creationId xmlns:a16="http://schemas.microsoft.com/office/drawing/2014/main" id="{A35A46BF-0CE6-9D61-56E4-CDC6288A4598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1" name="วงรี 554">
                <a:extLst>
                  <a:ext uri="{FF2B5EF4-FFF2-40B4-BE49-F238E27FC236}">
                    <a16:creationId xmlns:a16="http://schemas.microsoft.com/office/drawing/2014/main" id="{6B97BAA4-9DAC-74D2-B50F-ECAC29FF071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2" name="วงรี 555">
                <a:extLst>
                  <a:ext uri="{FF2B5EF4-FFF2-40B4-BE49-F238E27FC236}">
                    <a16:creationId xmlns:a16="http://schemas.microsoft.com/office/drawing/2014/main" id="{EB3EC88D-B0EE-A63D-6DB0-388DAAD53B9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3" name="วงรี 556">
                <a:extLst>
                  <a:ext uri="{FF2B5EF4-FFF2-40B4-BE49-F238E27FC236}">
                    <a16:creationId xmlns:a16="http://schemas.microsoft.com/office/drawing/2014/main" id="{719F6A3E-2D30-5E74-5B9F-179DC8C6697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4" name="วงรี 557">
                <a:extLst>
                  <a:ext uri="{FF2B5EF4-FFF2-40B4-BE49-F238E27FC236}">
                    <a16:creationId xmlns:a16="http://schemas.microsoft.com/office/drawing/2014/main" id="{1140E274-C759-C44C-B156-6AB4099B37F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1" name="กลุ่ม 302">
              <a:extLst>
                <a:ext uri="{FF2B5EF4-FFF2-40B4-BE49-F238E27FC236}">
                  <a16:creationId xmlns:a16="http://schemas.microsoft.com/office/drawing/2014/main" id="{89A49523-E1A6-CE10-0039-179351686A10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67" name="วงรี 550">
                <a:extLst>
                  <a:ext uri="{FF2B5EF4-FFF2-40B4-BE49-F238E27FC236}">
                    <a16:creationId xmlns:a16="http://schemas.microsoft.com/office/drawing/2014/main" id="{4ECF006C-BF70-8B75-6BE6-2EBD1ADA976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8" name="วงรี 551">
                <a:extLst>
                  <a:ext uri="{FF2B5EF4-FFF2-40B4-BE49-F238E27FC236}">
                    <a16:creationId xmlns:a16="http://schemas.microsoft.com/office/drawing/2014/main" id="{0A07792A-4421-CFA7-25A1-88251A544AB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9" name="วงรี 552">
                <a:extLst>
                  <a:ext uri="{FF2B5EF4-FFF2-40B4-BE49-F238E27FC236}">
                    <a16:creationId xmlns:a16="http://schemas.microsoft.com/office/drawing/2014/main" id="{51B0A77F-5D7E-62B9-9460-0C3C2920A03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0" name="วงรี 553">
                <a:extLst>
                  <a:ext uri="{FF2B5EF4-FFF2-40B4-BE49-F238E27FC236}">
                    <a16:creationId xmlns:a16="http://schemas.microsoft.com/office/drawing/2014/main" id="{AC8B56F8-D0E8-B5BA-67A9-6C6DF4E0744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2" name="กลุ่ม 303">
              <a:extLst>
                <a:ext uri="{FF2B5EF4-FFF2-40B4-BE49-F238E27FC236}">
                  <a16:creationId xmlns:a16="http://schemas.microsoft.com/office/drawing/2014/main" id="{EFDAC067-207C-BE7C-0EF9-CB0BEAFC798F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63" name="วงรี 546">
                <a:extLst>
                  <a:ext uri="{FF2B5EF4-FFF2-40B4-BE49-F238E27FC236}">
                    <a16:creationId xmlns:a16="http://schemas.microsoft.com/office/drawing/2014/main" id="{24339B93-C6FF-FCA5-BA36-15ED53CD8A6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4" name="วงรี 547">
                <a:extLst>
                  <a:ext uri="{FF2B5EF4-FFF2-40B4-BE49-F238E27FC236}">
                    <a16:creationId xmlns:a16="http://schemas.microsoft.com/office/drawing/2014/main" id="{0EA95529-F4E7-8034-59FA-AB2F5C11AD9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5" name="วงรี 548">
                <a:extLst>
                  <a:ext uri="{FF2B5EF4-FFF2-40B4-BE49-F238E27FC236}">
                    <a16:creationId xmlns:a16="http://schemas.microsoft.com/office/drawing/2014/main" id="{D5CD498C-03EF-AC46-41D7-34F7ADAB21C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6" name="วงรี 549">
                <a:extLst>
                  <a:ext uri="{FF2B5EF4-FFF2-40B4-BE49-F238E27FC236}">
                    <a16:creationId xmlns:a16="http://schemas.microsoft.com/office/drawing/2014/main" id="{D0D40759-3245-BAC1-B7DB-DC7DC96F88E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3" name="กลุ่ม 304">
              <a:extLst>
                <a:ext uri="{FF2B5EF4-FFF2-40B4-BE49-F238E27FC236}">
                  <a16:creationId xmlns:a16="http://schemas.microsoft.com/office/drawing/2014/main" id="{F68AF885-3635-076B-4F82-4193B57388CC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9" name="วงรี 542">
                <a:extLst>
                  <a:ext uri="{FF2B5EF4-FFF2-40B4-BE49-F238E27FC236}">
                    <a16:creationId xmlns:a16="http://schemas.microsoft.com/office/drawing/2014/main" id="{22068CDB-3AAC-9282-19F2-E1DF7277F8F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0" name="วงรี 543">
                <a:extLst>
                  <a:ext uri="{FF2B5EF4-FFF2-40B4-BE49-F238E27FC236}">
                    <a16:creationId xmlns:a16="http://schemas.microsoft.com/office/drawing/2014/main" id="{89832307-1E2D-BE0D-DF12-AA404C42249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1" name="วงรี 544">
                <a:extLst>
                  <a:ext uri="{FF2B5EF4-FFF2-40B4-BE49-F238E27FC236}">
                    <a16:creationId xmlns:a16="http://schemas.microsoft.com/office/drawing/2014/main" id="{6962953D-5F5B-F2C6-7B2E-05D9B6ADB4D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2" name="วงรี 545">
                <a:extLst>
                  <a:ext uri="{FF2B5EF4-FFF2-40B4-BE49-F238E27FC236}">
                    <a16:creationId xmlns:a16="http://schemas.microsoft.com/office/drawing/2014/main" id="{ABD145CC-221B-D323-B3B1-B09B7978D6E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4" name="กลุ่ม 305">
              <a:extLst>
                <a:ext uri="{FF2B5EF4-FFF2-40B4-BE49-F238E27FC236}">
                  <a16:creationId xmlns:a16="http://schemas.microsoft.com/office/drawing/2014/main" id="{54B5671B-09C6-9477-A0E3-704B4C793C51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5" name="วงรี 538">
                <a:extLst>
                  <a:ext uri="{FF2B5EF4-FFF2-40B4-BE49-F238E27FC236}">
                    <a16:creationId xmlns:a16="http://schemas.microsoft.com/office/drawing/2014/main" id="{9F61460F-12A0-A915-DF08-C466C9F7FBC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6" name="วงรี 539">
                <a:extLst>
                  <a:ext uri="{FF2B5EF4-FFF2-40B4-BE49-F238E27FC236}">
                    <a16:creationId xmlns:a16="http://schemas.microsoft.com/office/drawing/2014/main" id="{87FD76BA-BADE-37D1-AE2B-F72E83091CD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7" name="วงรี 540">
                <a:extLst>
                  <a:ext uri="{FF2B5EF4-FFF2-40B4-BE49-F238E27FC236}">
                    <a16:creationId xmlns:a16="http://schemas.microsoft.com/office/drawing/2014/main" id="{60014551-DBAC-259A-7B4F-49057AE494E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8" name="วงรี 541">
                <a:extLst>
                  <a:ext uri="{FF2B5EF4-FFF2-40B4-BE49-F238E27FC236}">
                    <a16:creationId xmlns:a16="http://schemas.microsoft.com/office/drawing/2014/main" id="{AEBBD10D-C03D-4EC2-CF60-C8F008911A7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5" name="กลุ่ม 306">
              <a:extLst>
                <a:ext uri="{FF2B5EF4-FFF2-40B4-BE49-F238E27FC236}">
                  <a16:creationId xmlns:a16="http://schemas.microsoft.com/office/drawing/2014/main" id="{FB0E7EDC-20CB-FEA9-07EC-C3A8A99C74B5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1" name="วงรี 534">
                <a:extLst>
                  <a:ext uri="{FF2B5EF4-FFF2-40B4-BE49-F238E27FC236}">
                    <a16:creationId xmlns:a16="http://schemas.microsoft.com/office/drawing/2014/main" id="{825AEA80-0102-B8CF-082D-D2A56D08811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2" name="วงรี 535">
                <a:extLst>
                  <a:ext uri="{FF2B5EF4-FFF2-40B4-BE49-F238E27FC236}">
                    <a16:creationId xmlns:a16="http://schemas.microsoft.com/office/drawing/2014/main" id="{B93E3C50-39B9-0D28-409B-7EFD8AC5AD7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3" name="วงรี 536">
                <a:extLst>
                  <a:ext uri="{FF2B5EF4-FFF2-40B4-BE49-F238E27FC236}">
                    <a16:creationId xmlns:a16="http://schemas.microsoft.com/office/drawing/2014/main" id="{4EAAAE89-93C8-0A6A-B2B0-7B5144063E1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4" name="วงรี 537">
                <a:extLst>
                  <a:ext uri="{FF2B5EF4-FFF2-40B4-BE49-F238E27FC236}">
                    <a16:creationId xmlns:a16="http://schemas.microsoft.com/office/drawing/2014/main" id="{7A53EBEC-5284-A763-F98C-475E92A27FB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6" name="กลุ่ม 307">
              <a:extLst>
                <a:ext uri="{FF2B5EF4-FFF2-40B4-BE49-F238E27FC236}">
                  <a16:creationId xmlns:a16="http://schemas.microsoft.com/office/drawing/2014/main" id="{C954DCF1-9EAB-145A-8926-F2609343416D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47" name="วงรี 530">
                <a:extLst>
                  <a:ext uri="{FF2B5EF4-FFF2-40B4-BE49-F238E27FC236}">
                    <a16:creationId xmlns:a16="http://schemas.microsoft.com/office/drawing/2014/main" id="{48524AA5-6012-0F40-87C1-B5FBE3DE93B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8" name="วงรี 531">
                <a:extLst>
                  <a:ext uri="{FF2B5EF4-FFF2-40B4-BE49-F238E27FC236}">
                    <a16:creationId xmlns:a16="http://schemas.microsoft.com/office/drawing/2014/main" id="{F27A965C-1B04-600C-7EB9-CCF674EDE62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9" name="วงรี 532">
                <a:extLst>
                  <a:ext uri="{FF2B5EF4-FFF2-40B4-BE49-F238E27FC236}">
                    <a16:creationId xmlns:a16="http://schemas.microsoft.com/office/drawing/2014/main" id="{C2FF6DDA-35BF-EFB7-2978-509D3D5F942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0" name="วงรี 533">
                <a:extLst>
                  <a:ext uri="{FF2B5EF4-FFF2-40B4-BE49-F238E27FC236}">
                    <a16:creationId xmlns:a16="http://schemas.microsoft.com/office/drawing/2014/main" id="{29E8CF77-08B3-8BBF-8E9F-D545FB1E0C3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7" name="กลุ่ม 308">
              <a:extLst>
                <a:ext uri="{FF2B5EF4-FFF2-40B4-BE49-F238E27FC236}">
                  <a16:creationId xmlns:a16="http://schemas.microsoft.com/office/drawing/2014/main" id="{0CDE8A75-5928-14FB-F0DD-312A4700A241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43" name="วงรี 526">
                <a:extLst>
                  <a:ext uri="{FF2B5EF4-FFF2-40B4-BE49-F238E27FC236}">
                    <a16:creationId xmlns:a16="http://schemas.microsoft.com/office/drawing/2014/main" id="{39A74D1B-F97B-C4BF-53AE-0DB60FD780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4" name="วงรี 527">
                <a:extLst>
                  <a:ext uri="{FF2B5EF4-FFF2-40B4-BE49-F238E27FC236}">
                    <a16:creationId xmlns:a16="http://schemas.microsoft.com/office/drawing/2014/main" id="{6D33D602-BEBD-736B-459F-83A36A41D15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5" name="วงรี 528">
                <a:extLst>
                  <a:ext uri="{FF2B5EF4-FFF2-40B4-BE49-F238E27FC236}">
                    <a16:creationId xmlns:a16="http://schemas.microsoft.com/office/drawing/2014/main" id="{FA26D06D-2893-41E7-1FBB-927BA9D28EB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6" name="วงรี 529">
                <a:extLst>
                  <a:ext uri="{FF2B5EF4-FFF2-40B4-BE49-F238E27FC236}">
                    <a16:creationId xmlns:a16="http://schemas.microsoft.com/office/drawing/2014/main" id="{02217D02-6E1C-B37D-0273-6FD117579D4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8" name="กลุ่ม 309">
              <a:extLst>
                <a:ext uri="{FF2B5EF4-FFF2-40B4-BE49-F238E27FC236}">
                  <a16:creationId xmlns:a16="http://schemas.microsoft.com/office/drawing/2014/main" id="{69D78415-C918-81AC-F2BE-BEA40ECE2806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9" name="วงรี 522">
                <a:extLst>
                  <a:ext uri="{FF2B5EF4-FFF2-40B4-BE49-F238E27FC236}">
                    <a16:creationId xmlns:a16="http://schemas.microsoft.com/office/drawing/2014/main" id="{7B84A030-402E-6A4D-8133-76796824F17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0" name="วงรี 523">
                <a:extLst>
                  <a:ext uri="{FF2B5EF4-FFF2-40B4-BE49-F238E27FC236}">
                    <a16:creationId xmlns:a16="http://schemas.microsoft.com/office/drawing/2014/main" id="{F8DE2226-0C47-83E6-3A9E-75820201E6D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1" name="วงรี 524">
                <a:extLst>
                  <a:ext uri="{FF2B5EF4-FFF2-40B4-BE49-F238E27FC236}">
                    <a16:creationId xmlns:a16="http://schemas.microsoft.com/office/drawing/2014/main" id="{76D67CA2-27F4-3266-A95F-57ED9FF4943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2" name="วงรี 525">
                <a:extLst>
                  <a:ext uri="{FF2B5EF4-FFF2-40B4-BE49-F238E27FC236}">
                    <a16:creationId xmlns:a16="http://schemas.microsoft.com/office/drawing/2014/main" id="{2C94E8BD-ECE5-8A44-35AC-DDF7938C015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9" name="กลุ่ม 310">
              <a:extLst>
                <a:ext uri="{FF2B5EF4-FFF2-40B4-BE49-F238E27FC236}">
                  <a16:creationId xmlns:a16="http://schemas.microsoft.com/office/drawing/2014/main" id="{3BD6EB36-7090-5961-DA2F-E990C0E1A2FA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5" name="วงรี 508">
                <a:extLst>
                  <a:ext uri="{FF2B5EF4-FFF2-40B4-BE49-F238E27FC236}">
                    <a16:creationId xmlns:a16="http://schemas.microsoft.com/office/drawing/2014/main" id="{E959860F-00D2-EE60-8E26-BF991E5BFC7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6" name="วงรี 510">
                <a:extLst>
                  <a:ext uri="{FF2B5EF4-FFF2-40B4-BE49-F238E27FC236}">
                    <a16:creationId xmlns:a16="http://schemas.microsoft.com/office/drawing/2014/main" id="{CEB89697-6C1D-3BC0-41DB-BFE436CBF09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7" name="วงรี 520">
                <a:extLst>
                  <a:ext uri="{FF2B5EF4-FFF2-40B4-BE49-F238E27FC236}">
                    <a16:creationId xmlns:a16="http://schemas.microsoft.com/office/drawing/2014/main" id="{82927424-BC0E-2E19-D41A-C68AE033894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8" name="วงรี 521">
                <a:extLst>
                  <a:ext uri="{FF2B5EF4-FFF2-40B4-BE49-F238E27FC236}">
                    <a16:creationId xmlns:a16="http://schemas.microsoft.com/office/drawing/2014/main" id="{AABEF061-6772-6024-3A1E-5FF8B04A900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0" name="กลุ่ม 311">
              <a:extLst>
                <a:ext uri="{FF2B5EF4-FFF2-40B4-BE49-F238E27FC236}">
                  <a16:creationId xmlns:a16="http://schemas.microsoft.com/office/drawing/2014/main" id="{A00E0509-7573-20DE-1932-AE42BC1E78FE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1" name="วงรี 337">
                <a:extLst>
                  <a:ext uri="{FF2B5EF4-FFF2-40B4-BE49-F238E27FC236}">
                    <a16:creationId xmlns:a16="http://schemas.microsoft.com/office/drawing/2014/main" id="{5DB5985D-3977-0FD4-7857-5023F172FD2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2" name="วงรี 338">
                <a:extLst>
                  <a:ext uri="{FF2B5EF4-FFF2-40B4-BE49-F238E27FC236}">
                    <a16:creationId xmlns:a16="http://schemas.microsoft.com/office/drawing/2014/main" id="{AF12E2D7-AE23-E879-F219-2C254D5E7AD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3" name="วงรี 339">
                <a:extLst>
                  <a:ext uri="{FF2B5EF4-FFF2-40B4-BE49-F238E27FC236}">
                    <a16:creationId xmlns:a16="http://schemas.microsoft.com/office/drawing/2014/main" id="{9555F179-8898-BB54-D1DF-B219FCA81DB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4" name="วงรี 506">
                <a:extLst>
                  <a:ext uri="{FF2B5EF4-FFF2-40B4-BE49-F238E27FC236}">
                    <a16:creationId xmlns:a16="http://schemas.microsoft.com/office/drawing/2014/main" id="{EB2D0615-108A-89AA-DF2C-A2A19CE7048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1" name="กลุ่ม 312">
              <a:extLst>
                <a:ext uri="{FF2B5EF4-FFF2-40B4-BE49-F238E27FC236}">
                  <a16:creationId xmlns:a16="http://schemas.microsoft.com/office/drawing/2014/main" id="{C491DD4B-10AD-55FC-49E7-7234BE8ADEBA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27" name="วงรี 333">
                <a:extLst>
                  <a:ext uri="{FF2B5EF4-FFF2-40B4-BE49-F238E27FC236}">
                    <a16:creationId xmlns:a16="http://schemas.microsoft.com/office/drawing/2014/main" id="{A00B5C2A-0F83-8870-BD50-D611E9986E6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8" name="วงรี 334">
                <a:extLst>
                  <a:ext uri="{FF2B5EF4-FFF2-40B4-BE49-F238E27FC236}">
                    <a16:creationId xmlns:a16="http://schemas.microsoft.com/office/drawing/2014/main" id="{976BF446-5961-14B3-3DB9-2781794CB88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9" name="วงรี 335">
                <a:extLst>
                  <a:ext uri="{FF2B5EF4-FFF2-40B4-BE49-F238E27FC236}">
                    <a16:creationId xmlns:a16="http://schemas.microsoft.com/office/drawing/2014/main" id="{9394A4F9-D2B6-30A7-1EA2-D8CE8335753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0" name="วงรี 336">
                <a:extLst>
                  <a:ext uri="{FF2B5EF4-FFF2-40B4-BE49-F238E27FC236}">
                    <a16:creationId xmlns:a16="http://schemas.microsoft.com/office/drawing/2014/main" id="{26C9630A-6874-A087-5BF9-7348793C09F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2" name="กลุ่ม 313">
              <a:extLst>
                <a:ext uri="{FF2B5EF4-FFF2-40B4-BE49-F238E27FC236}">
                  <a16:creationId xmlns:a16="http://schemas.microsoft.com/office/drawing/2014/main" id="{1AA7220B-293F-E8A0-5BAC-C4F33EBE7106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23" name="วงรี 329">
                <a:extLst>
                  <a:ext uri="{FF2B5EF4-FFF2-40B4-BE49-F238E27FC236}">
                    <a16:creationId xmlns:a16="http://schemas.microsoft.com/office/drawing/2014/main" id="{62D69AAB-F9F0-00EC-CF1D-218856B12E2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4" name="วงรี 330">
                <a:extLst>
                  <a:ext uri="{FF2B5EF4-FFF2-40B4-BE49-F238E27FC236}">
                    <a16:creationId xmlns:a16="http://schemas.microsoft.com/office/drawing/2014/main" id="{1E033B52-07E7-F6EE-AC61-F6D06B5D461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5" name="วงรี 331">
                <a:extLst>
                  <a:ext uri="{FF2B5EF4-FFF2-40B4-BE49-F238E27FC236}">
                    <a16:creationId xmlns:a16="http://schemas.microsoft.com/office/drawing/2014/main" id="{12DF0E4C-28CE-F005-A8FF-D6A4E52A3A8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6" name="วงรี 332">
                <a:extLst>
                  <a:ext uri="{FF2B5EF4-FFF2-40B4-BE49-F238E27FC236}">
                    <a16:creationId xmlns:a16="http://schemas.microsoft.com/office/drawing/2014/main" id="{6A3B60FE-8587-AEE5-2454-434D392A1DE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3" name="กลุ่ม 314">
              <a:extLst>
                <a:ext uri="{FF2B5EF4-FFF2-40B4-BE49-F238E27FC236}">
                  <a16:creationId xmlns:a16="http://schemas.microsoft.com/office/drawing/2014/main" id="{3ABBE326-227E-3271-73D8-5AF1E526A826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9" name="วงรี 325">
                <a:extLst>
                  <a:ext uri="{FF2B5EF4-FFF2-40B4-BE49-F238E27FC236}">
                    <a16:creationId xmlns:a16="http://schemas.microsoft.com/office/drawing/2014/main" id="{C97B0997-D61C-62A5-DD00-D10AA0D5303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0" name="วงรี 326">
                <a:extLst>
                  <a:ext uri="{FF2B5EF4-FFF2-40B4-BE49-F238E27FC236}">
                    <a16:creationId xmlns:a16="http://schemas.microsoft.com/office/drawing/2014/main" id="{56E103AE-89CA-04B0-600E-14B26CAE427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1" name="วงรี 327">
                <a:extLst>
                  <a:ext uri="{FF2B5EF4-FFF2-40B4-BE49-F238E27FC236}">
                    <a16:creationId xmlns:a16="http://schemas.microsoft.com/office/drawing/2014/main" id="{10BEF25A-B866-2EA4-FA38-4707258984E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2" name="วงรี 328">
                <a:extLst>
                  <a:ext uri="{FF2B5EF4-FFF2-40B4-BE49-F238E27FC236}">
                    <a16:creationId xmlns:a16="http://schemas.microsoft.com/office/drawing/2014/main" id="{047874CB-B83D-3FFD-5E55-E144D2B8EB5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4" name="กลุ่ม 315">
              <a:extLst>
                <a:ext uri="{FF2B5EF4-FFF2-40B4-BE49-F238E27FC236}">
                  <a16:creationId xmlns:a16="http://schemas.microsoft.com/office/drawing/2014/main" id="{D8AC8953-15D7-0B48-C6CB-EFF876946238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5" name="วงรี 321">
                <a:extLst>
                  <a:ext uri="{FF2B5EF4-FFF2-40B4-BE49-F238E27FC236}">
                    <a16:creationId xmlns:a16="http://schemas.microsoft.com/office/drawing/2014/main" id="{AA125838-9948-D612-80A2-2C04EDD8292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6" name="วงรี 322">
                <a:extLst>
                  <a:ext uri="{FF2B5EF4-FFF2-40B4-BE49-F238E27FC236}">
                    <a16:creationId xmlns:a16="http://schemas.microsoft.com/office/drawing/2014/main" id="{A963459F-9481-B1FD-CFEC-491BE6C5610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7" name="วงรี 323">
                <a:extLst>
                  <a:ext uri="{FF2B5EF4-FFF2-40B4-BE49-F238E27FC236}">
                    <a16:creationId xmlns:a16="http://schemas.microsoft.com/office/drawing/2014/main" id="{807A0522-F5DF-077A-4EB4-8776DF3C9CA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8" name="วงรี 324">
                <a:extLst>
                  <a:ext uri="{FF2B5EF4-FFF2-40B4-BE49-F238E27FC236}">
                    <a16:creationId xmlns:a16="http://schemas.microsoft.com/office/drawing/2014/main" id="{2618AD6C-F3C7-A336-9285-B220F0A6859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5" name="กลุ่ม 316">
              <a:extLst>
                <a:ext uri="{FF2B5EF4-FFF2-40B4-BE49-F238E27FC236}">
                  <a16:creationId xmlns:a16="http://schemas.microsoft.com/office/drawing/2014/main" id="{66CD8BDD-8131-8EEA-1444-DC56D8C2A1AD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1" name="วงรี 317">
                <a:extLst>
                  <a:ext uri="{FF2B5EF4-FFF2-40B4-BE49-F238E27FC236}">
                    <a16:creationId xmlns:a16="http://schemas.microsoft.com/office/drawing/2014/main" id="{8C083967-7A43-9100-D5AC-157B7DEA183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2" name="วงรี 318">
                <a:extLst>
                  <a:ext uri="{FF2B5EF4-FFF2-40B4-BE49-F238E27FC236}">
                    <a16:creationId xmlns:a16="http://schemas.microsoft.com/office/drawing/2014/main" id="{DF80F335-6F07-8A6E-D625-B6D04A6F087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3" name="วงรี 319">
                <a:extLst>
                  <a:ext uri="{FF2B5EF4-FFF2-40B4-BE49-F238E27FC236}">
                    <a16:creationId xmlns:a16="http://schemas.microsoft.com/office/drawing/2014/main" id="{FEF7DA24-490C-F037-A230-EEB22AE042C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4" name="วงรี 320">
                <a:extLst>
                  <a:ext uri="{FF2B5EF4-FFF2-40B4-BE49-F238E27FC236}">
                    <a16:creationId xmlns:a16="http://schemas.microsoft.com/office/drawing/2014/main" id="{D006087B-1DA1-B4BB-B0ED-7B5DA4A4415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6" name="กลุ่ม 298">
              <a:extLst>
                <a:ext uri="{FF2B5EF4-FFF2-40B4-BE49-F238E27FC236}">
                  <a16:creationId xmlns:a16="http://schemas.microsoft.com/office/drawing/2014/main" id="{FB61ED9F-B880-E9FD-CFD9-D538AD25AE0C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07" name="วงรี 602">
                <a:extLst>
                  <a:ext uri="{FF2B5EF4-FFF2-40B4-BE49-F238E27FC236}">
                    <a16:creationId xmlns:a16="http://schemas.microsoft.com/office/drawing/2014/main" id="{F73CF2D3-9268-C32F-AB2F-3CCD348979A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8" name="วงรี 603">
                <a:extLst>
                  <a:ext uri="{FF2B5EF4-FFF2-40B4-BE49-F238E27FC236}">
                    <a16:creationId xmlns:a16="http://schemas.microsoft.com/office/drawing/2014/main" id="{9C31DE49-7CA2-7DF4-C7DD-09AECEAC74B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9" name="วงรี 604">
                <a:extLst>
                  <a:ext uri="{FF2B5EF4-FFF2-40B4-BE49-F238E27FC236}">
                    <a16:creationId xmlns:a16="http://schemas.microsoft.com/office/drawing/2014/main" id="{BEFCBF36-A8D1-2B73-9D8B-46A1B5CC582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0" name="วงรี 609">
                <a:extLst>
                  <a:ext uri="{FF2B5EF4-FFF2-40B4-BE49-F238E27FC236}">
                    <a16:creationId xmlns:a16="http://schemas.microsoft.com/office/drawing/2014/main" id="{60088B89-6CA6-ACFC-66E6-0C89152C9F4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7" name="กลุ่ม 298">
              <a:extLst>
                <a:ext uri="{FF2B5EF4-FFF2-40B4-BE49-F238E27FC236}">
                  <a16:creationId xmlns:a16="http://schemas.microsoft.com/office/drawing/2014/main" id="{AFE61BC9-C4F9-7AD4-9D75-C6EC9E904168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03" name="วงรี 602">
                <a:extLst>
                  <a:ext uri="{FF2B5EF4-FFF2-40B4-BE49-F238E27FC236}">
                    <a16:creationId xmlns:a16="http://schemas.microsoft.com/office/drawing/2014/main" id="{9730ABEE-B40C-C3B8-68E1-62ACAA74E96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4" name="วงรี 603">
                <a:extLst>
                  <a:ext uri="{FF2B5EF4-FFF2-40B4-BE49-F238E27FC236}">
                    <a16:creationId xmlns:a16="http://schemas.microsoft.com/office/drawing/2014/main" id="{F36966E8-797F-0AF1-9C5F-9C380080E92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5" name="วงรี 604">
                <a:extLst>
                  <a:ext uri="{FF2B5EF4-FFF2-40B4-BE49-F238E27FC236}">
                    <a16:creationId xmlns:a16="http://schemas.microsoft.com/office/drawing/2014/main" id="{53BF6CC7-3E45-D3EC-FECE-0A379729D01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6" name="วงรี 609">
                <a:extLst>
                  <a:ext uri="{FF2B5EF4-FFF2-40B4-BE49-F238E27FC236}">
                    <a16:creationId xmlns:a16="http://schemas.microsoft.com/office/drawing/2014/main" id="{FD2B52FA-9F1A-4C29-2C39-6D572D5DBAC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8" name="กลุ่ม 265">
              <a:extLst>
                <a:ext uri="{FF2B5EF4-FFF2-40B4-BE49-F238E27FC236}">
                  <a16:creationId xmlns:a16="http://schemas.microsoft.com/office/drawing/2014/main" id="{9A0ABC1A-CB01-A293-7024-869FB9752CE3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9" name="วงรี 610">
                <a:extLst>
                  <a:ext uri="{FF2B5EF4-FFF2-40B4-BE49-F238E27FC236}">
                    <a16:creationId xmlns:a16="http://schemas.microsoft.com/office/drawing/2014/main" id="{23EDC74A-D6C7-7CE7-B63F-170EB473967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0" name="วงรี 611">
                <a:extLst>
                  <a:ext uri="{FF2B5EF4-FFF2-40B4-BE49-F238E27FC236}">
                    <a16:creationId xmlns:a16="http://schemas.microsoft.com/office/drawing/2014/main" id="{8103C14D-3B20-0445-253F-4231E491C3F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1" name="วงรี 612">
                <a:extLst>
                  <a:ext uri="{FF2B5EF4-FFF2-40B4-BE49-F238E27FC236}">
                    <a16:creationId xmlns:a16="http://schemas.microsoft.com/office/drawing/2014/main" id="{7BB8AA0A-8C92-BFB5-A0CD-46570A93675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2" name="วงรี 613">
                <a:extLst>
                  <a:ext uri="{FF2B5EF4-FFF2-40B4-BE49-F238E27FC236}">
                    <a16:creationId xmlns:a16="http://schemas.microsoft.com/office/drawing/2014/main" id="{56B67186-EB67-586F-8881-B6D1F8B701B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9" name="กลุ่ม 298">
              <a:extLst>
                <a:ext uri="{FF2B5EF4-FFF2-40B4-BE49-F238E27FC236}">
                  <a16:creationId xmlns:a16="http://schemas.microsoft.com/office/drawing/2014/main" id="{2EB232FA-889A-2D8F-7E07-E91D0BC7FF4D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5" name="วงรี 602">
                <a:extLst>
                  <a:ext uri="{FF2B5EF4-FFF2-40B4-BE49-F238E27FC236}">
                    <a16:creationId xmlns:a16="http://schemas.microsoft.com/office/drawing/2014/main" id="{F197BE76-747F-69CA-DB22-94D7012E591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6" name="วงรี 603">
                <a:extLst>
                  <a:ext uri="{FF2B5EF4-FFF2-40B4-BE49-F238E27FC236}">
                    <a16:creationId xmlns:a16="http://schemas.microsoft.com/office/drawing/2014/main" id="{037E6A69-4D7A-EB18-05CD-AC09F6C0FA3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7" name="วงรี 604">
                <a:extLst>
                  <a:ext uri="{FF2B5EF4-FFF2-40B4-BE49-F238E27FC236}">
                    <a16:creationId xmlns:a16="http://schemas.microsoft.com/office/drawing/2014/main" id="{6F9977E6-507C-B472-8D7A-372FF9494BE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8" name="วงรี 609">
                <a:extLst>
                  <a:ext uri="{FF2B5EF4-FFF2-40B4-BE49-F238E27FC236}">
                    <a16:creationId xmlns:a16="http://schemas.microsoft.com/office/drawing/2014/main" id="{5F6ABED3-6455-2D61-97AF-2285435A906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90" name="กลุ่ม 298">
              <a:extLst>
                <a:ext uri="{FF2B5EF4-FFF2-40B4-BE49-F238E27FC236}">
                  <a16:creationId xmlns:a16="http://schemas.microsoft.com/office/drawing/2014/main" id="{0D7B1B65-5A45-B39A-D478-FDF48E466FAD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1" name="วงรี 602">
                <a:extLst>
                  <a:ext uri="{FF2B5EF4-FFF2-40B4-BE49-F238E27FC236}">
                    <a16:creationId xmlns:a16="http://schemas.microsoft.com/office/drawing/2014/main" id="{79C8711A-9F5E-1625-6BB2-47F3D972426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2" name="วงรี 603">
                <a:extLst>
                  <a:ext uri="{FF2B5EF4-FFF2-40B4-BE49-F238E27FC236}">
                    <a16:creationId xmlns:a16="http://schemas.microsoft.com/office/drawing/2014/main" id="{3626C94C-940A-36BE-51B6-597E62ABF71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3" name="วงรี 604">
                <a:extLst>
                  <a:ext uri="{FF2B5EF4-FFF2-40B4-BE49-F238E27FC236}">
                    <a16:creationId xmlns:a16="http://schemas.microsoft.com/office/drawing/2014/main" id="{3D496D85-681F-CE04-9C2D-2394DC75012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4" name="วงรี 609">
                <a:extLst>
                  <a:ext uri="{FF2B5EF4-FFF2-40B4-BE49-F238E27FC236}">
                    <a16:creationId xmlns:a16="http://schemas.microsoft.com/office/drawing/2014/main" id="{C580C4D5-1E8D-76FB-340C-B86E9B93F5A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2018" name="Group 2017">
            <a:extLst>
              <a:ext uri="{FF2B5EF4-FFF2-40B4-BE49-F238E27FC236}">
                <a16:creationId xmlns:a16="http://schemas.microsoft.com/office/drawing/2014/main" id="{8CE2F508-96D1-A04F-D02A-B6A9B3F86009}"/>
              </a:ext>
            </a:extLst>
          </p:cNvPr>
          <p:cNvGrpSpPr/>
          <p:nvPr/>
        </p:nvGrpSpPr>
        <p:grpSpPr>
          <a:xfrm>
            <a:off x="3705411" y="2798416"/>
            <a:ext cx="1297870" cy="6634196"/>
            <a:chOff x="397650" y="2645009"/>
            <a:chExt cx="1297870" cy="6634196"/>
          </a:xfrm>
        </p:grpSpPr>
        <p:sp>
          <p:nvSpPr>
            <p:cNvPr id="2019" name="สี่เหลี่ยมผืนผ้า 4">
              <a:extLst>
                <a:ext uri="{FF2B5EF4-FFF2-40B4-BE49-F238E27FC236}">
                  <a16:creationId xmlns:a16="http://schemas.microsoft.com/office/drawing/2014/main" id="{38F023CE-EB77-8458-2898-B5258AF9738C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020" name="กลุ่ม 265">
              <a:extLst>
                <a:ext uri="{FF2B5EF4-FFF2-40B4-BE49-F238E27FC236}">
                  <a16:creationId xmlns:a16="http://schemas.microsoft.com/office/drawing/2014/main" id="{0EAC0FB7-819C-D929-35E4-D2A26FE84DE6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41" name="วงรี 610">
                <a:extLst>
                  <a:ext uri="{FF2B5EF4-FFF2-40B4-BE49-F238E27FC236}">
                    <a16:creationId xmlns:a16="http://schemas.microsoft.com/office/drawing/2014/main" id="{1AE2C1C9-7C2C-548C-CE61-864A7091CBD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2" name="วงรี 611">
                <a:extLst>
                  <a:ext uri="{FF2B5EF4-FFF2-40B4-BE49-F238E27FC236}">
                    <a16:creationId xmlns:a16="http://schemas.microsoft.com/office/drawing/2014/main" id="{1E643460-B47D-848C-14FA-5DF44867BD5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3" name="วงรี 612">
                <a:extLst>
                  <a:ext uri="{FF2B5EF4-FFF2-40B4-BE49-F238E27FC236}">
                    <a16:creationId xmlns:a16="http://schemas.microsoft.com/office/drawing/2014/main" id="{C5A09D11-F917-852D-203D-F661AABFE41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4" name="วงรี 613">
                <a:extLst>
                  <a:ext uri="{FF2B5EF4-FFF2-40B4-BE49-F238E27FC236}">
                    <a16:creationId xmlns:a16="http://schemas.microsoft.com/office/drawing/2014/main" id="{EF670026-967E-4BE7-A040-4F2102939A7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1" name="กลุ่ม 298">
              <a:extLst>
                <a:ext uri="{FF2B5EF4-FFF2-40B4-BE49-F238E27FC236}">
                  <a16:creationId xmlns:a16="http://schemas.microsoft.com/office/drawing/2014/main" id="{C8B18854-4001-43D2-7FEA-A09A486DF955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37" name="วงรี 602">
                <a:extLst>
                  <a:ext uri="{FF2B5EF4-FFF2-40B4-BE49-F238E27FC236}">
                    <a16:creationId xmlns:a16="http://schemas.microsoft.com/office/drawing/2014/main" id="{2C89D157-EA82-F35B-0ACC-462136654E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8" name="วงรี 603">
                <a:extLst>
                  <a:ext uri="{FF2B5EF4-FFF2-40B4-BE49-F238E27FC236}">
                    <a16:creationId xmlns:a16="http://schemas.microsoft.com/office/drawing/2014/main" id="{7F7290C9-7391-9C25-B9F5-582522AB2F0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9" name="วงรี 604">
                <a:extLst>
                  <a:ext uri="{FF2B5EF4-FFF2-40B4-BE49-F238E27FC236}">
                    <a16:creationId xmlns:a16="http://schemas.microsoft.com/office/drawing/2014/main" id="{C77C4F4C-4BF1-569A-FE7E-D3CDFE0FC01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0" name="วงรี 609">
                <a:extLst>
                  <a:ext uri="{FF2B5EF4-FFF2-40B4-BE49-F238E27FC236}">
                    <a16:creationId xmlns:a16="http://schemas.microsoft.com/office/drawing/2014/main" id="{FBEF4C9C-7CE3-5AB4-EAD6-32A1B7728E9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2" name="กลุ่ม 299">
              <a:extLst>
                <a:ext uri="{FF2B5EF4-FFF2-40B4-BE49-F238E27FC236}">
                  <a16:creationId xmlns:a16="http://schemas.microsoft.com/office/drawing/2014/main" id="{48FD99B8-9980-D172-41AE-F5A73701F951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33" name="วงรี 562">
                <a:extLst>
                  <a:ext uri="{FF2B5EF4-FFF2-40B4-BE49-F238E27FC236}">
                    <a16:creationId xmlns:a16="http://schemas.microsoft.com/office/drawing/2014/main" id="{FEA925F7-8F09-B44D-0D68-AE621A91725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4" name="วงรี 563">
                <a:extLst>
                  <a:ext uri="{FF2B5EF4-FFF2-40B4-BE49-F238E27FC236}">
                    <a16:creationId xmlns:a16="http://schemas.microsoft.com/office/drawing/2014/main" id="{9FB33404-465B-93CF-F0EC-CAF841081E9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5" name="วงรี 564">
                <a:extLst>
                  <a:ext uri="{FF2B5EF4-FFF2-40B4-BE49-F238E27FC236}">
                    <a16:creationId xmlns:a16="http://schemas.microsoft.com/office/drawing/2014/main" id="{D6AF4724-403E-DAD6-804F-1800F30E004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6" name="วงรี 601">
                <a:extLst>
                  <a:ext uri="{FF2B5EF4-FFF2-40B4-BE49-F238E27FC236}">
                    <a16:creationId xmlns:a16="http://schemas.microsoft.com/office/drawing/2014/main" id="{9E0D5663-8B2D-98BB-2BF0-DC234912A9A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3" name="กลุ่ม 300">
              <a:extLst>
                <a:ext uri="{FF2B5EF4-FFF2-40B4-BE49-F238E27FC236}">
                  <a16:creationId xmlns:a16="http://schemas.microsoft.com/office/drawing/2014/main" id="{77ADD0E6-9930-0C4B-53EC-67A5662A1316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9" name="วงรี 558">
                <a:extLst>
                  <a:ext uri="{FF2B5EF4-FFF2-40B4-BE49-F238E27FC236}">
                    <a16:creationId xmlns:a16="http://schemas.microsoft.com/office/drawing/2014/main" id="{25D3544A-331C-EC3F-4FC5-D037EC079C9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0" name="วงรี 559">
                <a:extLst>
                  <a:ext uri="{FF2B5EF4-FFF2-40B4-BE49-F238E27FC236}">
                    <a16:creationId xmlns:a16="http://schemas.microsoft.com/office/drawing/2014/main" id="{9A92A57F-9BB9-8A0F-4B49-E86D37A4B87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1" name="วงรี 560">
                <a:extLst>
                  <a:ext uri="{FF2B5EF4-FFF2-40B4-BE49-F238E27FC236}">
                    <a16:creationId xmlns:a16="http://schemas.microsoft.com/office/drawing/2014/main" id="{53550580-C785-1167-ADD4-1D7AC3BBB7C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2" name="วงรี 561">
                <a:extLst>
                  <a:ext uri="{FF2B5EF4-FFF2-40B4-BE49-F238E27FC236}">
                    <a16:creationId xmlns:a16="http://schemas.microsoft.com/office/drawing/2014/main" id="{30322E39-E620-2B33-7779-15BF381DE19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4" name="กลุ่ม 301">
              <a:extLst>
                <a:ext uri="{FF2B5EF4-FFF2-40B4-BE49-F238E27FC236}">
                  <a16:creationId xmlns:a16="http://schemas.microsoft.com/office/drawing/2014/main" id="{55D19BA3-6F82-AE67-3CE8-D52B08B25404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5" name="วงรี 554">
                <a:extLst>
                  <a:ext uri="{FF2B5EF4-FFF2-40B4-BE49-F238E27FC236}">
                    <a16:creationId xmlns:a16="http://schemas.microsoft.com/office/drawing/2014/main" id="{85DB9BC4-140A-17FF-00CC-0A8C631D671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6" name="วงรี 555">
                <a:extLst>
                  <a:ext uri="{FF2B5EF4-FFF2-40B4-BE49-F238E27FC236}">
                    <a16:creationId xmlns:a16="http://schemas.microsoft.com/office/drawing/2014/main" id="{A842C4D9-F779-3A5A-15F2-0C043357619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7" name="วงรี 556">
                <a:extLst>
                  <a:ext uri="{FF2B5EF4-FFF2-40B4-BE49-F238E27FC236}">
                    <a16:creationId xmlns:a16="http://schemas.microsoft.com/office/drawing/2014/main" id="{D76C368F-DFBA-B92E-875F-1FC7DB257B3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8" name="วงรี 557">
                <a:extLst>
                  <a:ext uri="{FF2B5EF4-FFF2-40B4-BE49-F238E27FC236}">
                    <a16:creationId xmlns:a16="http://schemas.microsoft.com/office/drawing/2014/main" id="{B036AF42-C81F-0272-89E2-0718862DBE2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5" name="กลุ่ม 302">
              <a:extLst>
                <a:ext uri="{FF2B5EF4-FFF2-40B4-BE49-F238E27FC236}">
                  <a16:creationId xmlns:a16="http://schemas.microsoft.com/office/drawing/2014/main" id="{391DE4C0-A188-880D-933B-479C511EA5AB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1" name="วงรี 550">
                <a:extLst>
                  <a:ext uri="{FF2B5EF4-FFF2-40B4-BE49-F238E27FC236}">
                    <a16:creationId xmlns:a16="http://schemas.microsoft.com/office/drawing/2014/main" id="{61BC3A48-210F-AA1B-62AA-96540571B35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2" name="วงรี 551">
                <a:extLst>
                  <a:ext uri="{FF2B5EF4-FFF2-40B4-BE49-F238E27FC236}">
                    <a16:creationId xmlns:a16="http://schemas.microsoft.com/office/drawing/2014/main" id="{CB1DC4BA-7F20-38E2-B902-76822A15E9E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3" name="วงรี 552">
                <a:extLst>
                  <a:ext uri="{FF2B5EF4-FFF2-40B4-BE49-F238E27FC236}">
                    <a16:creationId xmlns:a16="http://schemas.microsoft.com/office/drawing/2014/main" id="{D48B606D-C205-FB99-CB2D-2AD98EB3C13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4" name="วงรี 553">
                <a:extLst>
                  <a:ext uri="{FF2B5EF4-FFF2-40B4-BE49-F238E27FC236}">
                    <a16:creationId xmlns:a16="http://schemas.microsoft.com/office/drawing/2014/main" id="{C28D8448-F0ED-5DEE-A2A2-195DDCA51A8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6" name="กลุ่ม 303">
              <a:extLst>
                <a:ext uri="{FF2B5EF4-FFF2-40B4-BE49-F238E27FC236}">
                  <a16:creationId xmlns:a16="http://schemas.microsoft.com/office/drawing/2014/main" id="{68D04AE3-39F6-3A1C-12D6-05BDCA9780C5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17" name="วงรี 546">
                <a:extLst>
                  <a:ext uri="{FF2B5EF4-FFF2-40B4-BE49-F238E27FC236}">
                    <a16:creationId xmlns:a16="http://schemas.microsoft.com/office/drawing/2014/main" id="{6C16BC18-C820-A943-7887-2F74AEAFD98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8" name="วงรี 547">
                <a:extLst>
                  <a:ext uri="{FF2B5EF4-FFF2-40B4-BE49-F238E27FC236}">
                    <a16:creationId xmlns:a16="http://schemas.microsoft.com/office/drawing/2014/main" id="{4FE5299F-A696-D9EA-1D02-F733FEA3C5D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9" name="วงรี 548">
                <a:extLst>
                  <a:ext uri="{FF2B5EF4-FFF2-40B4-BE49-F238E27FC236}">
                    <a16:creationId xmlns:a16="http://schemas.microsoft.com/office/drawing/2014/main" id="{A958F449-B5FB-DC13-A2A1-846B7B5EF72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0" name="วงรี 549">
                <a:extLst>
                  <a:ext uri="{FF2B5EF4-FFF2-40B4-BE49-F238E27FC236}">
                    <a16:creationId xmlns:a16="http://schemas.microsoft.com/office/drawing/2014/main" id="{96004583-68A9-1C4F-EAFC-ADD09DDBA97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7" name="กลุ่ม 304">
              <a:extLst>
                <a:ext uri="{FF2B5EF4-FFF2-40B4-BE49-F238E27FC236}">
                  <a16:creationId xmlns:a16="http://schemas.microsoft.com/office/drawing/2014/main" id="{FBC36803-557F-44EA-B363-8FF4C9F6DC12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13" name="วงรี 542">
                <a:extLst>
                  <a:ext uri="{FF2B5EF4-FFF2-40B4-BE49-F238E27FC236}">
                    <a16:creationId xmlns:a16="http://schemas.microsoft.com/office/drawing/2014/main" id="{3351EB1C-DE40-A07F-4FC2-138362EDB13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4" name="วงรี 543">
                <a:extLst>
                  <a:ext uri="{FF2B5EF4-FFF2-40B4-BE49-F238E27FC236}">
                    <a16:creationId xmlns:a16="http://schemas.microsoft.com/office/drawing/2014/main" id="{4E48DF81-331F-D746-1B6D-0A679962EC4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5" name="วงรี 544">
                <a:extLst>
                  <a:ext uri="{FF2B5EF4-FFF2-40B4-BE49-F238E27FC236}">
                    <a16:creationId xmlns:a16="http://schemas.microsoft.com/office/drawing/2014/main" id="{9A9C4348-BF7E-8D09-0589-BBF9C7BE8F3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6" name="วงรี 545">
                <a:extLst>
                  <a:ext uri="{FF2B5EF4-FFF2-40B4-BE49-F238E27FC236}">
                    <a16:creationId xmlns:a16="http://schemas.microsoft.com/office/drawing/2014/main" id="{EB4E3D63-1157-3877-8836-CCB34AF00B2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8" name="กลุ่ม 305">
              <a:extLst>
                <a:ext uri="{FF2B5EF4-FFF2-40B4-BE49-F238E27FC236}">
                  <a16:creationId xmlns:a16="http://schemas.microsoft.com/office/drawing/2014/main" id="{2376776B-8028-16C6-55A2-73EAA0C74789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9" name="วงรี 538">
                <a:extLst>
                  <a:ext uri="{FF2B5EF4-FFF2-40B4-BE49-F238E27FC236}">
                    <a16:creationId xmlns:a16="http://schemas.microsoft.com/office/drawing/2014/main" id="{51621788-BD4A-A371-6C11-C4B5E9CB6AD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0" name="วงรี 539">
                <a:extLst>
                  <a:ext uri="{FF2B5EF4-FFF2-40B4-BE49-F238E27FC236}">
                    <a16:creationId xmlns:a16="http://schemas.microsoft.com/office/drawing/2014/main" id="{2A45987B-D92C-92E7-324B-297070756BC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1" name="วงรี 540">
                <a:extLst>
                  <a:ext uri="{FF2B5EF4-FFF2-40B4-BE49-F238E27FC236}">
                    <a16:creationId xmlns:a16="http://schemas.microsoft.com/office/drawing/2014/main" id="{ED657FB9-BABA-EEE9-FD69-6607F56D10E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2" name="วงรี 541">
                <a:extLst>
                  <a:ext uri="{FF2B5EF4-FFF2-40B4-BE49-F238E27FC236}">
                    <a16:creationId xmlns:a16="http://schemas.microsoft.com/office/drawing/2014/main" id="{A9AA3FAA-8E64-DCBF-FCAB-FEF26882614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9" name="กลุ่ม 306">
              <a:extLst>
                <a:ext uri="{FF2B5EF4-FFF2-40B4-BE49-F238E27FC236}">
                  <a16:creationId xmlns:a16="http://schemas.microsoft.com/office/drawing/2014/main" id="{0315E6CA-CE67-F583-BB40-4A3A4AD931C5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5" name="วงรี 534">
                <a:extLst>
                  <a:ext uri="{FF2B5EF4-FFF2-40B4-BE49-F238E27FC236}">
                    <a16:creationId xmlns:a16="http://schemas.microsoft.com/office/drawing/2014/main" id="{C4251660-190F-C6B5-D075-0C858231DFF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6" name="วงรี 535">
                <a:extLst>
                  <a:ext uri="{FF2B5EF4-FFF2-40B4-BE49-F238E27FC236}">
                    <a16:creationId xmlns:a16="http://schemas.microsoft.com/office/drawing/2014/main" id="{A5F3C3D3-88B6-9A67-27E8-68A4169F190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7" name="วงรี 536">
                <a:extLst>
                  <a:ext uri="{FF2B5EF4-FFF2-40B4-BE49-F238E27FC236}">
                    <a16:creationId xmlns:a16="http://schemas.microsoft.com/office/drawing/2014/main" id="{8C6637F3-8684-4F01-0FF6-BF653769CC2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8" name="วงรี 537">
                <a:extLst>
                  <a:ext uri="{FF2B5EF4-FFF2-40B4-BE49-F238E27FC236}">
                    <a16:creationId xmlns:a16="http://schemas.microsoft.com/office/drawing/2014/main" id="{32781AE1-5767-DEBA-9E42-368174AA1A3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0" name="กลุ่ม 307">
              <a:extLst>
                <a:ext uri="{FF2B5EF4-FFF2-40B4-BE49-F238E27FC236}">
                  <a16:creationId xmlns:a16="http://schemas.microsoft.com/office/drawing/2014/main" id="{75A034D6-37B4-EBD9-D3C9-2AB0134B1495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1" name="วงรี 530">
                <a:extLst>
                  <a:ext uri="{FF2B5EF4-FFF2-40B4-BE49-F238E27FC236}">
                    <a16:creationId xmlns:a16="http://schemas.microsoft.com/office/drawing/2014/main" id="{D525AC32-1731-9296-1F50-74E959737FF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2" name="วงรี 531">
                <a:extLst>
                  <a:ext uri="{FF2B5EF4-FFF2-40B4-BE49-F238E27FC236}">
                    <a16:creationId xmlns:a16="http://schemas.microsoft.com/office/drawing/2014/main" id="{48819DE4-D007-8B50-B136-B804A129D50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3" name="วงรี 532">
                <a:extLst>
                  <a:ext uri="{FF2B5EF4-FFF2-40B4-BE49-F238E27FC236}">
                    <a16:creationId xmlns:a16="http://schemas.microsoft.com/office/drawing/2014/main" id="{8B25C74E-5115-C62A-9B93-16A7EB91F36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4" name="วงรี 533">
                <a:extLst>
                  <a:ext uri="{FF2B5EF4-FFF2-40B4-BE49-F238E27FC236}">
                    <a16:creationId xmlns:a16="http://schemas.microsoft.com/office/drawing/2014/main" id="{4F12FA80-86F5-98A3-45BB-28BD3B1218C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1" name="กลุ่ม 308">
              <a:extLst>
                <a:ext uri="{FF2B5EF4-FFF2-40B4-BE49-F238E27FC236}">
                  <a16:creationId xmlns:a16="http://schemas.microsoft.com/office/drawing/2014/main" id="{0C367BBC-03FA-B39B-4CEE-0C0EACE86F03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97" name="วงรี 526">
                <a:extLst>
                  <a:ext uri="{FF2B5EF4-FFF2-40B4-BE49-F238E27FC236}">
                    <a16:creationId xmlns:a16="http://schemas.microsoft.com/office/drawing/2014/main" id="{FF4733F6-77AD-7494-20A2-45C7F1FF191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8" name="วงรี 527">
                <a:extLst>
                  <a:ext uri="{FF2B5EF4-FFF2-40B4-BE49-F238E27FC236}">
                    <a16:creationId xmlns:a16="http://schemas.microsoft.com/office/drawing/2014/main" id="{8CF34AD2-A4AC-2051-6295-7B891FFF0BB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9" name="วงรี 528">
                <a:extLst>
                  <a:ext uri="{FF2B5EF4-FFF2-40B4-BE49-F238E27FC236}">
                    <a16:creationId xmlns:a16="http://schemas.microsoft.com/office/drawing/2014/main" id="{98C430AF-7FD1-5540-E520-CF15C4391C2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0" name="วงรี 529">
                <a:extLst>
                  <a:ext uri="{FF2B5EF4-FFF2-40B4-BE49-F238E27FC236}">
                    <a16:creationId xmlns:a16="http://schemas.microsoft.com/office/drawing/2014/main" id="{29406FD7-8074-C0FF-37FB-6779E4CC603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2" name="กลุ่ม 309">
              <a:extLst>
                <a:ext uri="{FF2B5EF4-FFF2-40B4-BE49-F238E27FC236}">
                  <a16:creationId xmlns:a16="http://schemas.microsoft.com/office/drawing/2014/main" id="{D013491E-D9D1-382E-9057-98C83283C41D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93" name="วงรี 522">
                <a:extLst>
                  <a:ext uri="{FF2B5EF4-FFF2-40B4-BE49-F238E27FC236}">
                    <a16:creationId xmlns:a16="http://schemas.microsoft.com/office/drawing/2014/main" id="{E1765452-A9A0-F2CA-8FBD-BD6BA40815F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4" name="วงรี 523">
                <a:extLst>
                  <a:ext uri="{FF2B5EF4-FFF2-40B4-BE49-F238E27FC236}">
                    <a16:creationId xmlns:a16="http://schemas.microsoft.com/office/drawing/2014/main" id="{26C56215-9B4B-FFE0-F96A-06A4C87A357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5" name="วงรี 524">
                <a:extLst>
                  <a:ext uri="{FF2B5EF4-FFF2-40B4-BE49-F238E27FC236}">
                    <a16:creationId xmlns:a16="http://schemas.microsoft.com/office/drawing/2014/main" id="{8215931C-9BAB-E361-C33A-03B9312CC57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6" name="วงรี 525">
                <a:extLst>
                  <a:ext uri="{FF2B5EF4-FFF2-40B4-BE49-F238E27FC236}">
                    <a16:creationId xmlns:a16="http://schemas.microsoft.com/office/drawing/2014/main" id="{C2A2D67F-5A80-C4BC-CF8F-F1145700D82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3" name="กลุ่ม 310">
              <a:extLst>
                <a:ext uri="{FF2B5EF4-FFF2-40B4-BE49-F238E27FC236}">
                  <a16:creationId xmlns:a16="http://schemas.microsoft.com/office/drawing/2014/main" id="{316E80A5-3CEA-5677-24D1-FF66626CF4AA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9" name="วงรี 508">
                <a:extLst>
                  <a:ext uri="{FF2B5EF4-FFF2-40B4-BE49-F238E27FC236}">
                    <a16:creationId xmlns:a16="http://schemas.microsoft.com/office/drawing/2014/main" id="{10377DFA-7E44-6EC1-54E9-1BF5B926B44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0" name="วงรี 510">
                <a:extLst>
                  <a:ext uri="{FF2B5EF4-FFF2-40B4-BE49-F238E27FC236}">
                    <a16:creationId xmlns:a16="http://schemas.microsoft.com/office/drawing/2014/main" id="{3FD87C93-F9B7-17A0-7FC3-818BB4E34C3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1" name="วงรี 520">
                <a:extLst>
                  <a:ext uri="{FF2B5EF4-FFF2-40B4-BE49-F238E27FC236}">
                    <a16:creationId xmlns:a16="http://schemas.microsoft.com/office/drawing/2014/main" id="{CEE8512D-1B0D-3EF8-2594-C56AF1F4350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2" name="วงรี 521">
                <a:extLst>
                  <a:ext uri="{FF2B5EF4-FFF2-40B4-BE49-F238E27FC236}">
                    <a16:creationId xmlns:a16="http://schemas.microsoft.com/office/drawing/2014/main" id="{A2AAB885-7032-6438-D67B-96AEDABEC09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4" name="กลุ่ม 311">
              <a:extLst>
                <a:ext uri="{FF2B5EF4-FFF2-40B4-BE49-F238E27FC236}">
                  <a16:creationId xmlns:a16="http://schemas.microsoft.com/office/drawing/2014/main" id="{7C923FA8-0267-9B49-0CA0-33C0E19F3BA8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5" name="วงรี 337">
                <a:extLst>
                  <a:ext uri="{FF2B5EF4-FFF2-40B4-BE49-F238E27FC236}">
                    <a16:creationId xmlns:a16="http://schemas.microsoft.com/office/drawing/2014/main" id="{F3EDD1FB-E043-4C6A-5C5F-B3D722ABBD1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6" name="วงรี 338">
                <a:extLst>
                  <a:ext uri="{FF2B5EF4-FFF2-40B4-BE49-F238E27FC236}">
                    <a16:creationId xmlns:a16="http://schemas.microsoft.com/office/drawing/2014/main" id="{AF6A4513-AB2F-78B6-6B52-F4DA2A0DFFE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7" name="วงรี 339">
                <a:extLst>
                  <a:ext uri="{FF2B5EF4-FFF2-40B4-BE49-F238E27FC236}">
                    <a16:creationId xmlns:a16="http://schemas.microsoft.com/office/drawing/2014/main" id="{B44C74FA-D01E-DACE-827E-05FD1554FD0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8" name="วงรี 506">
                <a:extLst>
                  <a:ext uri="{FF2B5EF4-FFF2-40B4-BE49-F238E27FC236}">
                    <a16:creationId xmlns:a16="http://schemas.microsoft.com/office/drawing/2014/main" id="{C90B4A9E-7934-4C73-0A7C-BC34B27FDB6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5" name="กลุ่ม 312">
              <a:extLst>
                <a:ext uri="{FF2B5EF4-FFF2-40B4-BE49-F238E27FC236}">
                  <a16:creationId xmlns:a16="http://schemas.microsoft.com/office/drawing/2014/main" id="{A07B30B8-D4B7-5128-7DCA-1C4D407821FB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1" name="วงรี 333">
                <a:extLst>
                  <a:ext uri="{FF2B5EF4-FFF2-40B4-BE49-F238E27FC236}">
                    <a16:creationId xmlns:a16="http://schemas.microsoft.com/office/drawing/2014/main" id="{B162CE11-1A1F-EC72-59CD-6F2E947F4F8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2" name="วงรี 334">
                <a:extLst>
                  <a:ext uri="{FF2B5EF4-FFF2-40B4-BE49-F238E27FC236}">
                    <a16:creationId xmlns:a16="http://schemas.microsoft.com/office/drawing/2014/main" id="{FF12F57B-00A0-9FB2-B072-CFF4866C1A8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3" name="วงรี 335">
                <a:extLst>
                  <a:ext uri="{FF2B5EF4-FFF2-40B4-BE49-F238E27FC236}">
                    <a16:creationId xmlns:a16="http://schemas.microsoft.com/office/drawing/2014/main" id="{FED19D73-402D-E035-CDC7-1023AA8C223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4" name="วงรี 336">
                <a:extLst>
                  <a:ext uri="{FF2B5EF4-FFF2-40B4-BE49-F238E27FC236}">
                    <a16:creationId xmlns:a16="http://schemas.microsoft.com/office/drawing/2014/main" id="{376D99D9-4C47-247F-89F7-AB9ECC73A5C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6" name="กลุ่ม 313">
              <a:extLst>
                <a:ext uri="{FF2B5EF4-FFF2-40B4-BE49-F238E27FC236}">
                  <a16:creationId xmlns:a16="http://schemas.microsoft.com/office/drawing/2014/main" id="{3EAD004E-6DF0-EA1A-6F82-620612319C22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77" name="วงรี 329">
                <a:extLst>
                  <a:ext uri="{FF2B5EF4-FFF2-40B4-BE49-F238E27FC236}">
                    <a16:creationId xmlns:a16="http://schemas.microsoft.com/office/drawing/2014/main" id="{ADE5601C-F490-287C-D8E9-782B797155F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8" name="วงรี 330">
                <a:extLst>
                  <a:ext uri="{FF2B5EF4-FFF2-40B4-BE49-F238E27FC236}">
                    <a16:creationId xmlns:a16="http://schemas.microsoft.com/office/drawing/2014/main" id="{B9B50383-B927-F4D4-470B-FB87179F43D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9" name="วงรี 331">
                <a:extLst>
                  <a:ext uri="{FF2B5EF4-FFF2-40B4-BE49-F238E27FC236}">
                    <a16:creationId xmlns:a16="http://schemas.microsoft.com/office/drawing/2014/main" id="{838B35AA-B635-7B33-0407-48FE64EE216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0" name="วงรี 332">
                <a:extLst>
                  <a:ext uri="{FF2B5EF4-FFF2-40B4-BE49-F238E27FC236}">
                    <a16:creationId xmlns:a16="http://schemas.microsoft.com/office/drawing/2014/main" id="{87CA423B-4375-C8BE-54BD-EDC6BD44563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7" name="กลุ่ม 314">
              <a:extLst>
                <a:ext uri="{FF2B5EF4-FFF2-40B4-BE49-F238E27FC236}">
                  <a16:creationId xmlns:a16="http://schemas.microsoft.com/office/drawing/2014/main" id="{13173ACF-314E-038F-B012-6F3203D28BDB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73" name="วงรี 325">
                <a:extLst>
                  <a:ext uri="{FF2B5EF4-FFF2-40B4-BE49-F238E27FC236}">
                    <a16:creationId xmlns:a16="http://schemas.microsoft.com/office/drawing/2014/main" id="{1D6334B3-FD2E-5E77-3638-098768C8ADB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4" name="วงรี 326">
                <a:extLst>
                  <a:ext uri="{FF2B5EF4-FFF2-40B4-BE49-F238E27FC236}">
                    <a16:creationId xmlns:a16="http://schemas.microsoft.com/office/drawing/2014/main" id="{DE3F8039-733F-BE3C-7B6D-47F801908CB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5" name="วงรี 327">
                <a:extLst>
                  <a:ext uri="{FF2B5EF4-FFF2-40B4-BE49-F238E27FC236}">
                    <a16:creationId xmlns:a16="http://schemas.microsoft.com/office/drawing/2014/main" id="{94715021-A7BD-3059-8BDD-108BB88FAA1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6" name="วงรี 328">
                <a:extLst>
                  <a:ext uri="{FF2B5EF4-FFF2-40B4-BE49-F238E27FC236}">
                    <a16:creationId xmlns:a16="http://schemas.microsoft.com/office/drawing/2014/main" id="{EF3321AF-FE27-B557-8534-238C0DB9B32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8" name="กลุ่ม 315">
              <a:extLst>
                <a:ext uri="{FF2B5EF4-FFF2-40B4-BE49-F238E27FC236}">
                  <a16:creationId xmlns:a16="http://schemas.microsoft.com/office/drawing/2014/main" id="{CE1D7A99-C462-A7F9-6484-918A8D774C09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9" name="วงรี 321">
                <a:extLst>
                  <a:ext uri="{FF2B5EF4-FFF2-40B4-BE49-F238E27FC236}">
                    <a16:creationId xmlns:a16="http://schemas.microsoft.com/office/drawing/2014/main" id="{DE8352DC-B9DE-EFAD-8C56-1B25DE6968B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0" name="วงรี 322">
                <a:extLst>
                  <a:ext uri="{FF2B5EF4-FFF2-40B4-BE49-F238E27FC236}">
                    <a16:creationId xmlns:a16="http://schemas.microsoft.com/office/drawing/2014/main" id="{9E09AEEF-6C85-3AF8-AEC2-B48F5BDC6FF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1" name="วงรี 323">
                <a:extLst>
                  <a:ext uri="{FF2B5EF4-FFF2-40B4-BE49-F238E27FC236}">
                    <a16:creationId xmlns:a16="http://schemas.microsoft.com/office/drawing/2014/main" id="{B3954E2C-BA8C-4A54-0B19-0EF3D89A2C8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2" name="วงรี 324">
                <a:extLst>
                  <a:ext uri="{FF2B5EF4-FFF2-40B4-BE49-F238E27FC236}">
                    <a16:creationId xmlns:a16="http://schemas.microsoft.com/office/drawing/2014/main" id="{8097F55B-AB28-1964-E522-2758AAEA216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9" name="กลุ่ม 316">
              <a:extLst>
                <a:ext uri="{FF2B5EF4-FFF2-40B4-BE49-F238E27FC236}">
                  <a16:creationId xmlns:a16="http://schemas.microsoft.com/office/drawing/2014/main" id="{1F82AEEC-8C4D-BB4F-5CF5-E6642B092B05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5" name="วงรี 317">
                <a:extLst>
                  <a:ext uri="{FF2B5EF4-FFF2-40B4-BE49-F238E27FC236}">
                    <a16:creationId xmlns:a16="http://schemas.microsoft.com/office/drawing/2014/main" id="{53055A95-A28E-9A29-655A-95EB3FFD783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6" name="วงรี 318">
                <a:extLst>
                  <a:ext uri="{FF2B5EF4-FFF2-40B4-BE49-F238E27FC236}">
                    <a16:creationId xmlns:a16="http://schemas.microsoft.com/office/drawing/2014/main" id="{42D086FF-8734-6B98-EB10-E754850F64D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7" name="วงรี 319">
                <a:extLst>
                  <a:ext uri="{FF2B5EF4-FFF2-40B4-BE49-F238E27FC236}">
                    <a16:creationId xmlns:a16="http://schemas.microsoft.com/office/drawing/2014/main" id="{3F046E5C-5D24-1EE5-2AAA-89AE369BE91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8" name="วงรี 320">
                <a:extLst>
                  <a:ext uri="{FF2B5EF4-FFF2-40B4-BE49-F238E27FC236}">
                    <a16:creationId xmlns:a16="http://schemas.microsoft.com/office/drawing/2014/main" id="{9ED3231E-3236-2EE6-3204-D6DD52E4B94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0" name="กลุ่ม 298">
              <a:extLst>
                <a:ext uri="{FF2B5EF4-FFF2-40B4-BE49-F238E27FC236}">
                  <a16:creationId xmlns:a16="http://schemas.microsoft.com/office/drawing/2014/main" id="{4F2EF03B-3064-EF36-5240-973D25CF1814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1" name="วงรี 602">
                <a:extLst>
                  <a:ext uri="{FF2B5EF4-FFF2-40B4-BE49-F238E27FC236}">
                    <a16:creationId xmlns:a16="http://schemas.microsoft.com/office/drawing/2014/main" id="{8920D027-2FAD-A4D7-02FC-F89507D8B0C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2" name="วงรี 603">
                <a:extLst>
                  <a:ext uri="{FF2B5EF4-FFF2-40B4-BE49-F238E27FC236}">
                    <a16:creationId xmlns:a16="http://schemas.microsoft.com/office/drawing/2014/main" id="{50CFA3CE-F1C4-6153-5EEF-E66589169C4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3" name="วงรี 604">
                <a:extLst>
                  <a:ext uri="{FF2B5EF4-FFF2-40B4-BE49-F238E27FC236}">
                    <a16:creationId xmlns:a16="http://schemas.microsoft.com/office/drawing/2014/main" id="{4F77471D-D460-EE27-E101-A4CA180908A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4" name="วงรี 609">
                <a:extLst>
                  <a:ext uri="{FF2B5EF4-FFF2-40B4-BE49-F238E27FC236}">
                    <a16:creationId xmlns:a16="http://schemas.microsoft.com/office/drawing/2014/main" id="{6E07CA5F-9DD4-1DCD-89EE-72838B7C311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1" name="กลุ่ม 298">
              <a:extLst>
                <a:ext uri="{FF2B5EF4-FFF2-40B4-BE49-F238E27FC236}">
                  <a16:creationId xmlns:a16="http://schemas.microsoft.com/office/drawing/2014/main" id="{307ABD02-CEEE-78BD-7ADD-E45ADBD5CC61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57" name="วงรี 602">
                <a:extLst>
                  <a:ext uri="{FF2B5EF4-FFF2-40B4-BE49-F238E27FC236}">
                    <a16:creationId xmlns:a16="http://schemas.microsoft.com/office/drawing/2014/main" id="{3E918AB0-9E84-21D6-64F8-26FBC012AF2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8" name="วงรี 603">
                <a:extLst>
                  <a:ext uri="{FF2B5EF4-FFF2-40B4-BE49-F238E27FC236}">
                    <a16:creationId xmlns:a16="http://schemas.microsoft.com/office/drawing/2014/main" id="{5998682D-3A4C-97BC-0639-76F6CBC1012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9" name="วงรี 604">
                <a:extLst>
                  <a:ext uri="{FF2B5EF4-FFF2-40B4-BE49-F238E27FC236}">
                    <a16:creationId xmlns:a16="http://schemas.microsoft.com/office/drawing/2014/main" id="{74057C78-9132-D346-BFEB-C0045628218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0" name="วงรี 609">
                <a:extLst>
                  <a:ext uri="{FF2B5EF4-FFF2-40B4-BE49-F238E27FC236}">
                    <a16:creationId xmlns:a16="http://schemas.microsoft.com/office/drawing/2014/main" id="{A9EE5098-74F5-4829-565E-4B6B21537D1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2" name="กลุ่ม 265">
              <a:extLst>
                <a:ext uri="{FF2B5EF4-FFF2-40B4-BE49-F238E27FC236}">
                  <a16:creationId xmlns:a16="http://schemas.microsoft.com/office/drawing/2014/main" id="{CB794135-9B28-D52F-ED46-95D535839F41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53" name="วงรี 610">
                <a:extLst>
                  <a:ext uri="{FF2B5EF4-FFF2-40B4-BE49-F238E27FC236}">
                    <a16:creationId xmlns:a16="http://schemas.microsoft.com/office/drawing/2014/main" id="{BA929F8E-102E-6F31-8C8D-E62622867F5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4" name="วงรี 611">
                <a:extLst>
                  <a:ext uri="{FF2B5EF4-FFF2-40B4-BE49-F238E27FC236}">
                    <a16:creationId xmlns:a16="http://schemas.microsoft.com/office/drawing/2014/main" id="{73B08139-3006-1A63-B0B4-FF297D417DB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5" name="วงรี 612">
                <a:extLst>
                  <a:ext uri="{FF2B5EF4-FFF2-40B4-BE49-F238E27FC236}">
                    <a16:creationId xmlns:a16="http://schemas.microsoft.com/office/drawing/2014/main" id="{2FBA6FB9-0D06-9383-4F70-00BE8EE5F09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6" name="วงรี 613">
                <a:extLst>
                  <a:ext uri="{FF2B5EF4-FFF2-40B4-BE49-F238E27FC236}">
                    <a16:creationId xmlns:a16="http://schemas.microsoft.com/office/drawing/2014/main" id="{42422D0F-BC02-7722-FFBA-0BAF1AED30C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3" name="กลุ่ม 298">
              <a:extLst>
                <a:ext uri="{FF2B5EF4-FFF2-40B4-BE49-F238E27FC236}">
                  <a16:creationId xmlns:a16="http://schemas.microsoft.com/office/drawing/2014/main" id="{FCCC6C8B-C15C-2BB3-C6C2-F87F23EE1644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49" name="วงรี 602">
                <a:extLst>
                  <a:ext uri="{FF2B5EF4-FFF2-40B4-BE49-F238E27FC236}">
                    <a16:creationId xmlns:a16="http://schemas.microsoft.com/office/drawing/2014/main" id="{134121D9-FCEF-7DC0-4AB6-48CEEC27AC9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0" name="วงรี 603">
                <a:extLst>
                  <a:ext uri="{FF2B5EF4-FFF2-40B4-BE49-F238E27FC236}">
                    <a16:creationId xmlns:a16="http://schemas.microsoft.com/office/drawing/2014/main" id="{1FD769E2-192B-EDC3-BD49-9AA8050B86C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1" name="วงรี 604">
                <a:extLst>
                  <a:ext uri="{FF2B5EF4-FFF2-40B4-BE49-F238E27FC236}">
                    <a16:creationId xmlns:a16="http://schemas.microsoft.com/office/drawing/2014/main" id="{524A112E-90DA-C548-F2E8-2CC912D1188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2" name="วงรี 609">
                <a:extLst>
                  <a:ext uri="{FF2B5EF4-FFF2-40B4-BE49-F238E27FC236}">
                    <a16:creationId xmlns:a16="http://schemas.microsoft.com/office/drawing/2014/main" id="{BD27330D-6708-2D37-BC07-517AF0C1D63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4" name="กลุ่ม 298">
              <a:extLst>
                <a:ext uri="{FF2B5EF4-FFF2-40B4-BE49-F238E27FC236}">
                  <a16:creationId xmlns:a16="http://schemas.microsoft.com/office/drawing/2014/main" id="{4554B79D-FEE3-B4FB-DBC6-612FA334831E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45" name="วงรี 602">
                <a:extLst>
                  <a:ext uri="{FF2B5EF4-FFF2-40B4-BE49-F238E27FC236}">
                    <a16:creationId xmlns:a16="http://schemas.microsoft.com/office/drawing/2014/main" id="{AD8EBB62-5D67-75DF-DA2C-D9767D7B02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6" name="วงรี 603">
                <a:extLst>
                  <a:ext uri="{FF2B5EF4-FFF2-40B4-BE49-F238E27FC236}">
                    <a16:creationId xmlns:a16="http://schemas.microsoft.com/office/drawing/2014/main" id="{59C62552-EA7D-5704-5F0D-72911B5EE66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7" name="วงรี 604">
                <a:extLst>
                  <a:ext uri="{FF2B5EF4-FFF2-40B4-BE49-F238E27FC236}">
                    <a16:creationId xmlns:a16="http://schemas.microsoft.com/office/drawing/2014/main" id="{3858106D-66FC-37D3-EA49-D9C1D42B874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8" name="วงรี 609">
                <a:extLst>
                  <a:ext uri="{FF2B5EF4-FFF2-40B4-BE49-F238E27FC236}">
                    <a16:creationId xmlns:a16="http://schemas.microsoft.com/office/drawing/2014/main" id="{7E697181-7BE7-E495-7A3E-E45084ECBDE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2145" name="Group 2144">
            <a:extLst>
              <a:ext uri="{FF2B5EF4-FFF2-40B4-BE49-F238E27FC236}">
                <a16:creationId xmlns:a16="http://schemas.microsoft.com/office/drawing/2014/main" id="{6AC5F5F0-88D0-3DAE-564C-5447F350F416}"/>
              </a:ext>
            </a:extLst>
          </p:cNvPr>
          <p:cNvGrpSpPr/>
          <p:nvPr/>
        </p:nvGrpSpPr>
        <p:grpSpPr>
          <a:xfrm>
            <a:off x="5349632" y="2796537"/>
            <a:ext cx="1297870" cy="6634196"/>
            <a:chOff x="397650" y="2645009"/>
            <a:chExt cx="1297870" cy="6634196"/>
          </a:xfrm>
        </p:grpSpPr>
        <p:sp>
          <p:nvSpPr>
            <p:cNvPr id="2146" name="สี่เหลี่ยมผืนผ้า 4">
              <a:extLst>
                <a:ext uri="{FF2B5EF4-FFF2-40B4-BE49-F238E27FC236}">
                  <a16:creationId xmlns:a16="http://schemas.microsoft.com/office/drawing/2014/main" id="{3A30D4F7-8F41-3625-9603-F227C34DA38A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147" name="กลุ่ม 265">
              <a:extLst>
                <a:ext uri="{FF2B5EF4-FFF2-40B4-BE49-F238E27FC236}">
                  <a16:creationId xmlns:a16="http://schemas.microsoft.com/office/drawing/2014/main" id="{1CC82304-2E01-2429-01DE-E969C59B170B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8" name="วงรี 610">
                <a:extLst>
                  <a:ext uri="{FF2B5EF4-FFF2-40B4-BE49-F238E27FC236}">
                    <a16:creationId xmlns:a16="http://schemas.microsoft.com/office/drawing/2014/main" id="{17299104-2B3C-D30B-8712-380BDEC0E56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9" name="วงรี 611">
                <a:extLst>
                  <a:ext uri="{FF2B5EF4-FFF2-40B4-BE49-F238E27FC236}">
                    <a16:creationId xmlns:a16="http://schemas.microsoft.com/office/drawing/2014/main" id="{237299CA-72CD-969E-4682-07963E1BEBD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0" name="วงรี 612">
                <a:extLst>
                  <a:ext uri="{FF2B5EF4-FFF2-40B4-BE49-F238E27FC236}">
                    <a16:creationId xmlns:a16="http://schemas.microsoft.com/office/drawing/2014/main" id="{F7D64878-702C-87CC-640D-EFCA5D605B6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1" name="วงรี 613">
                <a:extLst>
                  <a:ext uri="{FF2B5EF4-FFF2-40B4-BE49-F238E27FC236}">
                    <a16:creationId xmlns:a16="http://schemas.microsoft.com/office/drawing/2014/main" id="{2ED3B5FB-6FE0-FA86-DE06-0DE737F59E1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48" name="กลุ่ม 298">
              <a:extLst>
                <a:ext uri="{FF2B5EF4-FFF2-40B4-BE49-F238E27FC236}">
                  <a16:creationId xmlns:a16="http://schemas.microsoft.com/office/drawing/2014/main" id="{D885EEBE-A234-BF3A-9BBC-E613A814036D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4" name="วงรี 602">
                <a:extLst>
                  <a:ext uri="{FF2B5EF4-FFF2-40B4-BE49-F238E27FC236}">
                    <a16:creationId xmlns:a16="http://schemas.microsoft.com/office/drawing/2014/main" id="{207B775B-DBF2-08B4-8327-0D11235FC05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5" name="วงรี 603">
                <a:extLst>
                  <a:ext uri="{FF2B5EF4-FFF2-40B4-BE49-F238E27FC236}">
                    <a16:creationId xmlns:a16="http://schemas.microsoft.com/office/drawing/2014/main" id="{3D3BB92C-8638-7D12-4A23-A6F702536AF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6" name="วงรี 604">
                <a:extLst>
                  <a:ext uri="{FF2B5EF4-FFF2-40B4-BE49-F238E27FC236}">
                    <a16:creationId xmlns:a16="http://schemas.microsoft.com/office/drawing/2014/main" id="{BF258FCB-7436-824A-8A92-6D314FA942E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7" name="วงรี 609">
                <a:extLst>
                  <a:ext uri="{FF2B5EF4-FFF2-40B4-BE49-F238E27FC236}">
                    <a16:creationId xmlns:a16="http://schemas.microsoft.com/office/drawing/2014/main" id="{2031529E-26FD-0AC6-9672-4E3022F9EB9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49" name="กลุ่ม 299">
              <a:extLst>
                <a:ext uri="{FF2B5EF4-FFF2-40B4-BE49-F238E27FC236}">
                  <a16:creationId xmlns:a16="http://schemas.microsoft.com/office/drawing/2014/main" id="{DB3F163C-D1AF-BC46-0E44-B91E401A0FF9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0" name="วงรี 562">
                <a:extLst>
                  <a:ext uri="{FF2B5EF4-FFF2-40B4-BE49-F238E27FC236}">
                    <a16:creationId xmlns:a16="http://schemas.microsoft.com/office/drawing/2014/main" id="{11D13F10-C7AE-574D-7CDA-D8AD0E3F42C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1" name="วงรี 563">
                <a:extLst>
                  <a:ext uri="{FF2B5EF4-FFF2-40B4-BE49-F238E27FC236}">
                    <a16:creationId xmlns:a16="http://schemas.microsoft.com/office/drawing/2014/main" id="{9C8A70D5-F13E-3826-1FB8-DF6FDA002DA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2" name="วงรี 564">
                <a:extLst>
                  <a:ext uri="{FF2B5EF4-FFF2-40B4-BE49-F238E27FC236}">
                    <a16:creationId xmlns:a16="http://schemas.microsoft.com/office/drawing/2014/main" id="{2FF174EA-2B58-4606-086A-902DEFAA987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3" name="วงรี 601">
                <a:extLst>
                  <a:ext uri="{FF2B5EF4-FFF2-40B4-BE49-F238E27FC236}">
                    <a16:creationId xmlns:a16="http://schemas.microsoft.com/office/drawing/2014/main" id="{4EE2AB26-A2EE-F854-86E5-0D04187A185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0" name="กลุ่ม 300">
              <a:extLst>
                <a:ext uri="{FF2B5EF4-FFF2-40B4-BE49-F238E27FC236}">
                  <a16:creationId xmlns:a16="http://schemas.microsoft.com/office/drawing/2014/main" id="{3D8738DD-F81F-DFC5-4E6B-49DF9D3B216A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56" name="วงรี 558">
                <a:extLst>
                  <a:ext uri="{FF2B5EF4-FFF2-40B4-BE49-F238E27FC236}">
                    <a16:creationId xmlns:a16="http://schemas.microsoft.com/office/drawing/2014/main" id="{4E451B9C-9A10-5CB6-CE2E-DCBB29B2188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7" name="วงรี 559">
                <a:extLst>
                  <a:ext uri="{FF2B5EF4-FFF2-40B4-BE49-F238E27FC236}">
                    <a16:creationId xmlns:a16="http://schemas.microsoft.com/office/drawing/2014/main" id="{6A549DEA-BC67-5683-4C36-F7D67707957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8" name="วงรี 560">
                <a:extLst>
                  <a:ext uri="{FF2B5EF4-FFF2-40B4-BE49-F238E27FC236}">
                    <a16:creationId xmlns:a16="http://schemas.microsoft.com/office/drawing/2014/main" id="{B90D1078-37B7-50AD-311F-73769F3A2C6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9" name="วงรี 561">
                <a:extLst>
                  <a:ext uri="{FF2B5EF4-FFF2-40B4-BE49-F238E27FC236}">
                    <a16:creationId xmlns:a16="http://schemas.microsoft.com/office/drawing/2014/main" id="{7B62C21C-BAA7-736A-9EC0-EB813AF5D62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1" name="กลุ่ม 301">
              <a:extLst>
                <a:ext uri="{FF2B5EF4-FFF2-40B4-BE49-F238E27FC236}">
                  <a16:creationId xmlns:a16="http://schemas.microsoft.com/office/drawing/2014/main" id="{C80DAED2-7FCF-7790-CE24-801FD79308C0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52" name="วงรี 554">
                <a:extLst>
                  <a:ext uri="{FF2B5EF4-FFF2-40B4-BE49-F238E27FC236}">
                    <a16:creationId xmlns:a16="http://schemas.microsoft.com/office/drawing/2014/main" id="{DDC68E14-D6D0-8F22-69C7-00CCA4AD55A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3" name="วงรี 555">
                <a:extLst>
                  <a:ext uri="{FF2B5EF4-FFF2-40B4-BE49-F238E27FC236}">
                    <a16:creationId xmlns:a16="http://schemas.microsoft.com/office/drawing/2014/main" id="{58016BC8-5232-CFFD-F2C8-DCEC16BB8C1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4" name="วงรี 556">
                <a:extLst>
                  <a:ext uri="{FF2B5EF4-FFF2-40B4-BE49-F238E27FC236}">
                    <a16:creationId xmlns:a16="http://schemas.microsoft.com/office/drawing/2014/main" id="{342FF3AA-FAE5-F5FD-30F1-C60C2D836A1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5" name="วงรี 557">
                <a:extLst>
                  <a:ext uri="{FF2B5EF4-FFF2-40B4-BE49-F238E27FC236}">
                    <a16:creationId xmlns:a16="http://schemas.microsoft.com/office/drawing/2014/main" id="{282A845F-0CAB-BB66-B6CC-024FE37AFA3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2" name="กลุ่ม 302">
              <a:extLst>
                <a:ext uri="{FF2B5EF4-FFF2-40B4-BE49-F238E27FC236}">
                  <a16:creationId xmlns:a16="http://schemas.microsoft.com/office/drawing/2014/main" id="{64C91F87-EDE3-EE86-94C9-E9BA4DFC6378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8" name="วงรี 550">
                <a:extLst>
                  <a:ext uri="{FF2B5EF4-FFF2-40B4-BE49-F238E27FC236}">
                    <a16:creationId xmlns:a16="http://schemas.microsoft.com/office/drawing/2014/main" id="{9FDC6DBD-8442-8014-C58A-7E645E89700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9" name="วงรี 551">
                <a:extLst>
                  <a:ext uri="{FF2B5EF4-FFF2-40B4-BE49-F238E27FC236}">
                    <a16:creationId xmlns:a16="http://schemas.microsoft.com/office/drawing/2014/main" id="{905CD119-588C-CA9F-43A5-5BF738C2A7B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0" name="วงรี 552">
                <a:extLst>
                  <a:ext uri="{FF2B5EF4-FFF2-40B4-BE49-F238E27FC236}">
                    <a16:creationId xmlns:a16="http://schemas.microsoft.com/office/drawing/2014/main" id="{6169E631-AF72-BE89-BF28-726F5DA3738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1" name="วงรี 553">
                <a:extLst>
                  <a:ext uri="{FF2B5EF4-FFF2-40B4-BE49-F238E27FC236}">
                    <a16:creationId xmlns:a16="http://schemas.microsoft.com/office/drawing/2014/main" id="{1264A43C-65B4-92F4-22BF-DBFAD94C04C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3" name="กลุ่ม 303">
              <a:extLst>
                <a:ext uri="{FF2B5EF4-FFF2-40B4-BE49-F238E27FC236}">
                  <a16:creationId xmlns:a16="http://schemas.microsoft.com/office/drawing/2014/main" id="{3BAA6E0C-D023-AC70-6E8D-01D9DF6BF6C6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4" name="วงรี 546">
                <a:extLst>
                  <a:ext uri="{FF2B5EF4-FFF2-40B4-BE49-F238E27FC236}">
                    <a16:creationId xmlns:a16="http://schemas.microsoft.com/office/drawing/2014/main" id="{8DB89424-E222-DB51-94C3-2F880BD4AF3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5" name="วงรี 547">
                <a:extLst>
                  <a:ext uri="{FF2B5EF4-FFF2-40B4-BE49-F238E27FC236}">
                    <a16:creationId xmlns:a16="http://schemas.microsoft.com/office/drawing/2014/main" id="{004FFE1F-4521-03C7-60FD-8CB98F68974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6" name="วงรี 548">
                <a:extLst>
                  <a:ext uri="{FF2B5EF4-FFF2-40B4-BE49-F238E27FC236}">
                    <a16:creationId xmlns:a16="http://schemas.microsoft.com/office/drawing/2014/main" id="{C7FD1B90-2964-DC0A-9652-C7B818B4691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7" name="วงรี 549">
                <a:extLst>
                  <a:ext uri="{FF2B5EF4-FFF2-40B4-BE49-F238E27FC236}">
                    <a16:creationId xmlns:a16="http://schemas.microsoft.com/office/drawing/2014/main" id="{920EBAA4-A776-7485-23E9-9994F1E9F06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4" name="กลุ่ม 304">
              <a:extLst>
                <a:ext uri="{FF2B5EF4-FFF2-40B4-BE49-F238E27FC236}">
                  <a16:creationId xmlns:a16="http://schemas.microsoft.com/office/drawing/2014/main" id="{0B31E67D-48C3-2BA0-D147-F063FABCDD00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0" name="วงรี 542">
                <a:extLst>
                  <a:ext uri="{FF2B5EF4-FFF2-40B4-BE49-F238E27FC236}">
                    <a16:creationId xmlns:a16="http://schemas.microsoft.com/office/drawing/2014/main" id="{D351C01D-480E-FC3E-9BF7-4A8C8E6BC7C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1" name="วงรี 543">
                <a:extLst>
                  <a:ext uri="{FF2B5EF4-FFF2-40B4-BE49-F238E27FC236}">
                    <a16:creationId xmlns:a16="http://schemas.microsoft.com/office/drawing/2014/main" id="{E413EA81-9156-1076-5605-AB9301EC2BF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2" name="วงรี 544">
                <a:extLst>
                  <a:ext uri="{FF2B5EF4-FFF2-40B4-BE49-F238E27FC236}">
                    <a16:creationId xmlns:a16="http://schemas.microsoft.com/office/drawing/2014/main" id="{DD10BC97-A4A5-4812-F006-4A2E96B219F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3" name="วงรี 545">
                <a:extLst>
                  <a:ext uri="{FF2B5EF4-FFF2-40B4-BE49-F238E27FC236}">
                    <a16:creationId xmlns:a16="http://schemas.microsoft.com/office/drawing/2014/main" id="{54EECFAE-D90D-BE15-5A38-CCDBA1B3D92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5" name="กลุ่ม 305">
              <a:extLst>
                <a:ext uri="{FF2B5EF4-FFF2-40B4-BE49-F238E27FC236}">
                  <a16:creationId xmlns:a16="http://schemas.microsoft.com/office/drawing/2014/main" id="{EEE13E9C-DBCD-76B7-D6D4-0B08A226669F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36" name="วงรี 538">
                <a:extLst>
                  <a:ext uri="{FF2B5EF4-FFF2-40B4-BE49-F238E27FC236}">
                    <a16:creationId xmlns:a16="http://schemas.microsoft.com/office/drawing/2014/main" id="{45F5AD29-FC25-96C4-1E02-1F73C7F34A1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7" name="วงรี 539">
                <a:extLst>
                  <a:ext uri="{FF2B5EF4-FFF2-40B4-BE49-F238E27FC236}">
                    <a16:creationId xmlns:a16="http://schemas.microsoft.com/office/drawing/2014/main" id="{A4B4FDFC-83D2-2FA4-4A93-A06DB7C6D10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8" name="วงรี 540">
                <a:extLst>
                  <a:ext uri="{FF2B5EF4-FFF2-40B4-BE49-F238E27FC236}">
                    <a16:creationId xmlns:a16="http://schemas.microsoft.com/office/drawing/2014/main" id="{C320B6C7-A94C-9754-8AC9-8CF53144F7B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9" name="วงรี 541">
                <a:extLst>
                  <a:ext uri="{FF2B5EF4-FFF2-40B4-BE49-F238E27FC236}">
                    <a16:creationId xmlns:a16="http://schemas.microsoft.com/office/drawing/2014/main" id="{8787F279-189E-CC74-A437-8AA769DC980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6" name="กลุ่ม 306">
              <a:extLst>
                <a:ext uri="{FF2B5EF4-FFF2-40B4-BE49-F238E27FC236}">
                  <a16:creationId xmlns:a16="http://schemas.microsoft.com/office/drawing/2014/main" id="{5EEA5D6E-9BFD-598D-AE04-AF446931FAE4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32" name="วงรี 534">
                <a:extLst>
                  <a:ext uri="{FF2B5EF4-FFF2-40B4-BE49-F238E27FC236}">
                    <a16:creationId xmlns:a16="http://schemas.microsoft.com/office/drawing/2014/main" id="{4C57740A-6E7B-03C5-6E68-10283123079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3" name="วงรี 535">
                <a:extLst>
                  <a:ext uri="{FF2B5EF4-FFF2-40B4-BE49-F238E27FC236}">
                    <a16:creationId xmlns:a16="http://schemas.microsoft.com/office/drawing/2014/main" id="{F3CF75EE-36C1-87CC-FE1B-44AF6C73447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4" name="วงรี 536">
                <a:extLst>
                  <a:ext uri="{FF2B5EF4-FFF2-40B4-BE49-F238E27FC236}">
                    <a16:creationId xmlns:a16="http://schemas.microsoft.com/office/drawing/2014/main" id="{1D86E6AD-4124-C9C6-31C7-6C20572CECD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5" name="วงรี 537">
                <a:extLst>
                  <a:ext uri="{FF2B5EF4-FFF2-40B4-BE49-F238E27FC236}">
                    <a16:creationId xmlns:a16="http://schemas.microsoft.com/office/drawing/2014/main" id="{FF5DB44D-087C-A2DA-DFA0-421FB558DE5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7" name="กลุ่ม 307">
              <a:extLst>
                <a:ext uri="{FF2B5EF4-FFF2-40B4-BE49-F238E27FC236}">
                  <a16:creationId xmlns:a16="http://schemas.microsoft.com/office/drawing/2014/main" id="{D62DA432-C0B7-E858-19F0-7314C5783E38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8" name="วงรี 530">
                <a:extLst>
                  <a:ext uri="{FF2B5EF4-FFF2-40B4-BE49-F238E27FC236}">
                    <a16:creationId xmlns:a16="http://schemas.microsoft.com/office/drawing/2014/main" id="{9E211816-87E9-61C2-FE01-6AACA1433C8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9" name="วงรี 531">
                <a:extLst>
                  <a:ext uri="{FF2B5EF4-FFF2-40B4-BE49-F238E27FC236}">
                    <a16:creationId xmlns:a16="http://schemas.microsoft.com/office/drawing/2014/main" id="{05FF96ED-B395-FBD7-16DC-0E673736BCD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0" name="วงรี 532">
                <a:extLst>
                  <a:ext uri="{FF2B5EF4-FFF2-40B4-BE49-F238E27FC236}">
                    <a16:creationId xmlns:a16="http://schemas.microsoft.com/office/drawing/2014/main" id="{14191462-AF1C-C289-DACD-5BF3C908F0F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1" name="วงรี 533">
                <a:extLst>
                  <a:ext uri="{FF2B5EF4-FFF2-40B4-BE49-F238E27FC236}">
                    <a16:creationId xmlns:a16="http://schemas.microsoft.com/office/drawing/2014/main" id="{3C577437-4317-1F5A-7FB3-0E64ECC270A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8" name="กลุ่ม 308">
              <a:extLst>
                <a:ext uri="{FF2B5EF4-FFF2-40B4-BE49-F238E27FC236}">
                  <a16:creationId xmlns:a16="http://schemas.microsoft.com/office/drawing/2014/main" id="{B6EE9C8C-8B3C-0C20-74E1-6E6A9A524619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4" name="วงรี 526">
                <a:extLst>
                  <a:ext uri="{FF2B5EF4-FFF2-40B4-BE49-F238E27FC236}">
                    <a16:creationId xmlns:a16="http://schemas.microsoft.com/office/drawing/2014/main" id="{50A916F1-A666-806C-1FB8-E4810F55BE7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5" name="วงรี 527">
                <a:extLst>
                  <a:ext uri="{FF2B5EF4-FFF2-40B4-BE49-F238E27FC236}">
                    <a16:creationId xmlns:a16="http://schemas.microsoft.com/office/drawing/2014/main" id="{3B17B4C2-B49A-3704-E94E-F391E6909DC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6" name="วงรี 528">
                <a:extLst>
                  <a:ext uri="{FF2B5EF4-FFF2-40B4-BE49-F238E27FC236}">
                    <a16:creationId xmlns:a16="http://schemas.microsoft.com/office/drawing/2014/main" id="{EF06B38E-94D8-8F98-C90A-009AC534702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7" name="วงรี 529">
                <a:extLst>
                  <a:ext uri="{FF2B5EF4-FFF2-40B4-BE49-F238E27FC236}">
                    <a16:creationId xmlns:a16="http://schemas.microsoft.com/office/drawing/2014/main" id="{FB15F998-DEC6-002D-1C90-4120F1319AA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9" name="กลุ่ม 309">
              <a:extLst>
                <a:ext uri="{FF2B5EF4-FFF2-40B4-BE49-F238E27FC236}">
                  <a16:creationId xmlns:a16="http://schemas.microsoft.com/office/drawing/2014/main" id="{29169F11-64E2-FED5-37E2-ACCC350DED3C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0" name="วงรี 522">
                <a:extLst>
                  <a:ext uri="{FF2B5EF4-FFF2-40B4-BE49-F238E27FC236}">
                    <a16:creationId xmlns:a16="http://schemas.microsoft.com/office/drawing/2014/main" id="{8F9EEAD2-2DC7-32D4-9737-9B64F098230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1" name="วงรี 523">
                <a:extLst>
                  <a:ext uri="{FF2B5EF4-FFF2-40B4-BE49-F238E27FC236}">
                    <a16:creationId xmlns:a16="http://schemas.microsoft.com/office/drawing/2014/main" id="{11AC277F-48C4-AB49-E79C-5BB0AAA1D0E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2" name="วงรี 524">
                <a:extLst>
                  <a:ext uri="{FF2B5EF4-FFF2-40B4-BE49-F238E27FC236}">
                    <a16:creationId xmlns:a16="http://schemas.microsoft.com/office/drawing/2014/main" id="{E31BD247-7DF7-2656-6842-296953EF1DA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3" name="วงรี 525">
                <a:extLst>
                  <a:ext uri="{FF2B5EF4-FFF2-40B4-BE49-F238E27FC236}">
                    <a16:creationId xmlns:a16="http://schemas.microsoft.com/office/drawing/2014/main" id="{038D8EB5-EC06-4B8A-513A-EAE0DA03692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0" name="กลุ่ม 310">
              <a:extLst>
                <a:ext uri="{FF2B5EF4-FFF2-40B4-BE49-F238E27FC236}">
                  <a16:creationId xmlns:a16="http://schemas.microsoft.com/office/drawing/2014/main" id="{38856F7F-CECB-922D-1A7D-1880ECD7C3C0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16" name="วงรี 508">
                <a:extLst>
                  <a:ext uri="{FF2B5EF4-FFF2-40B4-BE49-F238E27FC236}">
                    <a16:creationId xmlns:a16="http://schemas.microsoft.com/office/drawing/2014/main" id="{7CB837B9-EDD1-6A31-84C8-D21AD6DFC75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7" name="วงรี 510">
                <a:extLst>
                  <a:ext uri="{FF2B5EF4-FFF2-40B4-BE49-F238E27FC236}">
                    <a16:creationId xmlns:a16="http://schemas.microsoft.com/office/drawing/2014/main" id="{7F23EA93-0621-B3C2-882A-DC119792D47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8" name="วงรี 520">
                <a:extLst>
                  <a:ext uri="{FF2B5EF4-FFF2-40B4-BE49-F238E27FC236}">
                    <a16:creationId xmlns:a16="http://schemas.microsoft.com/office/drawing/2014/main" id="{5C4C493F-69AE-CF86-553A-B382CDAA6C7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9" name="วงรี 521">
                <a:extLst>
                  <a:ext uri="{FF2B5EF4-FFF2-40B4-BE49-F238E27FC236}">
                    <a16:creationId xmlns:a16="http://schemas.microsoft.com/office/drawing/2014/main" id="{0C8755F9-D6C0-5FAC-3031-D8BF93A7E25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1" name="กลุ่ม 311">
              <a:extLst>
                <a:ext uri="{FF2B5EF4-FFF2-40B4-BE49-F238E27FC236}">
                  <a16:creationId xmlns:a16="http://schemas.microsoft.com/office/drawing/2014/main" id="{690E99CC-6BED-0EF1-F3CE-0337B0ED4D36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12" name="วงรี 337">
                <a:extLst>
                  <a:ext uri="{FF2B5EF4-FFF2-40B4-BE49-F238E27FC236}">
                    <a16:creationId xmlns:a16="http://schemas.microsoft.com/office/drawing/2014/main" id="{13190D29-6325-77C9-DE27-B1EEA0F7D18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3" name="วงรี 338">
                <a:extLst>
                  <a:ext uri="{FF2B5EF4-FFF2-40B4-BE49-F238E27FC236}">
                    <a16:creationId xmlns:a16="http://schemas.microsoft.com/office/drawing/2014/main" id="{70845E3F-081B-C35E-96DF-92F17CD0E3D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4" name="วงรี 339">
                <a:extLst>
                  <a:ext uri="{FF2B5EF4-FFF2-40B4-BE49-F238E27FC236}">
                    <a16:creationId xmlns:a16="http://schemas.microsoft.com/office/drawing/2014/main" id="{96F19D65-512E-C1E3-FBF0-3B925320FFD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5" name="วงรี 506">
                <a:extLst>
                  <a:ext uri="{FF2B5EF4-FFF2-40B4-BE49-F238E27FC236}">
                    <a16:creationId xmlns:a16="http://schemas.microsoft.com/office/drawing/2014/main" id="{6D727EF5-BAA9-CF2E-CBF6-60FB5F77B77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2" name="กลุ่ม 312">
              <a:extLst>
                <a:ext uri="{FF2B5EF4-FFF2-40B4-BE49-F238E27FC236}">
                  <a16:creationId xmlns:a16="http://schemas.microsoft.com/office/drawing/2014/main" id="{00D97EB7-B685-CD9A-8C57-C884109C314E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8" name="วงรี 333">
                <a:extLst>
                  <a:ext uri="{FF2B5EF4-FFF2-40B4-BE49-F238E27FC236}">
                    <a16:creationId xmlns:a16="http://schemas.microsoft.com/office/drawing/2014/main" id="{663BD2E4-22E0-FD2B-4A2F-9CEDEACC053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9" name="วงรี 334">
                <a:extLst>
                  <a:ext uri="{FF2B5EF4-FFF2-40B4-BE49-F238E27FC236}">
                    <a16:creationId xmlns:a16="http://schemas.microsoft.com/office/drawing/2014/main" id="{F038279F-EC1D-BD46-2811-6990E32E6FD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0" name="วงรี 335">
                <a:extLst>
                  <a:ext uri="{FF2B5EF4-FFF2-40B4-BE49-F238E27FC236}">
                    <a16:creationId xmlns:a16="http://schemas.microsoft.com/office/drawing/2014/main" id="{1284F274-1A63-C3B7-2BB5-940AAF85DC3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1" name="วงรี 336">
                <a:extLst>
                  <a:ext uri="{FF2B5EF4-FFF2-40B4-BE49-F238E27FC236}">
                    <a16:creationId xmlns:a16="http://schemas.microsoft.com/office/drawing/2014/main" id="{48F9B345-A21F-441A-D6D4-E66EAE6023B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3" name="กลุ่ม 313">
              <a:extLst>
                <a:ext uri="{FF2B5EF4-FFF2-40B4-BE49-F238E27FC236}">
                  <a16:creationId xmlns:a16="http://schemas.microsoft.com/office/drawing/2014/main" id="{F43BCAAE-8A16-F905-07E7-DA19BA896DB3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4" name="วงรี 329">
                <a:extLst>
                  <a:ext uri="{FF2B5EF4-FFF2-40B4-BE49-F238E27FC236}">
                    <a16:creationId xmlns:a16="http://schemas.microsoft.com/office/drawing/2014/main" id="{7302E180-0A48-8E54-F6C4-D5C48A7F5D0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5" name="วงรี 330">
                <a:extLst>
                  <a:ext uri="{FF2B5EF4-FFF2-40B4-BE49-F238E27FC236}">
                    <a16:creationId xmlns:a16="http://schemas.microsoft.com/office/drawing/2014/main" id="{CA6EB901-02C5-5F4B-B65C-F69DA4211C6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6" name="วงรี 331">
                <a:extLst>
                  <a:ext uri="{FF2B5EF4-FFF2-40B4-BE49-F238E27FC236}">
                    <a16:creationId xmlns:a16="http://schemas.microsoft.com/office/drawing/2014/main" id="{2F67C010-6C6E-7A77-DA81-D1B03E16CEC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7" name="วงรี 332">
                <a:extLst>
                  <a:ext uri="{FF2B5EF4-FFF2-40B4-BE49-F238E27FC236}">
                    <a16:creationId xmlns:a16="http://schemas.microsoft.com/office/drawing/2014/main" id="{E44AABC1-B68F-3B24-5BF2-D7A3BC7BA08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4" name="กลุ่ม 314">
              <a:extLst>
                <a:ext uri="{FF2B5EF4-FFF2-40B4-BE49-F238E27FC236}">
                  <a16:creationId xmlns:a16="http://schemas.microsoft.com/office/drawing/2014/main" id="{A71A33F9-D13E-10E9-09E8-25C82D179185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0" name="วงรี 325">
                <a:extLst>
                  <a:ext uri="{FF2B5EF4-FFF2-40B4-BE49-F238E27FC236}">
                    <a16:creationId xmlns:a16="http://schemas.microsoft.com/office/drawing/2014/main" id="{E291B56D-D831-4924-359F-B719E33580F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1" name="วงรี 326">
                <a:extLst>
                  <a:ext uri="{FF2B5EF4-FFF2-40B4-BE49-F238E27FC236}">
                    <a16:creationId xmlns:a16="http://schemas.microsoft.com/office/drawing/2014/main" id="{4717D299-3DC5-1C01-77B0-4298A2DB02B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2" name="วงรี 327">
                <a:extLst>
                  <a:ext uri="{FF2B5EF4-FFF2-40B4-BE49-F238E27FC236}">
                    <a16:creationId xmlns:a16="http://schemas.microsoft.com/office/drawing/2014/main" id="{F192C232-F31E-63E5-25A8-6AC9622A470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3" name="วงรี 328">
                <a:extLst>
                  <a:ext uri="{FF2B5EF4-FFF2-40B4-BE49-F238E27FC236}">
                    <a16:creationId xmlns:a16="http://schemas.microsoft.com/office/drawing/2014/main" id="{9A44AA6C-8B57-D5EA-9719-033875A78F2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5" name="กลุ่ม 315">
              <a:extLst>
                <a:ext uri="{FF2B5EF4-FFF2-40B4-BE49-F238E27FC236}">
                  <a16:creationId xmlns:a16="http://schemas.microsoft.com/office/drawing/2014/main" id="{398DEA51-D2E4-4ECF-9B65-6D7E7484133F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96" name="วงรี 321">
                <a:extLst>
                  <a:ext uri="{FF2B5EF4-FFF2-40B4-BE49-F238E27FC236}">
                    <a16:creationId xmlns:a16="http://schemas.microsoft.com/office/drawing/2014/main" id="{C2796CA8-7B48-9926-3134-09AA2AD5A13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7" name="วงรี 322">
                <a:extLst>
                  <a:ext uri="{FF2B5EF4-FFF2-40B4-BE49-F238E27FC236}">
                    <a16:creationId xmlns:a16="http://schemas.microsoft.com/office/drawing/2014/main" id="{B0927A8A-266B-0C0B-19B2-EBA7C371F97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8" name="วงรี 323">
                <a:extLst>
                  <a:ext uri="{FF2B5EF4-FFF2-40B4-BE49-F238E27FC236}">
                    <a16:creationId xmlns:a16="http://schemas.microsoft.com/office/drawing/2014/main" id="{C1809685-7028-36BA-0823-42C145B2D90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9" name="วงรี 324">
                <a:extLst>
                  <a:ext uri="{FF2B5EF4-FFF2-40B4-BE49-F238E27FC236}">
                    <a16:creationId xmlns:a16="http://schemas.microsoft.com/office/drawing/2014/main" id="{C77D0231-433C-68AA-C39A-DB778AAFF41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6" name="กลุ่ม 316">
              <a:extLst>
                <a:ext uri="{FF2B5EF4-FFF2-40B4-BE49-F238E27FC236}">
                  <a16:creationId xmlns:a16="http://schemas.microsoft.com/office/drawing/2014/main" id="{637B8C51-59CE-7873-7BB7-6B63E2EDC150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92" name="วงรี 317">
                <a:extLst>
                  <a:ext uri="{FF2B5EF4-FFF2-40B4-BE49-F238E27FC236}">
                    <a16:creationId xmlns:a16="http://schemas.microsoft.com/office/drawing/2014/main" id="{79D2829C-C665-F5E5-E8CA-D446E4EB062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3" name="วงรี 318">
                <a:extLst>
                  <a:ext uri="{FF2B5EF4-FFF2-40B4-BE49-F238E27FC236}">
                    <a16:creationId xmlns:a16="http://schemas.microsoft.com/office/drawing/2014/main" id="{80631CB2-4AA7-586C-ACCA-B7C7569A9B4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4" name="วงรี 319">
                <a:extLst>
                  <a:ext uri="{FF2B5EF4-FFF2-40B4-BE49-F238E27FC236}">
                    <a16:creationId xmlns:a16="http://schemas.microsoft.com/office/drawing/2014/main" id="{58B07B2A-9567-3F76-C8A2-4744D40E1EB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5" name="วงรี 320">
                <a:extLst>
                  <a:ext uri="{FF2B5EF4-FFF2-40B4-BE49-F238E27FC236}">
                    <a16:creationId xmlns:a16="http://schemas.microsoft.com/office/drawing/2014/main" id="{7BFD3E30-79B5-8429-08A2-FD09AD953A3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7" name="กลุ่ม 298">
              <a:extLst>
                <a:ext uri="{FF2B5EF4-FFF2-40B4-BE49-F238E27FC236}">
                  <a16:creationId xmlns:a16="http://schemas.microsoft.com/office/drawing/2014/main" id="{58C619FE-6B5F-6B20-F207-8B51DAB74E57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8" name="วงรี 602">
                <a:extLst>
                  <a:ext uri="{FF2B5EF4-FFF2-40B4-BE49-F238E27FC236}">
                    <a16:creationId xmlns:a16="http://schemas.microsoft.com/office/drawing/2014/main" id="{7B733CFA-BB1F-FDDA-1C14-719492C1182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9" name="วงรี 603">
                <a:extLst>
                  <a:ext uri="{FF2B5EF4-FFF2-40B4-BE49-F238E27FC236}">
                    <a16:creationId xmlns:a16="http://schemas.microsoft.com/office/drawing/2014/main" id="{484B9A49-2B8A-C3B2-5015-F69704534AA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0" name="วงรี 604">
                <a:extLst>
                  <a:ext uri="{FF2B5EF4-FFF2-40B4-BE49-F238E27FC236}">
                    <a16:creationId xmlns:a16="http://schemas.microsoft.com/office/drawing/2014/main" id="{519380E0-D6FB-28DC-4267-BDE11962FB1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1" name="วงรี 609">
                <a:extLst>
                  <a:ext uri="{FF2B5EF4-FFF2-40B4-BE49-F238E27FC236}">
                    <a16:creationId xmlns:a16="http://schemas.microsoft.com/office/drawing/2014/main" id="{7E5C34B2-D1E7-6D91-9368-E68547F1B9C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8" name="กลุ่ม 298">
              <a:extLst>
                <a:ext uri="{FF2B5EF4-FFF2-40B4-BE49-F238E27FC236}">
                  <a16:creationId xmlns:a16="http://schemas.microsoft.com/office/drawing/2014/main" id="{05208ABF-A373-56CE-BCBA-999D6AFCB319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4" name="วงรี 602">
                <a:extLst>
                  <a:ext uri="{FF2B5EF4-FFF2-40B4-BE49-F238E27FC236}">
                    <a16:creationId xmlns:a16="http://schemas.microsoft.com/office/drawing/2014/main" id="{DD9379FA-A262-7E1D-F879-1F20A112FD4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5" name="วงรี 603">
                <a:extLst>
                  <a:ext uri="{FF2B5EF4-FFF2-40B4-BE49-F238E27FC236}">
                    <a16:creationId xmlns:a16="http://schemas.microsoft.com/office/drawing/2014/main" id="{5EB06D8B-5C62-BAB3-BA12-809BFAB0878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6" name="วงรี 604">
                <a:extLst>
                  <a:ext uri="{FF2B5EF4-FFF2-40B4-BE49-F238E27FC236}">
                    <a16:creationId xmlns:a16="http://schemas.microsoft.com/office/drawing/2014/main" id="{C8AE0356-3C75-0D21-E050-C42BDC068DF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7" name="วงรี 609">
                <a:extLst>
                  <a:ext uri="{FF2B5EF4-FFF2-40B4-BE49-F238E27FC236}">
                    <a16:creationId xmlns:a16="http://schemas.microsoft.com/office/drawing/2014/main" id="{89991EAA-1DF5-43A4-95F1-2BDCEDC19BD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9" name="กลุ่ม 265">
              <a:extLst>
                <a:ext uri="{FF2B5EF4-FFF2-40B4-BE49-F238E27FC236}">
                  <a16:creationId xmlns:a16="http://schemas.microsoft.com/office/drawing/2014/main" id="{A85273E8-F9A1-2F39-C695-35290EB594E1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0" name="วงรี 610">
                <a:extLst>
                  <a:ext uri="{FF2B5EF4-FFF2-40B4-BE49-F238E27FC236}">
                    <a16:creationId xmlns:a16="http://schemas.microsoft.com/office/drawing/2014/main" id="{950041BE-11BE-0E13-081F-6CF16A6E293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1" name="วงรี 611">
                <a:extLst>
                  <a:ext uri="{FF2B5EF4-FFF2-40B4-BE49-F238E27FC236}">
                    <a16:creationId xmlns:a16="http://schemas.microsoft.com/office/drawing/2014/main" id="{75ADE5FE-CD07-924C-E561-AAF42B75B32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2" name="วงรี 612">
                <a:extLst>
                  <a:ext uri="{FF2B5EF4-FFF2-40B4-BE49-F238E27FC236}">
                    <a16:creationId xmlns:a16="http://schemas.microsoft.com/office/drawing/2014/main" id="{49FCBB35-56B3-2204-23A2-DC9A364B527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3" name="วงรี 613">
                <a:extLst>
                  <a:ext uri="{FF2B5EF4-FFF2-40B4-BE49-F238E27FC236}">
                    <a16:creationId xmlns:a16="http://schemas.microsoft.com/office/drawing/2014/main" id="{707E9F94-B230-E173-C695-E1805120606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70" name="กลุ่ม 298">
              <a:extLst>
                <a:ext uri="{FF2B5EF4-FFF2-40B4-BE49-F238E27FC236}">
                  <a16:creationId xmlns:a16="http://schemas.microsoft.com/office/drawing/2014/main" id="{A2FD07AD-3923-0D26-BA0A-D3410EF42B96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76" name="วงรี 602">
                <a:extLst>
                  <a:ext uri="{FF2B5EF4-FFF2-40B4-BE49-F238E27FC236}">
                    <a16:creationId xmlns:a16="http://schemas.microsoft.com/office/drawing/2014/main" id="{397A5898-0F72-AAB6-585C-C69AABC527A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7" name="วงรี 603">
                <a:extLst>
                  <a:ext uri="{FF2B5EF4-FFF2-40B4-BE49-F238E27FC236}">
                    <a16:creationId xmlns:a16="http://schemas.microsoft.com/office/drawing/2014/main" id="{8EEF9031-877F-0CB8-EB28-DE9F1FBE06F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8" name="วงรี 604">
                <a:extLst>
                  <a:ext uri="{FF2B5EF4-FFF2-40B4-BE49-F238E27FC236}">
                    <a16:creationId xmlns:a16="http://schemas.microsoft.com/office/drawing/2014/main" id="{D95B1C24-A5B1-9793-73EA-ADB88A620EF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9" name="วงรี 609">
                <a:extLst>
                  <a:ext uri="{FF2B5EF4-FFF2-40B4-BE49-F238E27FC236}">
                    <a16:creationId xmlns:a16="http://schemas.microsoft.com/office/drawing/2014/main" id="{A1C5757D-AF22-685A-0902-0313E363D14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71" name="กลุ่ม 298">
              <a:extLst>
                <a:ext uri="{FF2B5EF4-FFF2-40B4-BE49-F238E27FC236}">
                  <a16:creationId xmlns:a16="http://schemas.microsoft.com/office/drawing/2014/main" id="{929B9674-1E62-3D19-BC59-6EC4AA46133D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72" name="วงรี 602">
                <a:extLst>
                  <a:ext uri="{FF2B5EF4-FFF2-40B4-BE49-F238E27FC236}">
                    <a16:creationId xmlns:a16="http://schemas.microsoft.com/office/drawing/2014/main" id="{FD59DEB4-24F6-353A-02BF-08567526F4F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3" name="วงรี 603">
                <a:extLst>
                  <a:ext uri="{FF2B5EF4-FFF2-40B4-BE49-F238E27FC236}">
                    <a16:creationId xmlns:a16="http://schemas.microsoft.com/office/drawing/2014/main" id="{38134DF5-1DA6-CE98-1806-5FB109645AF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4" name="วงรี 604">
                <a:extLst>
                  <a:ext uri="{FF2B5EF4-FFF2-40B4-BE49-F238E27FC236}">
                    <a16:creationId xmlns:a16="http://schemas.microsoft.com/office/drawing/2014/main" id="{41D2301A-48A5-62E1-5024-8726F1BE7D6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5" name="วงรี 609">
                <a:extLst>
                  <a:ext uri="{FF2B5EF4-FFF2-40B4-BE49-F238E27FC236}">
                    <a16:creationId xmlns:a16="http://schemas.microsoft.com/office/drawing/2014/main" id="{1389A201-94C2-2694-23C8-5EFCE8774D2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sp>
        <p:nvSpPr>
          <p:cNvPr id="2273" name="กล่องข้อความ 289">
            <a:extLst>
              <a:ext uri="{FF2B5EF4-FFF2-40B4-BE49-F238E27FC236}">
                <a16:creationId xmlns:a16="http://schemas.microsoft.com/office/drawing/2014/main" id="{AAC87512-98ED-DF35-1D00-B4C82ED860A8}"/>
              </a:ext>
            </a:extLst>
          </p:cNvPr>
          <p:cNvSpPr txBox="1"/>
          <p:nvPr/>
        </p:nvSpPr>
        <p:spPr>
          <a:xfrm>
            <a:off x="1600884" y="906426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4" name="กล่องข้อความ 289">
            <a:extLst>
              <a:ext uri="{FF2B5EF4-FFF2-40B4-BE49-F238E27FC236}">
                <a16:creationId xmlns:a16="http://schemas.microsoft.com/office/drawing/2014/main" id="{B1BFFE0F-5CA8-2FB0-98E0-446B878D107A}"/>
              </a:ext>
            </a:extLst>
          </p:cNvPr>
          <p:cNvSpPr txBox="1"/>
          <p:nvPr/>
        </p:nvSpPr>
        <p:spPr>
          <a:xfrm>
            <a:off x="3214657" y="800619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5" name="กล่องข้อความ 289">
            <a:extLst>
              <a:ext uri="{FF2B5EF4-FFF2-40B4-BE49-F238E27FC236}">
                <a16:creationId xmlns:a16="http://schemas.microsoft.com/office/drawing/2014/main" id="{6BD7E2C8-DD35-10B5-A681-B6F8354AA2E1}"/>
              </a:ext>
            </a:extLst>
          </p:cNvPr>
          <p:cNvSpPr txBox="1"/>
          <p:nvPr/>
        </p:nvSpPr>
        <p:spPr>
          <a:xfrm>
            <a:off x="3216104" y="824980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6" name="กล่องข้อความ 289">
            <a:extLst>
              <a:ext uri="{FF2B5EF4-FFF2-40B4-BE49-F238E27FC236}">
                <a16:creationId xmlns:a16="http://schemas.microsoft.com/office/drawing/2014/main" id="{899400E7-9D69-C116-F505-2317982572C9}"/>
              </a:ext>
            </a:extLst>
          </p:cNvPr>
          <p:cNvSpPr txBox="1"/>
          <p:nvPr/>
        </p:nvSpPr>
        <p:spPr>
          <a:xfrm>
            <a:off x="3236152" y="850414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7" name="กล่องข้อความ 289">
            <a:extLst>
              <a:ext uri="{FF2B5EF4-FFF2-40B4-BE49-F238E27FC236}">
                <a16:creationId xmlns:a16="http://schemas.microsoft.com/office/drawing/2014/main" id="{782B291C-4396-BB6B-32C5-09EA16ABB95C}"/>
              </a:ext>
            </a:extLst>
          </p:cNvPr>
          <p:cNvSpPr txBox="1"/>
          <p:nvPr/>
        </p:nvSpPr>
        <p:spPr>
          <a:xfrm>
            <a:off x="3227004" y="878477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8" name="กล่องข้อความ 289">
            <a:extLst>
              <a:ext uri="{FF2B5EF4-FFF2-40B4-BE49-F238E27FC236}">
                <a16:creationId xmlns:a16="http://schemas.microsoft.com/office/drawing/2014/main" id="{F01299BE-90D6-24D5-FBDD-116E9928794A}"/>
              </a:ext>
            </a:extLst>
          </p:cNvPr>
          <p:cNvSpPr txBox="1"/>
          <p:nvPr/>
        </p:nvSpPr>
        <p:spPr>
          <a:xfrm>
            <a:off x="3228498" y="906448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9" name="กล่องข้อความ 289">
            <a:extLst>
              <a:ext uri="{FF2B5EF4-FFF2-40B4-BE49-F238E27FC236}">
                <a16:creationId xmlns:a16="http://schemas.microsoft.com/office/drawing/2014/main" id="{6CDDEB03-F6F5-C0F0-3CBF-FD3E06F5C9BA}"/>
              </a:ext>
            </a:extLst>
          </p:cNvPr>
          <p:cNvSpPr txBox="1"/>
          <p:nvPr/>
        </p:nvSpPr>
        <p:spPr>
          <a:xfrm>
            <a:off x="4863135" y="802580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0" name="กล่องข้อความ 289">
            <a:extLst>
              <a:ext uri="{FF2B5EF4-FFF2-40B4-BE49-F238E27FC236}">
                <a16:creationId xmlns:a16="http://schemas.microsoft.com/office/drawing/2014/main" id="{9543C56B-2AB4-1207-C454-85B2370695EB}"/>
              </a:ext>
            </a:extLst>
          </p:cNvPr>
          <p:cNvSpPr txBox="1"/>
          <p:nvPr/>
        </p:nvSpPr>
        <p:spPr>
          <a:xfrm>
            <a:off x="4869454" y="829588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1" name="กล่องข้อความ 289">
            <a:extLst>
              <a:ext uri="{FF2B5EF4-FFF2-40B4-BE49-F238E27FC236}">
                <a16:creationId xmlns:a16="http://schemas.microsoft.com/office/drawing/2014/main" id="{DD1FFF91-DAB9-1344-9BD4-F287E4312C63}"/>
              </a:ext>
            </a:extLst>
          </p:cNvPr>
          <p:cNvSpPr txBox="1"/>
          <p:nvPr/>
        </p:nvSpPr>
        <p:spPr>
          <a:xfrm>
            <a:off x="4882140" y="853359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2" name="กล่องข้อความ 289">
            <a:extLst>
              <a:ext uri="{FF2B5EF4-FFF2-40B4-BE49-F238E27FC236}">
                <a16:creationId xmlns:a16="http://schemas.microsoft.com/office/drawing/2014/main" id="{0F33F4BC-41EE-2024-0852-02BB2D5F6D36}"/>
              </a:ext>
            </a:extLst>
          </p:cNvPr>
          <p:cNvSpPr txBox="1"/>
          <p:nvPr/>
        </p:nvSpPr>
        <p:spPr>
          <a:xfrm>
            <a:off x="4875260" y="878848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3" name="กล่องข้อความ 289">
            <a:extLst>
              <a:ext uri="{FF2B5EF4-FFF2-40B4-BE49-F238E27FC236}">
                <a16:creationId xmlns:a16="http://schemas.microsoft.com/office/drawing/2014/main" id="{6A11D829-CD10-A626-9F71-C8C3DC7803BF}"/>
              </a:ext>
            </a:extLst>
          </p:cNvPr>
          <p:cNvSpPr txBox="1"/>
          <p:nvPr/>
        </p:nvSpPr>
        <p:spPr>
          <a:xfrm>
            <a:off x="4848022" y="8840701"/>
            <a:ext cx="49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	100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7F4836-0FEA-F934-3FAE-C80BC64E9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413" y="9527422"/>
            <a:ext cx="697499" cy="27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9FFD454-4F08-2552-7CE6-9ED3DC2028EA}"/>
              </a:ext>
            </a:extLst>
          </p:cNvPr>
          <p:cNvGrpSpPr/>
          <p:nvPr/>
        </p:nvGrpSpPr>
        <p:grpSpPr>
          <a:xfrm>
            <a:off x="187303" y="162405"/>
            <a:ext cx="1216094" cy="957256"/>
            <a:chOff x="306462" y="345088"/>
            <a:chExt cx="1216094" cy="957256"/>
          </a:xfrm>
        </p:grpSpPr>
        <p:sp>
          <p:nvSpPr>
            <p:cNvPr id="6" name="Flowchart: Connector 5">
              <a:extLst>
                <a:ext uri="{FF2B5EF4-FFF2-40B4-BE49-F238E27FC236}">
                  <a16:creationId xmlns:a16="http://schemas.microsoft.com/office/drawing/2014/main" id="{4DB4D536-BA00-0364-4F66-A32E698BFFAC}"/>
                </a:ext>
              </a:extLst>
            </p:cNvPr>
            <p:cNvSpPr/>
            <p:nvPr/>
          </p:nvSpPr>
          <p:spPr>
            <a:xfrm>
              <a:off x="425742" y="345088"/>
              <a:ext cx="999223" cy="95725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กล่องข้อความ 382">
              <a:extLst>
                <a:ext uri="{FF2B5EF4-FFF2-40B4-BE49-F238E27FC236}">
                  <a16:creationId xmlns:a16="http://schemas.microsoft.com/office/drawing/2014/main" id="{27DCE497-A6C9-4300-A2F5-12AB1FFAE1ED}"/>
                </a:ext>
              </a:extLst>
            </p:cNvPr>
            <p:cNvSpPr txBox="1"/>
            <p:nvPr/>
          </p:nvSpPr>
          <p:spPr>
            <a:xfrm>
              <a:off x="306462" y="644688"/>
              <a:ext cx="12160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2"/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LOGO</a:t>
              </a:r>
              <a:endParaRPr lang="th-TH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3" name="กล่องข้อความ 376">
            <a:extLst>
              <a:ext uri="{FF2B5EF4-FFF2-40B4-BE49-F238E27FC236}">
                <a16:creationId xmlns:a16="http://schemas.microsoft.com/office/drawing/2014/main" id="{F31E64D7-7196-AF61-405D-3705B32820D5}"/>
              </a:ext>
            </a:extLst>
          </p:cNvPr>
          <p:cNvSpPr txBox="1"/>
          <p:nvPr/>
        </p:nvSpPr>
        <p:spPr>
          <a:xfrm>
            <a:off x="1330598" y="238012"/>
            <a:ext cx="267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  <a:r>
              <a:rPr lang="en-US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 </a:t>
            </a:r>
            <a:endParaRPr lang="th-TH" sz="32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กล่องข้อความ 377">
            <a:extLst>
              <a:ext uri="{FF2B5EF4-FFF2-40B4-BE49-F238E27FC236}">
                <a16:creationId xmlns:a16="http://schemas.microsoft.com/office/drawing/2014/main" id="{9A65036E-D8F2-303C-1160-676C86A9F3FB}"/>
              </a:ext>
            </a:extLst>
          </p:cNvPr>
          <p:cNvSpPr txBox="1"/>
          <p:nvPr/>
        </p:nvSpPr>
        <p:spPr>
          <a:xfrm>
            <a:off x="1330598" y="672165"/>
            <a:ext cx="3532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………………………………………….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92867153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665</TotalTime>
  <Words>388</Words>
  <Application>Microsoft Office PowerPoint</Application>
  <PresentationFormat>A4 Paper (210x297 mm)</PresentationFormat>
  <Paragraphs>280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Browallia New</vt:lpstr>
      <vt:lpstr>Calibri</vt:lpstr>
      <vt:lpstr>Calibri Light</vt:lpstr>
      <vt:lpstr>ธีมของ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SSMIS</dc:creator>
  <cp:lastModifiedBy>leearkorn5629@hotmail.com</cp:lastModifiedBy>
  <cp:revision>25</cp:revision>
  <cp:lastPrinted>2024-01-10T09:29:18Z</cp:lastPrinted>
  <dcterms:created xsi:type="dcterms:W3CDTF">2022-12-23T04:45:12Z</dcterms:created>
  <dcterms:modified xsi:type="dcterms:W3CDTF">2025-05-06T06:33:28Z</dcterms:modified>
</cp:coreProperties>
</file>