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6" r:id="rId2"/>
    <p:sldId id="267" r:id="rId3"/>
  </p:sldIdLst>
  <p:sldSz cx="6858000" cy="9906000" type="A4"/>
  <p:notesSz cx="6869113" cy="100028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 showGuides="1">
      <p:cViewPr>
        <p:scale>
          <a:sx n="157" d="100"/>
          <a:sy n="157" d="100"/>
        </p:scale>
        <p:origin x="-528" y="-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656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0963" y="0"/>
            <a:ext cx="297656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38456-3E81-4BC7-9DB2-E6E55A67AADA}" type="datetimeFigureOut">
              <a:rPr lang="en-US" smtClean="0"/>
              <a:t>5/6/2025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66950" y="1250950"/>
            <a:ext cx="233521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813300"/>
            <a:ext cx="5494337" cy="39385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1188"/>
            <a:ext cx="297656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0963" y="9501188"/>
            <a:ext cx="297656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551CD-5B51-44BC-8698-21479185C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710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52154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39684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210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74672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70266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28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02379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61233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22089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04187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h-TH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87616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3172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BBD121-EE67-B3A0-944C-07F36E4B0F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BEFBE819-594C-4F1A-E28F-AE91B9CF758C}"/>
              </a:ext>
            </a:extLst>
          </p:cNvPr>
          <p:cNvSpPr/>
          <p:nvPr/>
        </p:nvSpPr>
        <p:spPr>
          <a:xfrm>
            <a:off x="43334" y="26504"/>
            <a:ext cx="6773122" cy="985299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927" name="สี่เหลี่ยมผืนผ้า 926">
            <a:extLst>
              <a:ext uri="{FF2B5EF4-FFF2-40B4-BE49-F238E27FC236}">
                <a16:creationId xmlns:a16="http://schemas.microsoft.com/office/drawing/2014/main" id="{6C9D79F0-955C-04DC-FDB1-7CCD397DFF40}"/>
              </a:ext>
            </a:extLst>
          </p:cNvPr>
          <p:cNvSpPr/>
          <p:nvPr/>
        </p:nvSpPr>
        <p:spPr>
          <a:xfrm>
            <a:off x="5080152" y="217029"/>
            <a:ext cx="1590546" cy="24852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pSp>
        <p:nvGrpSpPr>
          <p:cNvPr id="9" name="กลุ่ม 8">
            <a:extLst>
              <a:ext uri="{FF2B5EF4-FFF2-40B4-BE49-F238E27FC236}">
                <a16:creationId xmlns:a16="http://schemas.microsoft.com/office/drawing/2014/main" id="{2584B421-F20C-5995-1BF1-AFB5A468102A}"/>
              </a:ext>
            </a:extLst>
          </p:cNvPr>
          <p:cNvGrpSpPr/>
          <p:nvPr/>
        </p:nvGrpSpPr>
        <p:grpSpPr>
          <a:xfrm>
            <a:off x="5471157" y="292153"/>
            <a:ext cx="1079913" cy="2325300"/>
            <a:chOff x="4721930" y="879053"/>
            <a:chExt cx="1338974" cy="2959716"/>
          </a:xfrm>
          <a:solidFill>
            <a:schemeClr val="bg1"/>
          </a:solidFill>
        </p:grpSpPr>
        <p:grpSp>
          <p:nvGrpSpPr>
            <p:cNvPr id="929" name="กลุ่ม 928">
              <a:extLst>
                <a:ext uri="{FF2B5EF4-FFF2-40B4-BE49-F238E27FC236}">
                  <a16:creationId xmlns:a16="http://schemas.microsoft.com/office/drawing/2014/main" id="{176C757C-19D1-21E0-6E5C-0E17F12B408A}"/>
                </a:ext>
              </a:extLst>
            </p:cNvPr>
            <p:cNvGrpSpPr/>
            <p:nvPr/>
          </p:nvGrpSpPr>
          <p:grpSpPr>
            <a:xfrm>
              <a:off x="4721930" y="879053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25" name="วงรี 1024">
                <a:extLst>
                  <a:ext uri="{FF2B5EF4-FFF2-40B4-BE49-F238E27FC236}">
                    <a16:creationId xmlns:a16="http://schemas.microsoft.com/office/drawing/2014/main" id="{8D39E528-93F1-2991-B2FD-173509319C8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1026" name="วงรี 1025">
                <a:extLst>
                  <a:ext uri="{FF2B5EF4-FFF2-40B4-BE49-F238E27FC236}">
                    <a16:creationId xmlns:a16="http://schemas.microsoft.com/office/drawing/2014/main" id="{B6F386D5-7535-845C-FEA6-191F6DA890E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7" name="วงรี 1026">
                <a:extLst>
                  <a:ext uri="{FF2B5EF4-FFF2-40B4-BE49-F238E27FC236}">
                    <a16:creationId xmlns:a16="http://schemas.microsoft.com/office/drawing/2014/main" id="{E4555537-E924-642F-59E8-08AAAE198F7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8" name="วงรี 1027">
                <a:extLst>
                  <a:ext uri="{FF2B5EF4-FFF2-40B4-BE49-F238E27FC236}">
                    <a16:creationId xmlns:a16="http://schemas.microsoft.com/office/drawing/2014/main" id="{8F5ABD52-A0C2-68DA-3508-508E7B163F3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1" name="กลุ่ม 930">
              <a:extLst>
                <a:ext uri="{FF2B5EF4-FFF2-40B4-BE49-F238E27FC236}">
                  <a16:creationId xmlns:a16="http://schemas.microsoft.com/office/drawing/2014/main" id="{03CFF532-964B-34BE-C28C-DACB1DB1F220}"/>
                </a:ext>
              </a:extLst>
            </p:cNvPr>
            <p:cNvGrpSpPr/>
            <p:nvPr/>
          </p:nvGrpSpPr>
          <p:grpSpPr>
            <a:xfrm>
              <a:off x="4721930" y="1184659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17" name="วงรี 1016">
                <a:extLst>
                  <a:ext uri="{FF2B5EF4-FFF2-40B4-BE49-F238E27FC236}">
                    <a16:creationId xmlns:a16="http://schemas.microsoft.com/office/drawing/2014/main" id="{79F97954-7455-B14A-5CF0-B8B051A07E4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8" name="วงรี 1017">
                <a:extLst>
                  <a:ext uri="{FF2B5EF4-FFF2-40B4-BE49-F238E27FC236}">
                    <a16:creationId xmlns:a16="http://schemas.microsoft.com/office/drawing/2014/main" id="{7805CD8B-DB17-6B6A-EA9E-1D22125C637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9" name="วงรี 1018">
                <a:extLst>
                  <a:ext uri="{FF2B5EF4-FFF2-40B4-BE49-F238E27FC236}">
                    <a16:creationId xmlns:a16="http://schemas.microsoft.com/office/drawing/2014/main" id="{79D65213-4CA7-4F93-EBB8-7CD8B156D44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0" name="วงรี 1019">
                <a:extLst>
                  <a:ext uri="{FF2B5EF4-FFF2-40B4-BE49-F238E27FC236}">
                    <a16:creationId xmlns:a16="http://schemas.microsoft.com/office/drawing/2014/main" id="{C3941281-D2EF-B44B-AB6E-FD5F95C52DF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2" name="กลุ่ม 931">
              <a:extLst>
                <a:ext uri="{FF2B5EF4-FFF2-40B4-BE49-F238E27FC236}">
                  <a16:creationId xmlns:a16="http://schemas.microsoft.com/office/drawing/2014/main" id="{4457FD24-C03C-D15B-B309-CB9003262332}"/>
                </a:ext>
              </a:extLst>
            </p:cNvPr>
            <p:cNvGrpSpPr/>
            <p:nvPr/>
          </p:nvGrpSpPr>
          <p:grpSpPr>
            <a:xfrm>
              <a:off x="4721930" y="1490265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13" name="วงรี 1012">
                <a:extLst>
                  <a:ext uri="{FF2B5EF4-FFF2-40B4-BE49-F238E27FC236}">
                    <a16:creationId xmlns:a16="http://schemas.microsoft.com/office/drawing/2014/main" id="{4B873BB9-F766-34EE-B710-530CDF7623B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4" name="วงรี 1013">
                <a:extLst>
                  <a:ext uri="{FF2B5EF4-FFF2-40B4-BE49-F238E27FC236}">
                    <a16:creationId xmlns:a16="http://schemas.microsoft.com/office/drawing/2014/main" id="{67A83DC1-FDA5-A600-43A9-6F19D35458B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5" name="วงรี 1014">
                <a:extLst>
                  <a:ext uri="{FF2B5EF4-FFF2-40B4-BE49-F238E27FC236}">
                    <a16:creationId xmlns:a16="http://schemas.microsoft.com/office/drawing/2014/main" id="{CA195CA7-B1F7-10DA-83BD-80DFA64935F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6" name="วงรี 1015">
                <a:extLst>
                  <a:ext uri="{FF2B5EF4-FFF2-40B4-BE49-F238E27FC236}">
                    <a16:creationId xmlns:a16="http://schemas.microsoft.com/office/drawing/2014/main" id="{EE01FD02-ADB2-FE37-5A79-663F3BAE6AF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3" name="กลุ่ม 932">
              <a:extLst>
                <a:ext uri="{FF2B5EF4-FFF2-40B4-BE49-F238E27FC236}">
                  <a16:creationId xmlns:a16="http://schemas.microsoft.com/office/drawing/2014/main" id="{0F83AF43-E361-D8B2-F7E7-F41E19916714}"/>
                </a:ext>
              </a:extLst>
            </p:cNvPr>
            <p:cNvGrpSpPr/>
            <p:nvPr/>
          </p:nvGrpSpPr>
          <p:grpSpPr>
            <a:xfrm>
              <a:off x="4721930" y="1795870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09" name="วงรี 1008">
                <a:extLst>
                  <a:ext uri="{FF2B5EF4-FFF2-40B4-BE49-F238E27FC236}">
                    <a16:creationId xmlns:a16="http://schemas.microsoft.com/office/drawing/2014/main" id="{AF771447-9D52-C28C-5B3A-A84BCE3E40C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0" name="วงรี 1009">
                <a:extLst>
                  <a:ext uri="{FF2B5EF4-FFF2-40B4-BE49-F238E27FC236}">
                    <a16:creationId xmlns:a16="http://schemas.microsoft.com/office/drawing/2014/main" id="{18A10E38-66E0-78A3-AB49-E9BEF64CB9A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1" name="วงรี 1010">
                <a:extLst>
                  <a:ext uri="{FF2B5EF4-FFF2-40B4-BE49-F238E27FC236}">
                    <a16:creationId xmlns:a16="http://schemas.microsoft.com/office/drawing/2014/main" id="{BEDE5603-FAAD-B5BA-FF45-E27C98DF1B3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2" name="วงรี 1011">
                <a:extLst>
                  <a:ext uri="{FF2B5EF4-FFF2-40B4-BE49-F238E27FC236}">
                    <a16:creationId xmlns:a16="http://schemas.microsoft.com/office/drawing/2014/main" id="{7648CDF1-864D-E939-409A-E00AA74CA47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4" name="กลุ่ม 933">
              <a:extLst>
                <a:ext uri="{FF2B5EF4-FFF2-40B4-BE49-F238E27FC236}">
                  <a16:creationId xmlns:a16="http://schemas.microsoft.com/office/drawing/2014/main" id="{E95748F5-EC27-77B4-9546-11907A675A46}"/>
                </a:ext>
              </a:extLst>
            </p:cNvPr>
            <p:cNvGrpSpPr/>
            <p:nvPr/>
          </p:nvGrpSpPr>
          <p:grpSpPr>
            <a:xfrm>
              <a:off x="4721930" y="2101476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05" name="วงรี 1004">
                <a:extLst>
                  <a:ext uri="{FF2B5EF4-FFF2-40B4-BE49-F238E27FC236}">
                    <a16:creationId xmlns:a16="http://schemas.microsoft.com/office/drawing/2014/main" id="{A7B2331C-3388-0210-0910-9517C037999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6" name="วงรี 1005">
                <a:extLst>
                  <a:ext uri="{FF2B5EF4-FFF2-40B4-BE49-F238E27FC236}">
                    <a16:creationId xmlns:a16="http://schemas.microsoft.com/office/drawing/2014/main" id="{8706F61A-3096-5337-CD9D-AB60EDA8D52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7" name="วงรี 1006">
                <a:extLst>
                  <a:ext uri="{FF2B5EF4-FFF2-40B4-BE49-F238E27FC236}">
                    <a16:creationId xmlns:a16="http://schemas.microsoft.com/office/drawing/2014/main" id="{74C6F173-FACF-963C-FA1A-A7B034BD6E5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8" name="วงรี 1007">
                <a:extLst>
                  <a:ext uri="{FF2B5EF4-FFF2-40B4-BE49-F238E27FC236}">
                    <a16:creationId xmlns:a16="http://schemas.microsoft.com/office/drawing/2014/main" id="{1E4962C0-DD23-BB8F-3C8A-4D2EA6F5A40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5" name="กลุ่ม 934">
              <a:extLst>
                <a:ext uri="{FF2B5EF4-FFF2-40B4-BE49-F238E27FC236}">
                  <a16:creationId xmlns:a16="http://schemas.microsoft.com/office/drawing/2014/main" id="{A92EC451-47C0-6744-7DAC-F9E8BC9C3C77}"/>
                </a:ext>
              </a:extLst>
            </p:cNvPr>
            <p:cNvGrpSpPr/>
            <p:nvPr/>
          </p:nvGrpSpPr>
          <p:grpSpPr>
            <a:xfrm>
              <a:off x="4721930" y="2407082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01" name="วงรี 1000">
                <a:extLst>
                  <a:ext uri="{FF2B5EF4-FFF2-40B4-BE49-F238E27FC236}">
                    <a16:creationId xmlns:a16="http://schemas.microsoft.com/office/drawing/2014/main" id="{58FE654C-77E2-CC5D-4DEE-83BABDE1E66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2" name="วงรี 1001">
                <a:extLst>
                  <a:ext uri="{FF2B5EF4-FFF2-40B4-BE49-F238E27FC236}">
                    <a16:creationId xmlns:a16="http://schemas.microsoft.com/office/drawing/2014/main" id="{A87269A0-0125-AF47-ACB7-8558B818919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3" name="วงรี 1002">
                <a:extLst>
                  <a:ext uri="{FF2B5EF4-FFF2-40B4-BE49-F238E27FC236}">
                    <a16:creationId xmlns:a16="http://schemas.microsoft.com/office/drawing/2014/main" id="{87B43104-01C6-4186-C7A6-8575AF9342C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4" name="วงรี 1003">
                <a:extLst>
                  <a:ext uri="{FF2B5EF4-FFF2-40B4-BE49-F238E27FC236}">
                    <a16:creationId xmlns:a16="http://schemas.microsoft.com/office/drawing/2014/main" id="{8628D563-FC39-A2AB-61A3-EE617DA4FA0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6" name="กลุ่ม 935">
              <a:extLst>
                <a:ext uri="{FF2B5EF4-FFF2-40B4-BE49-F238E27FC236}">
                  <a16:creationId xmlns:a16="http://schemas.microsoft.com/office/drawing/2014/main" id="{2898ED14-5B88-FB76-61E9-829E98F6DB5C}"/>
                </a:ext>
              </a:extLst>
            </p:cNvPr>
            <p:cNvGrpSpPr/>
            <p:nvPr/>
          </p:nvGrpSpPr>
          <p:grpSpPr>
            <a:xfrm>
              <a:off x="4721930" y="2712688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97" name="วงรี 996">
                <a:extLst>
                  <a:ext uri="{FF2B5EF4-FFF2-40B4-BE49-F238E27FC236}">
                    <a16:creationId xmlns:a16="http://schemas.microsoft.com/office/drawing/2014/main" id="{C59820EA-DEE7-8A54-C57A-702FF4ADC5D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8" name="วงรี 997">
                <a:extLst>
                  <a:ext uri="{FF2B5EF4-FFF2-40B4-BE49-F238E27FC236}">
                    <a16:creationId xmlns:a16="http://schemas.microsoft.com/office/drawing/2014/main" id="{6C67FE15-B581-3862-D468-E365CCD25D3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9" name="วงรี 998">
                <a:extLst>
                  <a:ext uri="{FF2B5EF4-FFF2-40B4-BE49-F238E27FC236}">
                    <a16:creationId xmlns:a16="http://schemas.microsoft.com/office/drawing/2014/main" id="{3C1C0971-F50D-07FF-97F4-5278D259525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0" name="วงรี 999">
                <a:extLst>
                  <a:ext uri="{FF2B5EF4-FFF2-40B4-BE49-F238E27FC236}">
                    <a16:creationId xmlns:a16="http://schemas.microsoft.com/office/drawing/2014/main" id="{72DD2066-E1D4-CCB3-825D-D35027D9FF9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7" name="กลุ่ม 936">
              <a:extLst>
                <a:ext uri="{FF2B5EF4-FFF2-40B4-BE49-F238E27FC236}">
                  <a16:creationId xmlns:a16="http://schemas.microsoft.com/office/drawing/2014/main" id="{2A852466-97D8-0ABE-1E7C-1CA4D4F08776}"/>
                </a:ext>
              </a:extLst>
            </p:cNvPr>
            <p:cNvGrpSpPr/>
            <p:nvPr/>
          </p:nvGrpSpPr>
          <p:grpSpPr>
            <a:xfrm>
              <a:off x="4721930" y="3018294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93" name="วงรี 992">
                <a:extLst>
                  <a:ext uri="{FF2B5EF4-FFF2-40B4-BE49-F238E27FC236}">
                    <a16:creationId xmlns:a16="http://schemas.microsoft.com/office/drawing/2014/main" id="{F820D206-7F32-8A63-164E-9384B7A4A9B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4" name="วงรี 993">
                <a:extLst>
                  <a:ext uri="{FF2B5EF4-FFF2-40B4-BE49-F238E27FC236}">
                    <a16:creationId xmlns:a16="http://schemas.microsoft.com/office/drawing/2014/main" id="{193DC60B-92AD-5EDA-5876-49B568896FB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5" name="วงรี 994">
                <a:extLst>
                  <a:ext uri="{FF2B5EF4-FFF2-40B4-BE49-F238E27FC236}">
                    <a16:creationId xmlns:a16="http://schemas.microsoft.com/office/drawing/2014/main" id="{1D954FD3-C9B8-D357-6A65-2265872E95F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6" name="วงรี 995">
                <a:extLst>
                  <a:ext uri="{FF2B5EF4-FFF2-40B4-BE49-F238E27FC236}">
                    <a16:creationId xmlns:a16="http://schemas.microsoft.com/office/drawing/2014/main" id="{6468D03B-562E-4EC7-EA64-2FC7F2484C0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8" name="กลุ่ม 937">
              <a:extLst>
                <a:ext uri="{FF2B5EF4-FFF2-40B4-BE49-F238E27FC236}">
                  <a16:creationId xmlns:a16="http://schemas.microsoft.com/office/drawing/2014/main" id="{2DA7B0A3-3B0C-CC28-42C0-76A5CF707669}"/>
                </a:ext>
              </a:extLst>
            </p:cNvPr>
            <p:cNvGrpSpPr/>
            <p:nvPr/>
          </p:nvGrpSpPr>
          <p:grpSpPr>
            <a:xfrm>
              <a:off x="4721930" y="3323900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89" name="วงรี 988">
                <a:extLst>
                  <a:ext uri="{FF2B5EF4-FFF2-40B4-BE49-F238E27FC236}">
                    <a16:creationId xmlns:a16="http://schemas.microsoft.com/office/drawing/2014/main" id="{B8B5E16C-C76D-75F2-8DE7-5C437050F11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0" name="วงรี 989">
                <a:extLst>
                  <a:ext uri="{FF2B5EF4-FFF2-40B4-BE49-F238E27FC236}">
                    <a16:creationId xmlns:a16="http://schemas.microsoft.com/office/drawing/2014/main" id="{A907DF8D-8184-246D-D810-139734FC520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1" name="วงรี 990">
                <a:extLst>
                  <a:ext uri="{FF2B5EF4-FFF2-40B4-BE49-F238E27FC236}">
                    <a16:creationId xmlns:a16="http://schemas.microsoft.com/office/drawing/2014/main" id="{D8A29FC6-14AC-7122-4FCD-44F9EC81091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2" name="วงรี 991">
                <a:extLst>
                  <a:ext uri="{FF2B5EF4-FFF2-40B4-BE49-F238E27FC236}">
                    <a16:creationId xmlns:a16="http://schemas.microsoft.com/office/drawing/2014/main" id="{CD925C73-51B6-8696-5B0F-69BF784B78A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9" name="กลุ่ม 938">
              <a:extLst>
                <a:ext uri="{FF2B5EF4-FFF2-40B4-BE49-F238E27FC236}">
                  <a16:creationId xmlns:a16="http://schemas.microsoft.com/office/drawing/2014/main" id="{B784DF4F-9311-9832-CDE5-4F16D4DA0A2F}"/>
                </a:ext>
              </a:extLst>
            </p:cNvPr>
            <p:cNvGrpSpPr/>
            <p:nvPr/>
          </p:nvGrpSpPr>
          <p:grpSpPr>
            <a:xfrm>
              <a:off x="4721930" y="3629505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85" name="วงรี 984">
                <a:extLst>
                  <a:ext uri="{FF2B5EF4-FFF2-40B4-BE49-F238E27FC236}">
                    <a16:creationId xmlns:a16="http://schemas.microsoft.com/office/drawing/2014/main" id="{A6250BBE-E858-B6C7-C06E-0148E45865B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86" name="วงรี 985">
                <a:extLst>
                  <a:ext uri="{FF2B5EF4-FFF2-40B4-BE49-F238E27FC236}">
                    <a16:creationId xmlns:a16="http://schemas.microsoft.com/office/drawing/2014/main" id="{06777443-FF3B-C676-D9C9-934615A43C0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87" name="วงรี 986">
                <a:extLst>
                  <a:ext uri="{FF2B5EF4-FFF2-40B4-BE49-F238E27FC236}">
                    <a16:creationId xmlns:a16="http://schemas.microsoft.com/office/drawing/2014/main" id="{CB781D41-D9EC-6DBF-703E-4968BC9AF2D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88" name="วงรี 987">
                <a:extLst>
                  <a:ext uri="{FF2B5EF4-FFF2-40B4-BE49-F238E27FC236}">
                    <a16:creationId xmlns:a16="http://schemas.microsoft.com/office/drawing/2014/main" id="{F3A53B95-C230-4383-CAD2-A9FE00ECA1D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EB75DC66-719A-AC15-E8FD-4780CECCAF02}"/>
              </a:ext>
            </a:extLst>
          </p:cNvPr>
          <p:cNvGrpSpPr/>
          <p:nvPr/>
        </p:nvGrpSpPr>
        <p:grpSpPr>
          <a:xfrm>
            <a:off x="367298" y="2211110"/>
            <a:ext cx="1221550" cy="543318"/>
            <a:chOff x="742782" y="1322120"/>
            <a:chExt cx="1373990" cy="598475"/>
          </a:xfrm>
        </p:grpSpPr>
        <p:grpSp>
          <p:nvGrpSpPr>
            <p:cNvPr id="3" name="กลุ่ม 2">
              <a:extLst>
                <a:ext uri="{FF2B5EF4-FFF2-40B4-BE49-F238E27FC236}">
                  <a16:creationId xmlns:a16="http://schemas.microsoft.com/office/drawing/2014/main" id="{CB5CFFFA-5ABF-55D7-20F7-67F34FDFC74B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395301"/>
              <a:chOff x="742782" y="1540534"/>
              <a:chExt cx="1373990" cy="395301"/>
            </a:xfrm>
          </p:grpSpPr>
          <p:sp>
            <p:nvSpPr>
              <p:cNvPr id="352" name="กล่องข้อความ 351">
                <a:extLst>
                  <a:ext uri="{FF2B5EF4-FFF2-40B4-BE49-F238E27FC236}">
                    <a16:creationId xmlns:a16="http://schemas.microsoft.com/office/drawing/2014/main" id="{F8274494-368E-C290-5B4C-9D25B1700D15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53" name="กล่องข้อความ 352">
                <a:extLst>
                  <a:ext uri="{FF2B5EF4-FFF2-40B4-BE49-F238E27FC236}">
                    <a16:creationId xmlns:a16="http://schemas.microsoft.com/office/drawing/2014/main" id="{AFADC5D2-7019-30EE-1E62-2F729728DA77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54" name="กล่องข้อความ 353">
                <a:extLst>
                  <a:ext uri="{FF2B5EF4-FFF2-40B4-BE49-F238E27FC236}">
                    <a16:creationId xmlns:a16="http://schemas.microsoft.com/office/drawing/2014/main" id="{D7B918EA-5F4C-BE3E-F13C-E41F2D21614C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55" name="กล่องข้อความ 354">
                <a:extLst>
                  <a:ext uri="{FF2B5EF4-FFF2-40B4-BE49-F238E27FC236}">
                    <a16:creationId xmlns:a16="http://schemas.microsoft.com/office/drawing/2014/main" id="{983620F8-07C3-3B34-67D8-83C098B6DD83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56" name="กลุ่ม 355">
              <a:extLst>
                <a:ext uri="{FF2B5EF4-FFF2-40B4-BE49-F238E27FC236}">
                  <a16:creationId xmlns:a16="http://schemas.microsoft.com/office/drawing/2014/main" id="{770B1651-C1C5-D3E5-A64A-D2C7D08C9144}"/>
                </a:ext>
              </a:extLst>
            </p:cNvPr>
            <p:cNvGrpSpPr/>
            <p:nvPr/>
          </p:nvGrpSpPr>
          <p:grpSpPr>
            <a:xfrm>
              <a:off x="742782" y="1322120"/>
              <a:ext cx="1373990" cy="395301"/>
              <a:chOff x="742782" y="1936773"/>
              <a:chExt cx="1373990" cy="395301"/>
            </a:xfrm>
          </p:grpSpPr>
          <p:sp>
            <p:nvSpPr>
              <p:cNvPr id="357" name="กล่องข้อความ 356">
                <a:extLst>
                  <a:ext uri="{FF2B5EF4-FFF2-40B4-BE49-F238E27FC236}">
                    <a16:creationId xmlns:a16="http://schemas.microsoft.com/office/drawing/2014/main" id="{CED9E5A7-BDD2-D54B-CFE3-AD1F1E97312B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8" name="กล่องข้อความ 357">
                <a:extLst>
                  <a:ext uri="{FF2B5EF4-FFF2-40B4-BE49-F238E27FC236}">
                    <a16:creationId xmlns:a16="http://schemas.microsoft.com/office/drawing/2014/main" id="{DC542051-6C92-4C3A-FDD8-AC6334A88B46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9" name="กล่องข้อความ 358">
                <a:extLst>
                  <a:ext uri="{FF2B5EF4-FFF2-40B4-BE49-F238E27FC236}">
                    <a16:creationId xmlns:a16="http://schemas.microsoft.com/office/drawing/2014/main" id="{8B4E7F16-B430-2F47-79D4-BB7B93B01C1F}"/>
                  </a:ext>
                </a:extLst>
              </p:cNvPr>
              <p:cNvSpPr txBox="1"/>
              <p:nvPr/>
            </p:nvSpPr>
            <p:spPr>
              <a:xfrm>
                <a:off x="1463378" y="1936773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60" name="กล่องข้อความ 359">
                <a:extLst>
                  <a:ext uri="{FF2B5EF4-FFF2-40B4-BE49-F238E27FC236}">
                    <a16:creationId xmlns:a16="http://schemas.microsoft.com/office/drawing/2014/main" id="{4B5616C9-032C-54D0-F914-1201E6306CA9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1224" name="กล่องข้อความ 397">
            <a:extLst>
              <a:ext uri="{FF2B5EF4-FFF2-40B4-BE49-F238E27FC236}">
                <a16:creationId xmlns:a16="http://schemas.microsoft.com/office/drawing/2014/main" id="{414D569C-08BC-C415-A78B-65A66E424F8E}"/>
              </a:ext>
            </a:extLst>
          </p:cNvPr>
          <p:cNvSpPr txBox="1"/>
          <p:nvPr/>
        </p:nvSpPr>
        <p:spPr>
          <a:xfrm>
            <a:off x="233793" y="1113181"/>
            <a:ext cx="4788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ชื่อ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-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นามสกุล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…………………………….………..….…</a:t>
            </a:r>
            <a:endParaRPr lang="th-TH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225" name="กล่องข้อความ 398">
            <a:extLst>
              <a:ext uri="{FF2B5EF4-FFF2-40B4-BE49-F238E27FC236}">
                <a16:creationId xmlns:a16="http://schemas.microsoft.com/office/drawing/2014/main" id="{81A4F944-6B48-38F1-FAD5-404E61698972}"/>
              </a:ext>
            </a:extLst>
          </p:cNvPr>
          <p:cNvSpPr txBox="1"/>
          <p:nvPr/>
        </p:nvSpPr>
        <p:spPr>
          <a:xfrm>
            <a:off x="223450" y="1453315"/>
            <a:ext cx="4726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รายวิชา.......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.............................................................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</a:p>
        </p:txBody>
      </p:sp>
      <p:grpSp>
        <p:nvGrpSpPr>
          <p:cNvPr id="1226" name="กลุ่ม 10">
            <a:extLst>
              <a:ext uri="{FF2B5EF4-FFF2-40B4-BE49-F238E27FC236}">
                <a16:creationId xmlns:a16="http://schemas.microsoft.com/office/drawing/2014/main" id="{868611AB-1E17-C4D8-7D53-34AE1369376C}"/>
              </a:ext>
            </a:extLst>
          </p:cNvPr>
          <p:cNvGrpSpPr/>
          <p:nvPr/>
        </p:nvGrpSpPr>
        <p:grpSpPr>
          <a:xfrm>
            <a:off x="2076587" y="2209141"/>
            <a:ext cx="1221550" cy="605755"/>
            <a:chOff x="742782" y="1322121"/>
            <a:chExt cx="1373990" cy="598474"/>
          </a:xfrm>
        </p:grpSpPr>
        <p:grpSp>
          <p:nvGrpSpPr>
            <p:cNvPr id="1227" name="กลุ่ม 2">
              <a:extLst>
                <a:ext uri="{FF2B5EF4-FFF2-40B4-BE49-F238E27FC236}">
                  <a16:creationId xmlns:a16="http://schemas.microsoft.com/office/drawing/2014/main" id="{6BD38DEF-3537-AC4A-1075-052AABDA7FC1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395301"/>
              <a:chOff x="742782" y="1540534"/>
              <a:chExt cx="1373990" cy="395301"/>
            </a:xfrm>
          </p:grpSpPr>
          <p:sp>
            <p:nvSpPr>
              <p:cNvPr id="1233" name="กล่องข้อความ 351">
                <a:extLst>
                  <a:ext uri="{FF2B5EF4-FFF2-40B4-BE49-F238E27FC236}">
                    <a16:creationId xmlns:a16="http://schemas.microsoft.com/office/drawing/2014/main" id="{3C9A70F3-3EB5-C6BB-50C7-D3ECD6429576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1234" name="กล่องข้อความ 352">
                <a:extLst>
                  <a:ext uri="{FF2B5EF4-FFF2-40B4-BE49-F238E27FC236}">
                    <a16:creationId xmlns:a16="http://schemas.microsoft.com/office/drawing/2014/main" id="{A5A3953E-740D-CE7F-8377-6AD59A202634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1235" name="กล่องข้อความ 353">
                <a:extLst>
                  <a:ext uri="{FF2B5EF4-FFF2-40B4-BE49-F238E27FC236}">
                    <a16:creationId xmlns:a16="http://schemas.microsoft.com/office/drawing/2014/main" id="{26B8BF95-E936-9234-1BB3-978CEDF56921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1236" name="กล่องข้อความ 354">
                <a:extLst>
                  <a:ext uri="{FF2B5EF4-FFF2-40B4-BE49-F238E27FC236}">
                    <a16:creationId xmlns:a16="http://schemas.microsoft.com/office/drawing/2014/main" id="{BA59721E-8C4D-5734-0EEF-887AE9C82B78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1228" name="กลุ่ม 355">
              <a:extLst>
                <a:ext uri="{FF2B5EF4-FFF2-40B4-BE49-F238E27FC236}">
                  <a16:creationId xmlns:a16="http://schemas.microsoft.com/office/drawing/2014/main" id="{2F4A4D42-F74A-7758-AB31-FB53F3DCA6C7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395300"/>
              <a:chOff x="742782" y="1936774"/>
              <a:chExt cx="1373990" cy="395300"/>
            </a:xfrm>
          </p:grpSpPr>
          <p:sp>
            <p:nvSpPr>
              <p:cNvPr id="1229" name="กล่องข้อความ 356">
                <a:extLst>
                  <a:ext uri="{FF2B5EF4-FFF2-40B4-BE49-F238E27FC236}">
                    <a16:creationId xmlns:a16="http://schemas.microsoft.com/office/drawing/2014/main" id="{F594F30E-6574-EDA8-353B-675E525EB52C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30" name="กล่องข้อความ 357">
                <a:extLst>
                  <a:ext uri="{FF2B5EF4-FFF2-40B4-BE49-F238E27FC236}">
                    <a16:creationId xmlns:a16="http://schemas.microsoft.com/office/drawing/2014/main" id="{A853F79F-317B-3570-B8BA-F8ECF1177711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31" name="กล่องข้อความ 358">
                <a:extLst>
                  <a:ext uri="{FF2B5EF4-FFF2-40B4-BE49-F238E27FC236}">
                    <a16:creationId xmlns:a16="http://schemas.microsoft.com/office/drawing/2014/main" id="{3E61BF7A-DF96-B4D1-EB1B-1D3BB576FA19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32" name="กล่องข้อความ 359">
                <a:extLst>
                  <a:ext uri="{FF2B5EF4-FFF2-40B4-BE49-F238E27FC236}">
                    <a16:creationId xmlns:a16="http://schemas.microsoft.com/office/drawing/2014/main" id="{E86F1C0E-5156-E68A-7757-FB8EF6C9616F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grpSp>
        <p:nvGrpSpPr>
          <p:cNvPr id="1237" name="กลุ่ม 10">
            <a:extLst>
              <a:ext uri="{FF2B5EF4-FFF2-40B4-BE49-F238E27FC236}">
                <a16:creationId xmlns:a16="http://schemas.microsoft.com/office/drawing/2014/main" id="{C4758A55-5C03-E996-F925-51D269BFE2FB}"/>
              </a:ext>
            </a:extLst>
          </p:cNvPr>
          <p:cNvGrpSpPr/>
          <p:nvPr/>
        </p:nvGrpSpPr>
        <p:grpSpPr>
          <a:xfrm>
            <a:off x="3719439" y="2171339"/>
            <a:ext cx="1221551" cy="605755"/>
            <a:chOff x="742782" y="1322121"/>
            <a:chExt cx="1373991" cy="598474"/>
          </a:xfrm>
        </p:grpSpPr>
        <p:grpSp>
          <p:nvGrpSpPr>
            <p:cNvPr id="1238" name="กลุ่ม 2">
              <a:extLst>
                <a:ext uri="{FF2B5EF4-FFF2-40B4-BE49-F238E27FC236}">
                  <a16:creationId xmlns:a16="http://schemas.microsoft.com/office/drawing/2014/main" id="{27B0DA36-C2AC-C7FD-7767-E62B70E301ED}"/>
                </a:ext>
              </a:extLst>
            </p:cNvPr>
            <p:cNvGrpSpPr/>
            <p:nvPr/>
          </p:nvGrpSpPr>
          <p:grpSpPr>
            <a:xfrm>
              <a:off x="742782" y="1525294"/>
              <a:ext cx="1373991" cy="395301"/>
              <a:chOff x="742782" y="1540534"/>
              <a:chExt cx="1373991" cy="395301"/>
            </a:xfrm>
          </p:grpSpPr>
          <p:sp>
            <p:nvSpPr>
              <p:cNvPr id="1244" name="กล่องข้อความ 351">
                <a:extLst>
                  <a:ext uri="{FF2B5EF4-FFF2-40B4-BE49-F238E27FC236}">
                    <a16:creationId xmlns:a16="http://schemas.microsoft.com/office/drawing/2014/main" id="{4FEB7EDD-6C89-E707-1820-3C787BDA201B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1245" name="กล่องข้อความ 352">
                <a:extLst>
                  <a:ext uri="{FF2B5EF4-FFF2-40B4-BE49-F238E27FC236}">
                    <a16:creationId xmlns:a16="http://schemas.microsoft.com/office/drawing/2014/main" id="{E2CF5B1C-D5F1-E2F7-9735-64FA5B32B070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1246" name="กล่องข้อความ 353">
                <a:extLst>
                  <a:ext uri="{FF2B5EF4-FFF2-40B4-BE49-F238E27FC236}">
                    <a16:creationId xmlns:a16="http://schemas.microsoft.com/office/drawing/2014/main" id="{06BE930B-AA16-5DEE-38ED-DC73CD18545A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1247" name="กล่องข้อความ 354">
                <a:extLst>
                  <a:ext uri="{FF2B5EF4-FFF2-40B4-BE49-F238E27FC236}">
                    <a16:creationId xmlns:a16="http://schemas.microsoft.com/office/drawing/2014/main" id="{8FAD3FF3-1435-DAB4-63CF-5F47035F6803}"/>
                  </a:ext>
                </a:extLst>
              </p:cNvPr>
              <p:cNvSpPr txBox="1"/>
              <p:nvPr/>
            </p:nvSpPr>
            <p:spPr>
              <a:xfrm>
                <a:off x="1820338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1239" name="กลุ่ม 355">
              <a:extLst>
                <a:ext uri="{FF2B5EF4-FFF2-40B4-BE49-F238E27FC236}">
                  <a16:creationId xmlns:a16="http://schemas.microsoft.com/office/drawing/2014/main" id="{3659EFD2-E405-50D6-9873-C7F03A168DFA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395300"/>
              <a:chOff x="742782" y="1936774"/>
              <a:chExt cx="1373990" cy="395300"/>
            </a:xfrm>
          </p:grpSpPr>
          <p:sp>
            <p:nvSpPr>
              <p:cNvPr id="1240" name="กล่องข้อความ 356">
                <a:extLst>
                  <a:ext uri="{FF2B5EF4-FFF2-40B4-BE49-F238E27FC236}">
                    <a16:creationId xmlns:a16="http://schemas.microsoft.com/office/drawing/2014/main" id="{07CB792A-D01A-4241-9822-1AE90C3AF13D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41" name="กล่องข้อความ 357">
                <a:extLst>
                  <a:ext uri="{FF2B5EF4-FFF2-40B4-BE49-F238E27FC236}">
                    <a16:creationId xmlns:a16="http://schemas.microsoft.com/office/drawing/2014/main" id="{7363F228-2E5A-E19C-5E5D-87BC0A036604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42" name="กล่องข้อความ 358">
                <a:extLst>
                  <a:ext uri="{FF2B5EF4-FFF2-40B4-BE49-F238E27FC236}">
                    <a16:creationId xmlns:a16="http://schemas.microsoft.com/office/drawing/2014/main" id="{3D7CBF58-6AC6-D22C-CF11-C63EB291B922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43" name="กล่องข้อความ 359">
                <a:extLst>
                  <a:ext uri="{FF2B5EF4-FFF2-40B4-BE49-F238E27FC236}">
                    <a16:creationId xmlns:a16="http://schemas.microsoft.com/office/drawing/2014/main" id="{F23F70FD-7718-6BB1-7A5A-3A04748E88F9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581" name="กล่องข้อความ 289">
            <a:extLst>
              <a:ext uri="{FF2B5EF4-FFF2-40B4-BE49-F238E27FC236}">
                <a16:creationId xmlns:a16="http://schemas.microsoft.com/office/drawing/2014/main" id="{F15C6C1A-C51E-1E88-5C7B-E6CD6FB97BBB}"/>
              </a:ext>
            </a:extLst>
          </p:cNvPr>
          <p:cNvSpPr txBox="1"/>
          <p:nvPr/>
        </p:nvSpPr>
        <p:spPr>
          <a:xfrm>
            <a:off x="1608276" y="287611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2" name="กล่องข้อความ 289">
            <a:extLst>
              <a:ext uri="{FF2B5EF4-FFF2-40B4-BE49-F238E27FC236}">
                <a16:creationId xmlns:a16="http://schemas.microsoft.com/office/drawing/2014/main" id="{CD64280B-29D4-B791-920B-DB1D5E029987}"/>
              </a:ext>
            </a:extLst>
          </p:cNvPr>
          <p:cNvSpPr txBox="1"/>
          <p:nvPr/>
        </p:nvSpPr>
        <p:spPr>
          <a:xfrm>
            <a:off x="1600129" y="313777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3" name="กล่องข้อความ 289">
            <a:extLst>
              <a:ext uri="{FF2B5EF4-FFF2-40B4-BE49-F238E27FC236}">
                <a16:creationId xmlns:a16="http://schemas.microsoft.com/office/drawing/2014/main" id="{75CBBD38-1F08-C0B3-F214-263F432DB6A7}"/>
              </a:ext>
            </a:extLst>
          </p:cNvPr>
          <p:cNvSpPr txBox="1"/>
          <p:nvPr/>
        </p:nvSpPr>
        <p:spPr>
          <a:xfrm>
            <a:off x="1613911" y="3405357"/>
            <a:ext cx="4305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4" name="กล่องข้อความ 289">
            <a:extLst>
              <a:ext uri="{FF2B5EF4-FFF2-40B4-BE49-F238E27FC236}">
                <a16:creationId xmlns:a16="http://schemas.microsoft.com/office/drawing/2014/main" id="{B80384D5-A04E-B4E3-EF37-72E6CE83AB02}"/>
              </a:ext>
            </a:extLst>
          </p:cNvPr>
          <p:cNvSpPr txBox="1"/>
          <p:nvPr/>
        </p:nvSpPr>
        <p:spPr>
          <a:xfrm>
            <a:off x="1613604" y="3671911"/>
            <a:ext cx="426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5" name="กล่องข้อความ 289">
            <a:extLst>
              <a:ext uri="{FF2B5EF4-FFF2-40B4-BE49-F238E27FC236}">
                <a16:creationId xmlns:a16="http://schemas.microsoft.com/office/drawing/2014/main" id="{EA573014-AFE5-B524-1AE1-8289595CFBDC}"/>
              </a:ext>
            </a:extLst>
          </p:cNvPr>
          <p:cNvSpPr txBox="1"/>
          <p:nvPr/>
        </p:nvSpPr>
        <p:spPr>
          <a:xfrm>
            <a:off x="1608841" y="393350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6" name="กล่องข้อความ 289">
            <a:extLst>
              <a:ext uri="{FF2B5EF4-FFF2-40B4-BE49-F238E27FC236}">
                <a16:creationId xmlns:a16="http://schemas.microsoft.com/office/drawing/2014/main" id="{332E262C-3D5A-AEBF-76C7-65035F058936}"/>
              </a:ext>
            </a:extLst>
          </p:cNvPr>
          <p:cNvSpPr txBox="1"/>
          <p:nvPr/>
        </p:nvSpPr>
        <p:spPr>
          <a:xfrm>
            <a:off x="1608841" y="418401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7" name="กล่องข้อความ 289">
            <a:extLst>
              <a:ext uri="{FF2B5EF4-FFF2-40B4-BE49-F238E27FC236}">
                <a16:creationId xmlns:a16="http://schemas.microsoft.com/office/drawing/2014/main" id="{73DB89D4-B0A4-34D3-7FDD-640E508CBB50}"/>
              </a:ext>
            </a:extLst>
          </p:cNvPr>
          <p:cNvSpPr txBox="1"/>
          <p:nvPr/>
        </p:nvSpPr>
        <p:spPr>
          <a:xfrm>
            <a:off x="1612695" y="445164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8" name="กล่องข้อความ 289">
            <a:extLst>
              <a:ext uri="{FF2B5EF4-FFF2-40B4-BE49-F238E27FC236}">
                <a16:creationId xmlns:a16="http://schemas.microsoft.com/office/drawing/2014/main" id="{F0535950-3B57-25EE-5240-53EB8D129522}"/>
              </a:ext>
            </a:extLst>
          </p:cNvPr>
          <p:cNvSpPr txBox="1"/>
          <p:nvPr/>
        </p:nvSpPr>
        <p:spPr>
          <a:xfrm>
            <a:off x="1607404" y="470670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9" name="กล่องข้อความ 289">
            <a:extLst>
              <a:ext uri="{FF2B5EF4-FFF2-40B4-BE49-F238E27FC236}">
                <a16:creationId xmlns:a16="http://schemas.microsoft.com/office/drawing/2014/main" id="{6B3BC8BB-72CD-395F-77D9-0D563EF7840D}"/>
              </a:ext>
            </a:extLst>
          </p:cNvPr>
          <p:cNvSpPr txBox="1"/>
          <p:nvPr/>
        </p:nvSpPr>
        <p:spPr>
          <a:xfrm>
            <a:off x="1608841" y="496599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0" name="กล่องข้อความ 289">
            <a:extLst>
              <a:ext uri="{FF2B5EF4-FFF2-40B4-BE49-F238E27FC236}">
                <a16:creationId xmlns:a16="http://schemas.microsoft.com/office/drawing/2014/main" id="{DD149EDC-B3E2-8FF3-EA7C-9C880F11E1FC}"/>
              </a:ext>
            </a:extLst>
          </p:cNvPr>
          <p:cNvSpPr txBox="1"/>
          <p:nvPr/>
        </p:nvSpPr>
        <p:spPr>
          <a:xfrm>
            <a:off x="1608841" y="520454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1" name="กล่องข้อความ 289">
            <a:extLst>
              <a:ext uri="{FF2B5EF4-FFF2-40B4-BE49-F238E27FC236}">
                <a16:creationId xmlns:a16="http://schemas.microsoft.com/office/drawing/2014/main" id="{287924B8-998B-4404-E620-49EFBAF09E80}"/>
              </a:ext>
            </a:extLst>
          </p:cNvPr>
          <p:cNvSpPr txBox="1"/>
          <p:nvPr/>
        </p:nvSpPr>
        <p:spPr>
          <a:xfrm>
            <a:off x="1615850" y="547275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2" name="กล่องข้อความ 289">
            <a:extLst>
              <a:ext uri="{FF2B5EF4-FFF2-40B4-BE49-F238E27FC236}">
                <a16:creationId xmlns:a16="http://schemas.microsoft.com/office/drawing/2014/main" id="{A4E3B149-3C80-F0F2-008A-E1152A8A4AFB}"/>
              </a:ext>
            </a:extLst>
          </p:cNvPr>
          <p:cNvSpPr txBox="1"/>
          <p:nvPr/>
        </p:nvSpPr>
        <p:spPr>
          <a:xfrm>
            <a:off x="1608841" y="572021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3" name="กล่องข้อความ 289">
            <a:extLst>
              <a:ext uri="{FF2B5EF4-FFF2-40B4-BE49-F238E27FC236}">
                <a16:creationId xmlns:a16="http://schemas.microsoft.com/office/drawing/2014/main" id="{7E7417FC-53FD-6D6E-56EE-CD4158CD1E05}"/>
              </a:ext>
            </a:extLst>
          </p:cNvPr>
          <p:cNvSpPr txBox="1"/>
          <p:nvPr/>
        </p:nvSpPr>
        <p:spPr>
          <a:xfrm>
            <a:off x="1607057" y="599210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4" name="กล่องข้อความ 289">
            <a:extLst>
              <a:ext uri="{FF2B5EF4-FFF2-40B4-BE49-F238E27FC236}">
                <a16:creationId xmlns:a16="http://schemas.microsoft.com/office/drawing/2014/main" id="{C0B77E78-D446-36D4-0C04-CBF84EA23455}"/>
              </a:ext>
            </a:extLst>
          </p:cNvPr>
          <p:cNvSpPr txBox="1"/>
          <p:nvPr/>
        </p:nvSpPr>
        <p:spPr>
          <a:xfrm>
            <a:off x="1605399" y="6254224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5" name="กล่องข้อความ 289">
            <a:extLst>
              <a:ext uri="{FF2B5EF4-FFF2-40B4-BE49-F238E27FC236}">
                <a16:creationId xmlns:a16="http://schemas.microsoft.com/office/drawing/2014/main" id="{98780A7D-9D8A-24B6-4EE4-BB8CB9E8A9D5}"/>
              </a:ext>
            </a:extLst>
          </p:cNvPr>
          <p:cNvSpPr txBox="1"/>
          <p:nvPr/>
        </p:nvSpPr>
        <p:spPr>
          <a:xfrm>
            <a:off x="1601831" y="650024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6" name="กล่องข้อความ 289">
            <a:extLst>
              <a:ext uri="{FF2B5EF4-FFF2-40B4-BE49-F238E27FC236}">
                <a16:creationId xmlns:a16="http://schemas.microsoft.com/office/drawing/2014/main" id="{C02D60F3-0A54-F8E4-75F4-7D512AED74D7}"/>
              </a:ext>
            </a:extLst>
          </p:cNvPr>
          <p:cNvSpPr txBox="1"/>
          <p:nvPr/>
        </p:nvSpPr>
        <p:spPr>
          <a:xfrm>
            <a:off x="1600173" y="676289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7" name="กล่องข้อความ 289">
            <a:extLst>
              <a:ext uri="{FF2B5EF4-FFF2-40B4-BE49-F238E27FC236}">
                <a16:creationId xmlns:a16="http://schemas.microsoft.com/office/drawing/2014/main" id="{8476F5E2-23C1-5143-494A-6F388174A8D1}"/>
              </a:ext>
            </a:extLst>
          </p:cNvPr>
          <p:cNvSpPr txBox="1"/>
          <p:nvPr/>
        </p:nvSpPr>
        <p:spPr>
          <a:xfrm>
            <a:off x="1601830" y="699185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8" name="กล่องข้อความ 289">
            <a:extLst>
              <a:ext uri="{FF2B5EF4-FFF2-40B4-BE49-F238E27FC236}">
                <a16:creationId xmlns:a16="http://schemas.microsoft.com/office/drawing/2014/main" id="{FF9706CA-A2B6-220F-A3CC-E85F1A4FE18E}"/>
              </a:ext>
            </a:extLst>
          </p:cNvPr>
          <p:cNvSpPr txBox="1"/>
          <p:nvPr/>
        </p:nvSpPr>
        <p:spPr>
          <a:xfrm>
            <a:off x="1598391" y="725675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9" name="กล่องข้อความ 289">
            <a:extLst>
              <a:ext uri="{FF2B5EF4-FFF2-40B4-BE49-F238E27FC236}">
                <a16:creationId xmlns:a16="http://schemas.microsoft.com/office/drawing/2014/main" id="{685B87B5-0932-95CD-2B45-04CC50175F51}"/>
              </a:ext>
            </a:extLst>
          </p:cNvPr>
          <p:cNvSpPr txBox="1"/>
          <p:nvPr/>
        </p:nvSpPr>
        <p:spPr>
          <a:xfrm>
            <a:off x="1608841" y="752988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0" name="กล่องข้อความ 289">
            <a:extLst>
              <a:ext uri="{FF2B5EF4-FFF2-40B4-BE49-F238E27FC236}">
                <a16:creationId xmlns:a16="http://schemas.microsoft.com/office/drawing/2014/main" id="{CE64B589-F3D5-356D-9B8E-D393F9E98F7D}"/>
              </a:ext>
            </a:extLst>
          </p:cNvPr>
          <p:cNvSpPr txBox="1"/>
          <p:nvPr/>
        </p:nvSpPr>
        <p:spPr>
          <a:xfrm>
            <a:off x="1608841" y="777604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6" name="กล่องข้อความ 289">
            <a:extLst>
              <a:ext uri="{FF2B5EF4-FFF2-40B4-BE49-F238E27FC236}">
                <a16:creationId xmlns:a16="http://schemas.microsoft.com/office/drawing/2014/main" id="{AB9AAA91-54C7-9156-5E7C-3140AB4206E1}"/>
              </a:ext>
            </a:extLst>
          </p:cNvPr>
          <p:cNvSpPr txBox="1"/>
          <p:nvPr/>
        </p:nvSpPr>
        <p:spPr>
          <a:xfrm>
            <a:off x="3229476" y="286937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7" name="กล่องข้อความ 289">
            <a:extLst>
              <a:ext uri="{FF2B5EF4-FFF2-40B4-BE49-F238E27FC236}">
                <a16:creationId xmlns:a16="http://schemas.microsoft.com/office/drawing/2014/main" id="{C2EC9EA5-67F0-1BBA-ECFD-423FB61B4504}"/>
              </a:ext>
            </a:extLst>
          </p:cNvPr>
          <p:cNvSpPr txBox="1"/>
          <p:nvPr/>
        </p:nvSpPr>
        <p:spPr>
          <a:xfrm>
            <a:off x="3222156" y="313112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8" name="กล่องข้อความ 289">
            <a:extLst>
              <a:ext uri="{FF2B5EF4-FFF2-40B4-BE49-F238E27FC236}">
                <a16:creationId xmlns:a16="http://schemas.microsoft.com/office/drawing/2014/main" id="{93080E16-199C-A9CF-8D99-6FF4E3630EF5}"/>
              </a:ext>
            </a:extLst>
          </p:cNvPr>
          <p:cNvSpPr txBox="1"/>
          <p:nvPr/>
        </p:nvSpPr>
        <p:spPr>
          <a:xfrm>
            <a:off x="3224125" y="339339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9" name="กล่องข้อความ 289">
            <a:extLst>
              <a:ext uri="{FF2B5EF4-FFF2-40B4-BE49-F238E27FC236}">
                <a16:creationId xmlns:a16="http://schemas.microsoft.com/office/drawing/2014/main" id="{A15C092A-D404-B909-84E3-0C97139FEE8D}"/>
              </a:ext>
            </a:extLst>
          </p:cNvPr>
          <p:cNvSpPr txBox="1"/>
          <p:nvPr/>
        </p:nvSpPr>
        <p:spPr>
          <a:xfrm>
            <a:off x="3222155" y="365705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5" name="กล่องข้อความ 289">
            <a:extLst>
              <a:ext uri="{FF2B5EF4-FFF2-40B4-BE49-F238E27FC236}">
                <a16:creationId xmlns:a16="http://schemas.microsoft.com/office/drawing/2014/main" id="{C3B2C933-A4AA-99AC-8E6F-836117A4DE6E}"/>
              </a:ext>
            </a:extLst>
          </p:cNvPr>
          <p:cNvSpPr txBox="1"/>
          <p:nvPr/>
        </p:nvSpPr>
        <p:spPr>
          <a:xfrm>
            <a:off x="3222959" y="390555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6" name="กล่องข้อความ 289">
            <a:extLst>
              <a:ext uri="{FF2B5EF4-FFF2-40B4-BE49-F238E27FC236}">
                <a16:creationId xmlns:a16="http://schemas.microsoft.com/office/drawing/2014/main" id="{7DC98CE8-B6AD-5EE6-9CF9-724A02DCF35C}"/>
              </a:ext>
            </a:extLst>
          </p:cNvPr>
          <p:cNvSpPr txBox="1"/>
          <p:nvPr/>
        </p:nvSpPr>
        <p:spPr>
          <a:xfrm>
            <a:off x="3221205" y="4150644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7" name="กล่องข้อความ 289">
            <a:extLst>
              <a:ext uri="{FF2B5EF4-FFF2-40B4-BE49-F238E27FC236}">
                <a16:creationId xmlns:a16="http://schemas.microsoft.com/office/drawing/2014/main" id="{7CF7BA3D-A05E-03F5-6A20-DFF916BFBFE9}"/>
              </a:ext>
            </a:extLst>
          </p:cNvPr>
          <p:cNvSpPr txBox="1"/>
          <p:nvPr/>
        </p:nvSpPr>
        <p:spPr>
          <a:xfrm>
            <a:off x="3222154" y="442003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8" name="กล่องข้อความ 289">
            <a:extLst>
              <a:ext uri="{FF2B5EF4-FFF2-40B4-BE49-F238E27FC236}">
                <a16:creationId xmlns:a16="http://schemas.microsoft.com/office/drawing/2014/main" id="{5386ACFC-1C09-5DB4-D507-EB2F144AFE34}"/>
              </a:ext>
            </a:extLst>
          </p:cNvPr>
          <p:cNvSpPr txBox="1"/>
          <p:nvPr/>
        </p:nvSpPr>
        <p:spPr>
          <a:xfrm>
            <a:off x="3220294" y="468934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9" name="กล่องข้อความ 289">
            <a:extLst>
              <a:ext uri="{FF2B5EF4-FFF2-40B4-BE49-F238E27FC236}">
                <a16:creationId xmlns:a16="http://schemas.microsoft.com/office/drawing/2014/main" id="{BBB5D8A3-C979-AA07-285A-3A804CCEE495}"/>
              </a:ext>
            </a:extLst>
          </p:cNvPr>
          <p:cNvSpPr txBox="1"/>
          <p:nvPr/>
        </p:nvSpPr>
        <p:spPr>
          <a:xfrm>
            <a:off x="3225547" y="494829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0" name="กล่องข้อความ 289">
            <a:extLst>
              <a:ext uri="{FF2B5EF4-FFF2-40B4-BE49-F238E27FC236}">
                <a16:creationId xmlns:a16="http://schemas.microsoft.com/office/drawing/2014/main" id="{D34F24B6-900E-FCFD-E1A8-CD124E71AF70}"/>
              </a:ext>
            </a:extLst>
          </p:cNvPr>
          <p:cNvSpPr txBox="1"/>
          <p:nvPr/>
        </p:nvSpPr>
        <p:spPr>
          <a:xfrm>
            <a:off x="3224125" y="521359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1" name="กล่องข้อความ 289">
            <a:extLst>
              <a:ext uri="{FF2B5EF4-FFF2-40B4-BE49-F238E27FC236}">
                <a16:creationId xmlns:a16="http://schemas.microsoft.com/office/drawing/2014/main" id="{04E2718E-D5C0-A601-F622-912A70340D95}"/>
              </a:ext>
            </a:extLst>
          </p:cNvPr>
          <p:cNvSpPr txBox="1"/>
          <p:nvPr/>
        </p:nvSpPr>
        <p:spPr>
          <a:xfrm>
            <a:off x="3222703" y="547345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2" name="กล่องข้อความ 289">
            <a:extLst>
              <a:ext uri="{FF2B5EF4-FFF2-40B4-BE49-F238E27FC236}">
                <a16:creationId xmlns:a16="http://schemas.microsoft.com/office/drawing/2014/main" id="{248A50C8-86B3-376C-CF60-CAA1F5167910}"/>
              </a:ext>
            </a:extLst>
          </p:cNvPr>
          <p:cNvSpPr txBox="1"/>
          <p:nvPr/>
        </p:nvSpPr>
        <p:spPr>
          <a:xfrm>
            <a:off x="3218899" y="571311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3" name="กล่องข้อความ 289">
            <a:extLst>
              <a:ext uri="{FF2B5EF4-FFF2-40B4-BE49-F238E27FC236}">
                <a16:creationId xmlns:a16="http://schemas.microsoft.com/office/drawing/2014/main" id="{371AFABC-F8A6-895B-1AFB-72B630F819E8}"/>
              </a:ext>
            </a:extLst>
          </p:cNvPr>
          <p:cNvSpPr txBox="1"/>
          <p:nvPr/>
        </p:nvSpPr>
        <p:spPr>
          <a:xfrm>
            <a:off x="3225942" y="595301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4" name="กล่องข้อความ 289">
            <a:extLst>
              <a:ext uri="{FF2B5EF4-FFF2-40B4-BE49-F238E27FC236}">
                <a16:creationId xmlns:a16="http://schemas.microsoft.com/office/drawing/2014/main" id="{39F18524-3887-FB23-1DCB-2F65B268A0A2}"/>
              </a:ext>
            </a:extLst>
          </p:cNvPr>
          <p:cNvSpPr txBox="1"/>
          <p:nvPr/>
        </p:nvSpPr>
        <p:spPr>
          <a:xfrm>
            <a:off x="3217632" y="622483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5" name="กล่องข้อความ 289">
            <a:extLst>
              <a:ext uri="{FF2B5EF4-FFF2-40B4-BE49-F238E27FC236}">
                <a16:creationId xmlns:a16="http://schemas.microsoft.com/office/drawing/2014/main" id="{EAF50D1C-F29A-A4E7-9E1A-7C9621C7ACB7}"/>
              </a:ext>
            </a:extLst>
          </p:cNvPr>
          <p:cNvSpPr txBox="1"/>
          <p:nvPr/>
        </p:nvSpPr>
        <p:spPr>
          <a:xfrm>
            <a:off x="3220961" y="648423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6" name="กล่องข้อความ 289">
            <a:extLst>
              <a:ext uri="{FF2B5EF4-FFF2-40B4-BE49-F238E27FC236}">
                <a16:creationId xmlns:a16="http://schemas.microsoft.com/office/drawing/2014/main" id="{01E71940-D841-57E0-74F4-80254CF3282F}"/>
              </a:ext>
            </a:extLst>
          </p:cNvPr>
          <p:cNvSpPr txBox="1"/>
          <p:nvPr/>
        </p:nvSpPr>
        <p:spPr>
          <a:xfrm>
            <a:off x="3217538" y="674054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7" name="กล่องข้อความ 289">
            <a:extLst>
              <a:ext uri="{FF2B5EF4-FFF2-40B4-BE49-F238E27FC236}">
                <a16:creationId xmlns:a16="http://schemas.microsoft.com/office/drawing/2014/main" id="{113FCDE1-D8AA-5094-CF42-C5C17BC64417}"/>
              </a:ext>
            </a:extLst>
          </p:cNvPr>
          <p:cNvSpPr txBox="1"/>
          <p:nvPr/>
        </p:nvSpPr>
        <p:spPr>
          <a:xfrm>
            <a:off x="3225941" y="697733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8" name="กล่องข้อความ 289">
            <a:extLst>
              <a:ext uri="{FF2B5EF4-FFF2-40B4-BE49-F238E27FC236}">
                <a16:creationId xmlns:a16="http://schemas.microsoft.com/office/drawing/2014/main" id="{D20B555F-D962-F651-40F9-84A13B439338}"/>
              </a:ext>
            </a:extLst>
          </p:cNvPr>
          <p:cNvSpPr txBox="1"/>
          <p:nvPr/>
        </p:nvSpPr>
        <p:spPr>
          <a:xfrm>
            <a:off x="3218898" y="724440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9" name="กล่องข้อความ 289">
            <a:extLst>
              <a:ext uri="{FF2B5EF4-FFF2-40B4-BE49-F238E27FC236}">
                <a16:creationId xmlns:a16="http://schemas.microsoft.com/office/drawing/2014/main" id="{F3E7B134-3F7E-386E-F95C-3E4A0F2E18D6}"/>
              </a:ext>
            </a:extLst>
          </p:cNvPr>
          <p:cNvSpPr txBox="1"/>
          <p:nvPr/>
        </p:nvSpPr>
        <p:spPr>
          <a:xfrm>
            <a:off x="3218897" y="750337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30" name="กล่องข้อความ 289">
            <a:extLst>
              <a:ext uri="{FF2B5EF4-FFF2-40B4-BE49-F238E27FC236}">
                <a16:creationId xmlns:a16="http://schemas.microsoft.com/office/drawing/2014/main" id="{AE99473A-8869-A22A-E171-ED6657E76B0C}"/>
              </a:ext>
            </a:extLst>
          </p:cNvPr>
          <p:cNvSpPr txBox="1"/>
          <p:nvPr/>
        </p:nvSpPr>
        <p:spPr>
          <a:xfrm>
            <a:off x="3217864" y="775756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FAA0424-5394-29CB-6384-0615CF6C41AA}"/>
              </a:ext>
            </a:extLst>
          </p:cNvPr>
          <p:cNvGrpSpPr/>
          <p:nvPr/>
        </p:nvGrpSpPr>
        <p:grpSpPr>
          <a:xfrm>
            <a:off x="4856727" y="2879751"/>
            <a:ext cx="453839" cy="5160864"/>
            <a:chOff x="4880052" y="3756427"/>
            <a:chExt cx="453839" cy="5160864"/>
          </a:xfrm>
        </p:grpSpPr>
        <p:sp>
          <p:nvSpPr>
            <p:cNvPr id="631" name="กล่องข้อความ 289">
              <a:extLst>
                <a:ext uri="{FF2B5EF4-FFF2-40B4-BE49-F238E27FC236}">
                  <a16:creationId xmlns:a16="http://schemas.microsoft.com/office/drawing/2014/main" id="{F30DD64D-B453-C16D-BDE3-B3A02C68B9F4}"/>
                </a:ext>
              </a:extLst>
            </p:cNvPr>
            <p:cNvSpPr txBox="1"/>
            <p:nvPr/>
          </p:nvSpPr>
          <p:spPr>
            <a:xfrm>
              <a:off x="4889494" y="375642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2" name="กล่องข้อความ 289">
              <a:extLst>
                <a:ext uri="{FF2B5EF4-FFF2-40B4-BE49-F238E27FC236}">
                  <a16:creationId xmlns:a16="http://schemas.microsoft.com/office/drawing/2014/main" id="{4B54F29F-BB04-3F85-6ED2-91E7328263C0}"/>
                </a:ext>
              </a:extLst>
            </p:cNvPr>
            <p:cNvSpPr txBox="1"/>
            <p:nvPr/>
          </p:nvSpPr>
          <p:spPr>
            <a:xfrm>
              <a:off x="4884063" y="4013625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3" name="กล่องข้อความ 289">
              <a:extLst>
                <a:ext uri="{FF2B5EF4-FFF2-40B4-BE49-F238E27FC236}">
                  <a16:creationId xmlns:a16="http://schemas.microsoft.com/office/drawing/2014/main" id="{8375B2DD-7ADA-EA87-CBBC-DC5CE4A7F025}"/>
                </a:ext>
              </a:extLst>
            </p:cNvPr>
            <p:cNvSpPr txBox="1"/>
            <p:nvPr/>
          </p:nvSpPr>
          <p:spPr>
            <a:xfrm>
              <a:off x="4885083" y="4270823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4" name="กล่องข้อความ 289">
              <a:extLst>
                <a:ext uri="{FF2B5EF4-FFF2-40B4-BE49-F238E27FC236}">
                  <a16:creationId xmlns:a16="http://schemas.microsoft.com/office/drawing/2014/main" id="{1EDBFD3B-2E42-AD72-BD72-1BBC97F84DF1}"/>
                </a:ext>
              </a:extLst>
            </p:cNvPr>
            <p:cNvSpPr txBox="1"/>
            <p:nvPr/>
          </p:nvSpPr>
          <p:spPr>
            <a:xfrm>
              <a:off x="4886273" y="4524195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5" name="กล่องข้อความ 289">
              <a:extLst>
                <a:ext uri="{FF2B5EF4-FFF2-40B4-BE49-F238E27FC236}">
                  <a16:creationId xmlns:a16="http://schemas.microsoft.com/office/drawing/2014/main" id="{3719036B-12CE-BB09-F9E7-DA7646AB4CE3}"/>
                </a:ext>
              </a:extLst>
            </p:cNvPr>
            <p:cNvSpPr txBox="1"/>
            <p:nvPr/>
          </p:nvSpPr>
          <p:spPr>
            <a:xfrm>
              <a:off x="4886869" y="477776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6" name="กล่องข้อความ 289">
              <a:extLst>
                <a:ext uri="{FF2B5EF4-FFF2-40B4-BE49-F238E27FC236}">
                  <a16:creationId xmlns:a16="http://schemas.microsoft.com/office/drawing/2014/main" id="{40541B45-D010-B433-5B97-19E0576D95FA}"/>
                </a:ext>
              </a:extLst>
            </p:cNvPr>
            <p:cNvSpPr txBox="1"/>
            <p:nvPr/>
          </p:nvSpPr>
          <p:spPr>
            <a:xfrm>
              <a:off x="4886334" y="503648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7" name="กล่องข้อความ 289">
              <a:extLst>
                <a:ext uri="{FF2B5EF4-FFF2-40B4-BE49-F238E27FC236}">
                  <a16:creationId xmlns:a16="http://schemas.microsoft.com/office/drawing/2014/main" id="{4F0494A6-1CD9-4E4F-266F-D4D92E4A9A0B}"/>
                </a:ext>
              </a:extLst>
            </p:cNvPr>
            <p:cNvSpPr txBox="1"/>
            <p:nvPr/>
          </p:nvSpPr>
          <p:spPr>
            <a:xfrm>
              <a:off x="4891558" y="528992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8" name="กล่องข้อความ 289">
              <a:extLst>
                <a:ext uri="{FF2B5EF4-FFF2-40B4-BE49-F238E27FC236}">
                  <a16:creationId xmlns:a16="http://schemas.microsoft.com/office/drawing/2014/main" id="{41B1C096-689E-1D90-462B-FFCE2001818E}"/>
                </a:ext>
              </a:extLst>
            </p:cNvPr>
            <p:cNvSpPr txBox="1"/>
            <p:nvPr/>
          </p:nvSpPr>
          <p:spPr>
            <a:xfrm>
              <a:off x="4884268" y="5554514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9" name="กล่องข้อความ 289">
              <a:extLst>
                <a:ext uri="{FF2B5EF4-FFF2-40B4-BE49-F238E27FC236}">
                  <a16:creationId xmlns:a16="http://schemas.microsoft.com/office/drawing/2014/main" id="{68FF2D88-4FB7-A281-A2EC-AFFE17134372}"/>
                </a:ext>
              </a:extLst>
            </p:cNvPr>
            <p:cNvSpPr txBox="1"/>
            <p:nvPr/>
          </p:nvSpPr>
          <p:spPr>
            <a:xfrm>
              <a:off x="4886273" y="581239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0" name="กล่องข้อความ 289">
              <a:extLst>
                <a:ext uri="{FF2B5EF4-FFF2-40B4-BE49-F238E27FC236}">
                  <a16:creationId xmlns:a16="http://schemas.microsoft.com/office/drawing/2014/main" id="{DD7B1837-563F-20D1-31FE-1113B7FE7F1B}"/>
                </a:ext>
              </a:extLst>
            </p:cNvPr>
            <p:cNvSpPr txBox="1"/>
            <p:nvPr/>
          </p:nvSpPr>
          <p:spPr>
            <a:xfrm>
              <a:off x="4886273" y="605009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1" name="กล่องข้อความ 289">
              <a:extLst>
                <a:ext uri="{FF2B5EF4-FFF2-40B4-BE49-F238E27FC236}">
                  <a16:creationId xmlns:a16="http://schemas.microsoft.com/office/drawing/2014/main" id="{5879AEAC-C39C-7BB9-A4C5-853204212023}"/>
                </a:ext>
              </a:extLst>
            </p:cNvPr>
            <p:cNvSpPr txBox="1"/>
            <p:nvPr/>
          </p:nvSpPr>
          <p:spPr>
            <a:xfrm>
              <a:off x="4887883" y="632828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2" name="กล่องข้อความ 289">
              <a:extLst>
                <a:ext uri="{FF2B5EF4-FFF2-40B4-BE49-F238E27FC236}">
                  <a16:creationId xmlns:a16="http://schemas.microsoft.com/office/drawing/2014/main" id="{D496D99D-698D-8F9A-DCB0-07958CA3682E}"/>
                </a:ext>
              </a:extLst>
            </p:cNvPr>
            <p:cNvSpPr txBox="1"/>
            <p:nvPr/>
          </p:nvSpPr>
          <p:spPr>
            <a:xfrm>
              <a:off x="4890652" y="658225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3" name="กล่องข้อความ 289">
              <a:extLst>
                <a:ext uri="{FF2B5EF4-FFF2-40B4-BE49-F238E27FC236}">
                  <a16:creationId xmlns:a16="http://schemas.microsoft.com/office/drawing/2014/main" id="{2D05EFEC-E83A-6A9D-605E-3D66C9D4070A}"/>
                </a:ext>
              </a:extLst>
            </p:cNvPr>
            <p:cNvSpPr txBox="1"/>
            <p:nvPr/>
          </p:nvSpPr>
          <p:spPr>
            <a:xfrm>
              <a:off x="4880052" y="6835983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4" name="กล่องข้อความ 289">
              <a:extLst>
                <a:ext uri="{FF2B5EF4-FFF2-40B4-BE49-F238E27FC236}">
                  <a16:creationId xmlns:a16="http://schemas.microsoft.com/office/drawing/2014/main" id="{7B9043C4-8191-0C19-94CA-1ED0C7E456BC}"/>
                </a:ext>
              </a:extLst>
            </p:cNvPr>
            <p:cNvSpPr txBox="1"/>
            <p:nvPr/>
          </p:nvSpPr>
          <p:spPr>
            <a:xfrm>
              <a:off x="4881428" y="7092915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5" name="กล่องข้อความ 289">
              <a:extLst>
                <a:ext uri="{FF2B5EF4-FFF2-40B4-BE49-F238E27FC236}">
                  <a16:creationId xmlns:a16="http://schemas.microsoft.com/office/drawing/2014/main" id="{192DEA35-0DC1-9B91-94CB-6D0F7484F1CC}"/>
                </a:ext>
              </a:extLst>
            </p:cNvPr>
            <p:cNvSpPr txBox="1"/>
            <p:nvPr/>
          </p:nvSpPr>
          <p:spPr>
            <a:xfrm>
              <a:off x="4884960" y="735603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6" name="กล่องข้อความ 289">
              <a:extLst>
                <a:ext uri="{FF2B5EF4-FFF2-40B4-BE49-F238E27FC236}">
                  <a16:creationId xmlns:a16="http://schemas.microsoft.com/office/drawing/2014/main" id="{D973204F-5FFE-DD5F-794B-61CA599DC70E}"/>
                </a:ext>
              </a:extLst>
            </p:cNvPr>
            <p:cNvSpPr txBox="1"/>
            <p:nvPr/>
          </p:nvSpPr>
          <p:spPr>
            <a:xfrm>
              <a:off x="4885327" y="7610786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7" name="กล่องข้อความ 289">
              <a:extLst>
                <a:ext uri="{FF2B5EF4-FFF2-40B4-BE49-F238E27FC236}">
                  <a16:creationId xmlns:a16="http://schemas.microsoft.com/office/drawing/2014/main" id="{B8271793-E26C-F956-7637-D08BB81C9717}"/>
                </a:ext>
              </a:extLst>
            </p:cNvPr>
            <p:cNvSpPr txBox="1"/>
            <p:nvPr/>
          </p:nvSpPr>
          <p:spPr>
            <a:xfrm>
              <a:off x="4884554" y="786722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8" name="กล่องข้อความ 289">
              <a:extLst>
                <a:ext uri="{FF2B5EF4-FFF2-40B4-BE49-F238E27FC236}">
                  <a16:creationId xmlns:a16="http://schemas.microsoft.com/office/drawing/2014/main" id="{46968712-2912-AC55-8B75-44ECBA0DB258}"/>
                </a:ext>
              </a:extLst>
            </p:cNvPr>
            <p:cNvSpPr txBox="1"/>
            <p:nvPr/>
          </p:nvSpPr>
          <p:spPr>
            <a:xfrm>
              <a:off x="4883781" y="811650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9" name="กล่องข้อความ 289">
              <a:extLst>
                <a:ext uri="{FF2B5EF4-FFF2-40B4-BE49-F238E27FC236}">
                  <a16:creationId xmlns:a16="http://schemas.microsoft.com/office/drawing/2014/main" id="{256D78F4-0770-C5F0-7C84-AE53DD6831F4}"/>
                </a:ext>
              </a:extLst>
            </p:cNvPr>
            <p:cNvSpPr txBox="1"/>
            <p:nvPr/>
          </p:nvSpPr>
          <p:spPr>
            <a:xfrm>
              <a:off x="4888102" y="838484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0" name="กล่องข้อความ 289">
              <a:extLst>
                <a:ext uri="{FF2B5EF4-FFF2-40B4-BE49-F238E27FC236}">
                  <a16:creationId xmlns:a16="http://schemas.microsoft.com/office/drawing/2014/main" id="{D1382B9E-8EE2-BEB5-9D17-DC1FDAA382C6}"/>
                </a:ext>
              </a:extLst>
            </p:cNvPr>
            <p:cNvSpPr txBox="1"/>
            <p:nvPr/>
          </p:nvSpPr>
          <p:spPr>
            <a:xfrm>
              <a:off x="4886460" y="8640292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4" name="กล่องข้อความ 398">
            <a:extLst>
              <a:ext uri="{FF2B5EF4-FFF2-40B4-BE49-F238E27FC236}">
                <a16:creationId xmlns:a16="http://schemas.microsoft.com/office/drawing/2014/main" id="{3F83A83E-136D-9044-37AA-9F253847BC2C}"/>
              </a:ext>
            </a:extLst>
          </p:cNvPr>
          <p:cNvSpPr txBox="1"/>
          <p:nvPr/>
        </p:nvSpPr>
        <p:spPr>
          <a:xfrm>
            <a:off x="225783" y="1791705"/>
            <a:ext cx="4663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ชั้น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 / 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ห้อง..........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รหัสนักเรียน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…………………..</a:t>
            </a:r>
            <a:endParaRPr lang="th-TH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1763" name="Group 1762">
            <a:extLst>
              <a:ext uri="{FF2B5EF4-FFF2-40B4-BE49-F238E27FC236}">
                <a16:creationId xmlns:a16="http://schemas.microsoft.com/office/drawing/2014/main" id="{379C7A7E-3AC3-2361-0194-BDB89D61A598}"/>
              </a:ext>
            </a:extLst>
          </p:cNvPr>
          <p:cNvGrpSpPr/>
          <p:nvPr/>
        </p:nvGrpSpPr>
        <p:grpSpPr>
          <a:xfrm>
            <a:off x="397650" y="2811257"/>
            <a:ext cx="1297870" cy="6634196"/>
            <a:chOff x="397650" y="2645009"/>
            <a:chExt cx="1297870" cy="6634196"/>
          </a:xfrm>
        </p:grpSpPr>
        <p:sp>
          <p:nvSpPr>
            <p:cNvPr id="5" name="สี่เหลี่ยมผืนผ้า 4">
              <a:extLst>
                <a:ext uri="{FF2B5EF4-FFF2-40B4-BE49-F238E27FC236}">
                  <a16:creationId xmlns:a16="http://schemas.microsoft.com/office/drawing/2014/main" id="{820EFD70-DF71-7038-133F-FF9C85A3FF81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66" name="กลุ่ม 265">
              <a:extLst>
                <a:ext uri="{FF2B5EF4-FFF2-40B4-BE49-F238E27FC236}">
                  <a16:creationId xmlns:a16="http://schemas.microsoft.com/office/drawing/2014/main" id="{2DA186D2-8C67-9337-E041-C4308F9D224E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611" name="วงรี 610">
                <a:extLst>
                  <a:ext uri="{FF2B5EF4-FFF2-40B4-BE49-F238E27FC236}">
                    <a16:creationId xmlns:a16="http://schemas.microsoft.com/office/drawing/2014/main" id="{A9CC26AB-F67D-3222-A487-B58FB5D3D85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2" name="วงรี 611">
                <a:extLst>
                  <a:ext uri="{FF2B5EF4-FFF2-40B4-BE49-F238E27FC236}">
                    <a16:creationId xmlns:a16="http://schemas.microsoft.com/office/drawing/2014/main" id="{3549FB71-415C-F253-AEAC-9E9736486F9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3" name="วงรี 612">
                <a:extLst>
                  <a:ext uri="{FF2B5EF4-FFF2-40B4-BE49-F238E27FC236}">
                    <a16:creationId xmlns:a16="http://schemas.microsoft.com/office/drawing/2014/main" id="{11AAC571-7D1B-BA12-969B-AEDA94DF6FC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4" name="วงรี 613">
                <a:extLst>
                  <a:ext uri="{FF2B5EF4-FFF2-40B4-BE49-F238E27FC236}">
                    <a16:creationId xmlns:a16="http://schemas.microsoft.com/office/drawing/2014/main" id="{ED8145B5-C84A-9D87-B908-3F0C71B13E0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99" name="กลุ่ม 298">
              <a:extLst>
                <a:ext uri="{FF2B5EF4-FFF2-40B4-BE49-F238E27FC236}">
                  <a16:creationId xmlns:a16="http://schemas.microsoft.com/office/drawing/2014/main" id="{E2B6212E-C96B-9F21-F9BD-B8FDA0460C34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603" name="วงรี 602">
                <a:extLst>
                  <a:ext uri="{FF2B5EF4-FFF2-40B4-BE49-F238E27FC236}">
                    <a16:creationId xmlns:a16="http://schemas.microsoft.com/office/drawing/2014/main" id="{AC883C11-B803-4B00-227F-90DD3BB1C61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4" name="วงรี 603">
                <a:extLst>
                  <a:ext uri="{FF2B5EF4-FFF2-40B4-BE49-F238E27FC236}">
                    <a16:creationId xmlns:a16="http://schemas.microsoft.com/office/drawing/2014/main" id="{30AE05F1-221F-814B-8D33-C7EA75931AA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5" name="วงรี 604">
                <a:extLst>
                  <a:ext uri="{FF2B5EF4-FFF2-40B4-BE49-F238E27FC236}">
                    <a16:creationId xmlns:a16="http://schemas.microsoft.com/office/drawing/2014/main" id="{8B6A02D2-171D-B296-32E8-4EBA46EB1C6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0" name="วงรี 609">
                <a:extLst>
                  <a:ext uri="{FF2B5EF4-FFF2-40B4-BE49-F238E27FC236}">
                    <a16:creationId xmlns:a16="http://schemas.microsoft.com/office/drawing/2014/main" id="{3363EB21-FF3F-6395-E505-94CE5203D33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0" name="กลุ่ม 299">
              <a:extLst>
                <a:ext uri="{FF2B5EF4-FFF2-40B4-BE49-F238E27FC236}">
                  <a16:creationId xmlns:a16="http://schemas.microsoft.com/office/drawing/2014/main" id="{F1620CE1-FFD3-2E98-9E87-93A34090DACB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63" name="วงรี 562">
                <a:extLst>
                  <a:ext uri="{FF2B5EF4-FFF2-40B4-BE49-F238E27FC236}">
                    <a16:creationId xmlns:a16="http://schemas.microsoft.com/office/drawing/2014/main" id="{C416E6A9-03E1-A514-BCED-5D534DB655F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4" name="วงรี 563">
                <a:extLst>
                  <a:ext uri="{FF2B5EF4-FFF2-40B4-BE49-F238E27FC236}">
                    <a16:creationId xmlns:a16="http://schemas.microsoft.com/office/drawing/2014/main" id="{3647F1D4-3DE2-618D-31AB-17D9B403FBB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5" name="วงรี 564">
                <a:extLst>
                  <a:ext uri="{FF2B5EF4-FFF2-40B4-BE49-F238E27FC236}">
                    <a16:creationId xmlns:a16="http://schemas.microsoft.com/office/drawing/2014/main" id="{0CED332E-5990-8FA1-4308-6E2EC04522F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2" name="วงรี 601">
                <a:extLst>
                  <a:ext uri="{FF2B5EF4-FFF2-40B4-BE49-F238E27FC236}">
                    <a16:creationId xmlns:a16="http://schemas.microsoft.com/office/drawing/2014/main" id="{B00E9C82-86CE-2DBB-4EC2-610A58012FA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1" name="กลุ่ม 300">
              <a:extLst>
                <a:ext uri="{FF2B5EF4-FFF2-40B4-BE49-F238E27FC236}">
                  <a16:creationId xmlns:a16="http://schemas.microsoft.com/office/drawing/2014/main" id="{14C22126-0932-46B6-78CD-BAF2289763C5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59" name="วงรี 558">
                <a:extLst>
                  <a:ext uri="{FF2B5EF4-FFF2-40B4-BE49-F238E27FC236}">
                    <a16:creationId xmlns:a16="http://schemas.microsoft.com/office/drawing/2014/main" id="{993A917D-2DBF-9787-E8AB-6366CD99DE4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0" name="วงรี 559">
                <a:extLst>
                  <a:ext uri="{FF2B5EF4-FFF2-40B4-BE49-F238E27FC236}">
                    <a16:creationId xmlns:a16="http://schemas.microsoft.com/office/drawing/2014/main" id="{1B6F43C3-B79E-01EA-C852-04CF3FE080D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1" name="วงรี 560">
                <a:extLst>
                  <a:ext uri="{FF2B5EF4-FFF2-40B4-BE49-F238E27FC236}">
                    <a16:creationId xmlns:a16="http://schemas.microsoft.com/office/drawing/2014/main" id="{952B72C9-71AC-6C44-B081-BDDA21235CA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2" name="วงรี 561">
                <a:extLst>
                  <a:ext uri="{FF2B5EF4-FFF2-40B4-BE49-F238E27FC236}">
                    <a16:creationId xmlns:a16="http://schemas.microsoft.com/office/drawing/2014/main" id="{81EB47B3-D06B-BBD6-708F-06ABCD6AE29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2" name="กลุ่ม 301">
              <a:extLst>
                <a:ext uri="{FF2B5EF4-FFF2-40B4-BE49-F238E27FC236}">
                  <a16:creationId xmlns:a16="http://schemas.microsoft.com/office/drawing/2014/main" id="{0B91573A-DBDB-DC18-771E-0167C5706607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55" name="วงรี 554">
                <a:extLst>
                  <a:ext uri="{FF2B5EF4-FFF2-40B4-BE49-F238E27FC236}">
                    <a16:creationId xmlns:a16="http://schemas.microsoft.com/office/drawing/2014/main" id="{0E7866FD-D10D-E951-C997-C05E17F13C2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6" name="วงรี 555">
                <a:extLst>
                  <a:ext uri="{FF2B5EF4-FFF2-40B4-BE49-F238E27FC236}">
                    <a16:creationId xmlns:a16="http://schemas.microsoft.com/office/drawing/2014/main" id="{D965D675-1588-F3BF-E87E-E1A51503C04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7" name="วงรี 556">
                <a:extLst>
                  <a:ext uri="{FF2B5EF4-FFF2-40B4-BE49-F238E27FC236}">
                    <a16:creationId xmlns:a16="http://schemas.microsoft.com/office/drawing/2014/main" id="{0D7A87EC-E612-E104-0891-235C3571DDD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8" name="วงรี 557">
                <a:extLst>
                  <a:ext uri="{FF2B5EF4-FFF2-40B4-BE49-F238E27FC236}">
                    <a16:creationId xmlns:a16="http://schemas.microsoft.com/office/drawing/2014/main" id="{B589BD57-0620-2FFB-A22A-761A0F3DF86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3" name="กลุ่ม 302">
              <a:extLst>
                <a:ext uri="{FF2B5EF4-FFF2-40B4-BE49-F238E27FC236}">
                  <a16:creationId xmlns:a16="http://schemas.microsoft.com/office/drawing/2014/main" id="{052298F0-4D9C-67BB-0AFB-2B57D5CC1018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51" name="วงรี 550">
                <a:extLst>
                  <a:ext uri="{FF2B5EF4-FFF2-40B4-BE49-F238E27FC236}">
                    <a16:creationId xmlns:a16="http://schemas.microsoft.com/office/drawing/2014/main" id="{E3D34E6C-8CAD-3079-D9D5-2BB041E517A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2" name="วงรี 551">
                <a:extLst>
                  <a:ext uri="{FF2B5EF4-FFF2-40B4-BE49-F238E27FC236}">
                    <a16:creationId xmlns:a16="http://schemas.microsoft.com/office/drawing/2014/main" id="{A34FABB0-1B77-758C-F702-6828029A031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3" name="วงรี 552">
                <a:extLst>
                  <a:ext uri="{FF2B5EF4-FFF2-40B4-BE49-F238E27FC236}">
                    <a16:creationId xmlns:a16="http://schemas.microsoft.com/office/drawing/2014/main" id="{EFFFE756-4F44-F466-FE90-48D59A6DC8C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4" name="วงรี 553">
                <a:extLst>
                  <a:ext uri="{FF2B5EF4-FFF2-40B4-BE49-F238E27FC236}">
                    <a16:creationId xmlns:a16="http://schemas.microsoft.com/office/drawing/2014/main" id="{14322B31-089F-5BF6-F25D-BB5843D2EF4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4" name="กลุ่ม 303">
              <a:extLst>
                <a:ext uri="{FF2B5EF4-FFF2-40B4-BE49-F238E27FC236}">
                  <a16:creationId xmlns:a16="http://schemas.microsoft.com/office/drawing/2014/main" id="{2A116E10-6F34-B2CE-ED36-EC1D1AA624BB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47" name="วงรี 546">
                <a:extLst>
                  <a:ext uri="{FF2B5EF4-FFF2-40B4-BE49-F238E27FC236}">
                    <a16:creationId xmlns:a16="http://schemas.microsoft.com/office/drawing/2014/main" id="{EA99506D-DEDE-E476-942E-3743E47D42C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8" name="วงรี 547">
                <a:extLst>
                  <a:ext uri="{FF2B5EF4-FFF2-40B4-BE49-F238E27FC236}">
                    <a16:creationId xmlns:a16="http://schemas.microsoft.com/office/drawing/2014/main" id="{65D0B58D-37B9-C051-014E-9EA43152A3D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9" name="วงรี 548">
                <a:extLst>
                  <a:ext uri="{FF2B5EF4-FFF2-40B4-BE49-F238E27FC236}">
                    <a16:creationId xmlns:a16="http://schemas.microsoft.com/office/drawing/2014/main" id="{9CA098F8-71B5-A1F3-974C-7A135B8D7F3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0" name="วงรี 549">
                <a:extLst>
                  <a:ext uri="{FF2B5EF4-FFF2-40B4-BE49-F238E27FC236}">
                    <a16:creationId xmlns:a16="http://schemas.microsoft.com/office/drawing/2014/main" id="{25340640-A879-283A-09F2-4CACEF8569F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5" name="กลุ่ม 304">
              <a:extLst>
                <a:ext uri="{FF2B5EF4-FFF2-40B4-BE49-F238E27FC236}">
                  <a16:creationId xmlns:a16="http://schemas.microsoft.com/office/drawing/2014/main" id="{9CCE0F0F-A2CD-9C4F-EDF0-B43E5C06593D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43" name="วงรี 542">
                <a:extLst>
                  <a:ext uri="{FF2B5EF4-FFF2-40B4-BE49-F238E27FC236}">
                    <a16:creationId xmlns:a16="http://schemas.microsoft.com/office/drawing/2014/main" id="{89A338C9-2881-EE5B-8FD4-74F7E9395EF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4" name="วงรี 543">
                <a:extLst>
                  <a:ext uri="{FF2B5EF4-FFF2-40B4-BE49-F238E27FC236}">
                    <a16:creationId xmlns:a16="http://schemas.microsoft.com/office/drawing/2014/main" id="{4AC70DD3-B735-3720-D879-F8F146B0885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5" name="วงรี 544">
                <a:extLst>
                  <a:ext uri="{FF2B5EF4-FFF2-40B4-BE49-F238E27FC236}">
                    <a16:creationId xmlns:a16="http://schemas.microsoft.com/office/drawing/2014/main" id="{E1619760-4594-F8AC-4DE0-A23B6BD5323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6" name="วงรี 545">
                <a:extLst>
                  <a:ext uri="{FF2B5EF4-FFF2-40B4-BE49-F238E27FC236}">
                    <a16:creationId xmlns:a16="http://schemas.microsoft.com/office/drawing/2014/main" id="{F8C5B49A-5F86-59D2-6BFF-ACFFABF605F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6" name="กลุ่ม 305">
              <a:extLst>
                <a:ext uri="{FF2B5EF4-FFF2-40B4-BE49-F238E27FC236}">
                  <a16:creationId xmlns:a16="http://schemas.microsoft.com/office/drawing/2014/main" id="{CEA39B77-6FA7-8263-95E8-BDD07C5A603B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39" name="วงรี 538">
                <a:extLst>
                  <a:ext uri="{FF2B5EF4-FFF2-40B4-BE49-F238E27FC236}">
                    <a16:creationId xmlns:a16="http://schemas.microsoft.com/office/drawing/2014/main" id="{7DC30953-B8E5-B723-8616-CF2DA7F474B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0" name="วงรี 539">
                <a:extLst>
                  <a:ext uri="{FF2B5EF4-FFF2-40B4-BE49-F238E27FC236}">
                    <a16:creationId xmlns:a16="http://schemas.microsoft.com/office/drawing/2014/main" id="{C69A7A57-B25A-C039-72DF-70C3066931D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1" name="วงรี 540">
                <a:extLst>
                  <a:ext uri="{FF2B5EF4-FFF2-40B4-BE49-F238E27FC236}">
                    <a16:creationId xmlns:a16="http://schemas.microsoft.com/office/drawing/2014/main" id="{681F89B2-EC29-54BE-CAF8-5D4AF8E2AC7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2" name="วงรี 541">
                <a:extLst>
                  <a:ext uri="{FF2B5EF4-FFF2-40B4-BE49-F238E27FC236}">
                    <a16:creationId xmlns:a16="http://schemas.microsoft.com/office/drawing/2014/main" id="{824E1F98-FEE7-FB82-061F-3238D20832E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7" name="กลุ่ม 306">
              <a:extLst>
                <a:ext uri="{FF2B5EF4-FFF2-40B4-BE49-F238E27FC236}">
                  <a16:creationId xmlns:a16="http://schemas.microsoft.com/office/drawing/2014/main" id="{7C5C4A11-A159-1753-9BBE-A679754FBD7E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35" name="วงรี 534">
                <a:extLst>
                  <a:ext uri="{FF2B5EF4-FFF2-40B4-BE49-F238E27FC236}">
                    <a16:creationId xmlns:a16="http://schemas.microsoft.com/office/drawing/2014/main" id="{D470A59C-3BF4-79E3-8D7D-DAF993B982B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6" name="วงรี 535">
                <a:extLst>
                  <a:ext uri="{FF2B5EF4-FFF2-40B4-BE49-F238E27FC236}">
                    <a16:creationId xmlns:a16="http://schemas.microsoft.com/office/drawing/2014/main" id="{81B30E17-9241-C51B-00F1-E3F08197C8C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7" name="วงรี 536">
                <a:extLst>
                  <a:ext uri="{FF2B5EF4-FFF2-40B4-BE49-F238E27FC236}">
                    <a16:creationId xmlns:a16="http://schemas.microsoft.com/office/drawing/2014/main" id="{546BF4A9-378B-B946-697F-BC06DB00926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8" name="วงรี 537">
                <a:extLst>
                  <a:ext uri="{FF2B5EF4-FFF2-40B4-BE49-F238E27FC236}">
                    <a16:creationId xmlns:a16="http://schemas.microsoft.com/office/drawing/2014/main" id="{0428C2C8-CCD9-9AEE-2224-B96BFF14511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8" name="กลุ่ม 307">
              <a:extLst>
                <a:ext uri="{FF2B5EF4-FFF2-40B4-BE49-F238E27FC236}">
                  <a16:creationId xmlns:a16="http://schemas.microsoft.com/office/drawing/2014/main" id="{EBDDC926-9891-14FB-04E7-90983B452640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31" name="วงรี 530">
                <a:extLst>
                  <a:ext uri="{FF2B5EF4-FFF2-40B4-BE49-F238E27FC236}">
                    <a16:creationId xmlns:a16="http://schemas.microsoft.com/office/drawing/2014/main" id="{303BD938-031C-C0C7-5FA3-4FA260AD611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2" name="วงรี 531">
                <a:extLst>
                  <a:ext uri="{FF2B5EF4-FFF2-40B4-BE49-F238E27FC236}">
                    <a16:creationId xmlns:a16="http://schemas.microsoft.com/office/drawing/2014/main" id="{2868042A-040B-111E-C673-7FDADB0D4F2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3" name="วงรี 532">
                <a:extLst>
                  <a:ext uri="{FF2B5EF4-FFF2-40B4-BE49-F238E27FC236}">
                    <a16:creationId xmlns:a16="http://schemas.microsoft.com/office/drawing/2014/main" id="{D74984D0-73BA-99A1-5B8E-47095132D41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4" name="วงรี 533">
                <a:extLst>
                  <a:ext uri="{FF2B5EF4-FFF2-40B4-BE49-F238E27FC236}">
                    <a16:creationId xmlns:a16="http://schemas.microsoft.com/office/drawing/2014/main" id="{FF1D3998-2DCA-3334-4040-8FB3B74B460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9" name="กลุ่ม 308">
              <a:extLst>
                <a:ext uri="{FF2B5EF4-FFF2-40B4-BE49-F238E27FC236}">
                  <a16:creationId xmlns:a16="http://schemas.microsoft.com/office/drawing/2014/main" id="{592BBEF1-1B83-B8D0-6C71-E9ED23ECE42E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27" name="วงรี 526">
                <a:extLst>
                  <a:ext uri="{FF2B5EF4-FFF2-40B4-BE49-F238E27FC236}">
                    <a16:creationId xmlns:a16="http://schemas.microsoft.com/office/drawing/2014/main" id="{65152551-3C0F-4C0C-646A-18A24CAF666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8" name="วงรี 527">
                <a:extLst>
                  <a:ext uri="{FF2B5EF4-FFF2-40B4-BE49-F238E27FC236}">
                    <a16:creationId xmlns:a16="http://schemas.microsoft.com/office/drawing/2014/main" id="{64FA1D86-5A2D-FA75-4A8D-393F0EF6AF7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9" name="วงรี 528">
                <a:extLst>
                  <a:ext uri="{FF2B5EF4-FFF2-40B4-BE49-F238E27FC236}">
                    <a16:creationId xmlns:a16="http://schemas.microsoft.com/office/drawing/2014/main" id="{8ACA6B5E-6372-2909-C7E3-E1E479C13BA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0" name="วงรี 529">
                <a:extLst>
                  <a:ext uri="{FF2B5EF4-FFF2-40B4-BE49-F238E27FC236}">
                    <a16:creationId xmlns:a16="http://schemas.microsoft.com/office/drawing/2014/main" id="{917FF479-77A7-7CD0-B229-F4BC655F557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0" name="กลุ่ม 309">
              <a:extLst>
                <a:ext uri="{FF2B5EF4-FFF2-40B4-BE49-F238E27FC236}">
                  <a16:creationId xmlns:a16="http://schemas.microsoft.com/office/drawing/2014/main" id="{72835518-2D81-C103-F628-396A961B2BCB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23" name="วงรี 522">
                <a:extLst>
                  <a:ext uri="{FF2B5EF4-FFF2-40B4-BE49-F238E27FC236}">
                    <a16:creationId xmlns:a16="http://schemas.microsoft.com/office/drawing/2014/main" id="{A01E6DA4-571C-3229-DE59-6A5807E5DD4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4" name="วงรี 523">
                <a:extLst>
                  <a:ext uri="{FF2B5EF4-FFF2-40B4-BE49-F238E27FC236}">
                    <a16:creationId xmlns:a16="http://schemas.microsoft.com/office/drawing/2014/main" id="{69237D40-5981-BB7D-4065-7E7A9D39FEE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5" name="วงรี 524">
                <a:extLst>
                  <a:ext uri="{FF2B5EF4-FFF2-40B4-BE49-F238E27FC236}">
                    <a16:creationId xmlns:a16="http://schemas.microsoft.com/office/drawing/2014/main" id="{FCCD08BD-120F-7FB9-F87D-0056CABEE1B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6" name="วงรี 525">
                <a:extLst>
                  <a:ext uri="{FF2B5EF4-FFF2-40B4-BE49-F238E27FC236}">
                    <a16:creationId xmlns:a16="http://schemas.microsoft.com/office/drawing/2014/main" id="{F27E30DA-AD0A-E27A-ECFB-3C370F80910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1" name="กลุ่ม 310">
              <a:extLst>
                <a:ext uri="{FF2B5EF4-FFF2-40B4-BE49-F238E27FC236}">
                  <a16:creationId xmlns:a16="http://schemas.microsoft.com/office/drawing/2014/main" id="{2946B479-B77D-195E-D5DC-0C90F6479053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09" name="วงรี 508">
                <a:extLst>
                  <a:ext uri="{FF2B5EF4-FFF2-40B4-BE49-F238E27FC236}">
                    <a16:creationId xmlns:a16="http://schemas.microsoft.com/office/drawing/2014/main" id="{9F06AE9F-0B99-5284-8D93-ED8C66D62A7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11" name="วงรี 510">
                <a:extLst>
                  <a:ext uri="{FF2B5EF4-FFF2-40B4-BE49-F238E27FC236}">
                    <a16:creationId xmlns:a16="http://schemas.microsoft.com/office/drawing/2014/main" id="{41776102-4D65-5755-C0E9-D8A37256554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1" name="วงรี 520">
                <a:extLst>
                  <a:ext uri="{FF2B5EF4-FFF2-40B4-BE49-F238E27FC236}">
                    <a16:creationId xmlns:a16="http://schemas.microsoft.com/office/drawing/2014/main" id="{D3C3DEE7-A971-0B5C-E888-6659F29023A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2" name="วงรี 521">
                <a:extLst>
                  <a:ext uri="{FF2B5EF4-FFF2-40B4-BE49-F238E27FC236}">
                    <a16:creationId xmlns:a16="http://schemas.microsoft.com/office/drawing/2014/main" id="{7F398FCC-1DB0-897F-D408-F35A1175869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2" name="กลุ่ม 311">
              <a:extLst>
                <a:ext uri="{FF2B5EF4-FFF2-40B4-BE49-F238E27FC236}">
                  <a16:creationId xmlns:a16="http://schemas.microsoft.com/office/drawing/2014/main" id="{3828E820-637E-C2CB-386E-030808643AE3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38" name="วงรี 337">
                <a:extLst>
                  <a:ext uri="{FF2B5EF4-FFF2-40B4-BE49-F238E27FC236}">
                    <a16:creationId xmlns:a16="http://schemas.microsoft.com/office/drawing/2014/main" id="{C103CBE1-7773-02AA-DC6A-21475486FDE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9" name="วงรี 338">
                <a:extLst>
                  <a:ext uri="{FF2B5EF4-FFF2-40B4-BE49-F238E27FC236}">
                    <a16:creationId xmlns:a16="http://schemas.microsoft.com/office/drawing/2014/main" id="{93C73718-65EE-DE6F-607A-A324BB6B90B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0" name="วงรี 339">
                <a:extLst>
                  <a:ext uri="{FF2B5EF4-FFF2-40B4-BE49-F238E27FC236}">
                    <a16:creationId xmlns:a16="http://schemas.microsoft.com/office/drawing/2014/main" id="{20C1BBBB-F435-8EAC-7864-45DF62236BE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7" name="วงรี 506">
                <a:extLst>
                  <a:ext uri="{FF2B5EF4-FFF2-40B4-BE49-F238E27FC236}">
                    <a16:creationId xmlns:a16="http://schemas.microsoft.com/office/drawing/2014/main" id="{3C61C612-0088-72A1-E861-041D28D5F4C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3" name="กลุ่ม 312">
              <a:extLst>
                <a:ext uri="{FF2B5EF4-FFF2-40B4-BE49-F238E27FC236}">
                  <a16:creationId xmlns:a16="http://schemas.microsoft.com/office/drawing/2014/main" id="{B2EE6477-52E5-73A5-B894-086E86FE8475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34" name="วงรี 333">
                <a:extLst>
                  <a:ext uri="{FF2B5EF4-FFF2-40B4-BE49-F238E27FC236}">
                    <a16:creationId xmlns:a16="http://schemas.microsoft.com/office/drawing/2014/main" id="{7F50BDB5-A7FD-CEBA-AFC2-06D4949074E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5" name="วงรี 334">
                <a:extLst>
                  <a:ext uri="{FF2B5EF4-FFF2-40B4-BE49-F238E27FC236}">
                    <a16:creationId xmlns:a16="http://schemas.microsoft.com/office/drawing/2014/main" id="{3E3672E5-AA16-E6C4-3DE1-CE706CF23D6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6" name="วงรี 335">
                <a:extLst>
                  <a:ext uri="{FF2B5EF4-FFF2-40B4-BE49-F238E27FC236}">
                    <a16:creationId xmlns:a16="http://schemas.microsoft.com/office/drawing/2014/main" id="{05A9AC86-12B9-1109-4AC9-7F14F85D2FF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7" name="วงรี 336">
                <a:extLst>
                  <a:ext uri="{FF2B5EF4-FFF2-40B4-BE49-F238E27FC236}">
                    <a16:creationId xmlns:a16="http://schemas.microsoft.com/office/drawing/2014/main" id="{0E820EF0-D8D1-0BA2-B4CF-914CB9F3867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4" name="กลุ่ม 313">
              <a:extLst>
                <a:ext uri="{FF2B5EF4-FFF2-40B4-BE49-F238E27FC236}">
                  <a16:creationId xmlns:a16="http://schemas.microsoft.com/office/drawing/2014/main" id="{D5ACE93A-97C6-3ABE-CD16-74DF977D01EB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30" name="วงรี 329">
                <a:extLst>
                  <a:ext uri="{FF2B5EF4-FFF2-40B4-BE49-F238E27FC236}">
                    <a16:creationId xmlns:a16="http://schemas.microsoft.com/office/drawing/2014/main" id="{921335F9-3E6D-DC75-8CC7-9F478B34CB6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1" name="วงรี 330">
                <a:extLst>
                  <a:ext uri="{FF2B5EF4-FFF2-40B4-BE49-F238E27FC236}">
                    <a16:creationId xmlns:a16="http://schemas.microsoft.com/office/drawing/2014/main" id="{E9424155-AFCC-B8D7-4E51-1DB0C0C2963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2" name="วงรี 331">
                <a:extLst>
                  <a:ext uri="{FF2B5EF4-FFF2-40B4-BE49-F238E27FC236}">
                    <a16:creationId xmlns:a16="http://schemas.microsoft.com/office/drawing/2014/main" id="{630E795D-0A8B-395A-C833-FDBBD939857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3" name="วงรี 332">
                <a:extLst>
                  <a:ext uri="{FF2B5EF4-FFF2-40B4-BE49-F238E27FC236}">
                    <a16:creationId xmlns:a16="http://schemas.microsoft.com/office/drawing/2014/main" id="{1728F63A-0AAE-59D1-8E64-4B1A3F8CEB7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5" name="กลุ่ม 314">
              <a:extLst>
                <a:ext uri="{FF2B5EF4-FFF2-40B4-BE49-F238E27FC236}">
                  <a16:creationId xmlns:a16="http://schemas.microsoft.com/office/drawing/2014/main" id="{5E9B55F7-F630-6459-643A-44A9A2633D0D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6" name="วงรี 325">
                <a:extLst>
                  <a:ext uri="{FF2B5EF4-FFF2-40B4-BE49-F238E27FC236}">
                    <a16:creationId xmlns:a16="http://schemas.microsoft.com/office/drawing/2014/main" id="{4E022A80-FB43-B46A-3091-4414F69BEC7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7" name="วงรี 326">
                <a:extLst>
                  <a:ext uri="{FF2B5EF4-FFF2-40B4-BE49-F238E27FC236}">
                    <a16:creationId xmlns:a16="http://schemas.microsoft.com/office/drawing/2014/main" id="{CBE846A9-17E1-5ABA-8B06-9CC16215F21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8" name="วงรี 327">
                <a:extLst>
                  <a:ext uri="{FF2B5EF4-FFF2-40B4-BE49-F238E27FC236}">
                    <a16:creationId xmlns:a16="http://schemas.microsoft.com/office/drawing/2014/main" id="{5263EB7D-2538-EFDA-1BDC-10C9DBC3F3C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9" name="วงรี 328">
                <a:extLst>
                  <a:ext uri="{FF2B5EF4-FFF2-40B4-BE49-F238E27FC236}">
                    <a16:creationId xmlns:a16="http://schemas.microsoft.com/office/drawing/2014/main" id="{AF3949ED-0C65-57AB-881F-E62E8B638AE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6" name="กลุ่ม 315">
              <a:extLst>
                <a:ext uri="{FF2B5EF4-FFF2-40B4-BE49-F238E27FC236}">
                  <a16:creationId xmlns:a16="http://schemas.microsoft.com/office/drawing/2014/main" id="{71660975-5E95-E02B-44C7-0269AA159205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2" name="วงรี 321">
                <a:extLst>
                  <a:ext uri="{FF2B5EF4-FFF2-40B4-BE49-F238E27FC236}">
                    <a16:creationId xmlns:a16="http://schemas.microsoft.com/office/drawing/2014/main" id="{C6626937-345B-068C-94C5-09C0120346F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3" name="วงรี 322">
                <a:extLst>
                  <a:ext uri="{FF2B5EF4-FFF2-40B4-BE49-F238E27FC236}">
                    <a16:creationId xmlns:a16="http://schemas.microsoft.com/office/drawing/2014/main" id="{0E316148-667D-5191-A30C-26D32016A19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4" name="วงรี 323">
                <a:extLst>
                  <a:ext uri="{FF2B5EF4-FFF2-40B4-BE49-F238E27FC236}">
                    <a16:creationId xmlns:a16="http://schemas.microsoft.com/office/drawing/2014/main" id="{E91C7A8F-C0A1-F5F5-64FD-30F27AEAEB3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5" name="วงรี 324">
                <a:extLst>
                  <a:ext uri="{FF2B5EF4-FFF2-40B4-BE49-F238E27FC236}">
                    <a16:creationId xmlns:a16="http://schemas.microsoft.com/office/drawing/2014/main" id="{0F05C4DB-6A55-5785-72C6-A1CD6061DFD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7" name="กลุ่ม 316">
              <a:extLst>
                <a:ext uri="{FF2B5EF4-FFF2-40B4-BE49-F238E27FC236}">
                  <a16:creationId xmlns:a16="http://schemas.microsoft.com/office/drawing/2014/main" id="{16246B35-5410-9AE8-F9E7-5E45D94861DD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18" name="วงรี 317">
                <a:extLst>
                  <a:ext uri="{FF2B5EF4-FFF2-40B4-BE49-F238E27FC236}">
                    <a16:creationId xmlns:a16="http://schemas.microsoft.com/office/drawing/2014/main" id="{263A1087-305E-283A-89C8-59AACCB9F7C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19" name="วงรี 318">
                <a:extLst>
                  <a:ext uri="{FF2B5EF4-FFF2-40B4-BE49-F238E27FC236}">
                    <a16:creationId xmlns:a16="http://schemas.microsoft.com/office/drawing/2014/main" id="{0B8BD666-E47B-DBEC-6153-A3E6C7DE7B0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0" name="วงรี 319">
                <a:extLst>
                  <a:ext uri="{FF2B5EF4-FFF2-40B4-BE49-F238E27FC236}">
                    <a16:creationId xmlns:a16="http://schemas.microsoft.com/office/drawing/2014/main" id="{E1075DFB-05F2-E3ED-789F-C0EDE0DED29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1" name="วงรี 320">
                <a:extLst>
                  <a:ext uri="{FF2B5EF4-FFF2-40B4-BE49-F238E27FC236}">
                    <a16:creationId xmlns:a16="http://schemas.microsoft.com/office/drawing/2014/main" id="{492886ED-EEE6-B083-DAF7-87E4CFA1BD4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6" name="กลุ่ม 298">
              <a:extLst>
                <a:ext uri="{FF2B5EF4-FFF2-40B4-BE49-F238E27FC236}">
                  <a16:creationId xmlns:a16="http://schemas.microsoft.com/office/drawing/2014/main" id="{553EB5AB-8B4B-56F9-749C-822BDA0B076D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" name="วงรี 602">
                <a:extLst>
                  <a:ext uri="{FF2B5EF4-FFF2-40B4-BE49-F238E27FC236}">
                    <a16:creationId xmlns:a16="http://schemas.microsoft.com/office/drawing/2014/main" id="{B0C0E1F5-9E61-D476-879C-BFAD9710E45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" name="วงรี 603">
                <a:extLst>
                  <a:ext uri="{FF2B5EF4-FFF2-40B4-BE49-F238E27FC236}">
                    <a16:creationId xmlns:a16="http://schemas.microsoft.com/office/drawing/2014/main" id="{0D04CD04-FED2-FF70-C86D-1FF52DF5E58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9" name="วงรี 604">
                <a:extLst>
                  <a:ext uri="{FF2B5EF4-FFF2-40B4-BE49-F238E27FC236}">
                    <a16:creationId xmlns:a16="http://schemas.microsoft.com/office/drawing/2014/main" id="{D16CE052-C383-53E0-CAB6-B1B5D0CEC26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" name="วงรี 609">
                <a:extLst>
                  <a:ext uri="{FF2B5EF4-FFF2-40B4-BE49-F238E27FC236}">
                    <a16:creationId xmlns:a16="http://schemas.microsoft.com/office/drawing/2014/main" id="{79765748-5F2C-7E40-7AF8-EE99CBCA7E5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" name="กลุ่ม 298">
              <a:extLst>
                <a:ext uri="{FF2B5EF4-FFF2-40B4-BE49-F238E27FC236}">
                  <a16:creationId xmlns:a16="http://schemas.microsoft.com/office/drawing/2014/main" id="{73674311-9798-4B4C-CBFE-203EC840092A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" name="วงรี 602">
                <a:extLst>
                  <a:ext uri="{FF2B5EF4-FFF2-40B4-BE49-F238E27FC236}">
                    <a16:creationId xmlns:a16="http://schemas.microsoft.com/office/drawing/2014/main" id="{2D209D98-B119-5D29-92F1-3A9F681412C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3" name="วงรี 603">
                <a:extLst>
                  <a:ext uri="{FF2B5EF4-FFF2-40B4-BE49-F238E27FC236}">
                    <a16:creationId xmlns:a16="http://schemas.microsoft.com/office/drawing/2014/main" id="{E2A20658-4493-9379-D55F-C5BE2A612BA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4" name="วงรี 604">
                <a:extLst>
                  <a:ext uri="{FF2B5EF4-FFF2-40B4-BE49-F238E27FC236}">
                    <a16:creationId xmlns:a16="http://schemas.microsoft.com/office/drawing/2014/main" id="{B63E7679-8953-7F46-C985-92CF3B1D047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5" name="วงรี 609">
                <a:extLst>
                  <a:ext uri="{FF2B5EF4-FFF2-40B4-BE49-F238E27FC236}">
                    <a16:creationId xmlns:a16="http://schemas.microsoft.com/office/drawing/2014/main" id="{00F0DBE3-7B92-5177-39D7-F639EED8F73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" name="กลุ่ม 265">
              <a:extLst>
                <a:ext uri="{FF2B5EF4-FFF2-40B4-BE49-F238E27FC236}">
                  <a16:creationId xmlns:a16="http://schemas.microsoft.com/office/drawing/2014/main" id="{DA23E0FF-C89F-3691-400D-862AE8838BA9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" name="วงรี 610">
                <a:extLst>
                  <a:ext uri="{FF2B5EF4-FFF2-40B4-BE49-F238E27FC236}">
                    <a16:creationId xmlns:a16="http://schemas.microsoft.com/office/drawing/2014/main" id="{D1D178A5-FE6E-065B-24C3-170E8A49FFF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" name="วงรี 611">
                <a:extLst>
                  <a:ext uri="{FF2B5EF4-FFF2-40B4-BE49-F238E27FC236}">
                    <a16:creationId xmlns:a16="http://schemas.microsoft.com/office/drawing/2014/main" id="{D38371A5-B3AC-445E-9D38-43E20EE68BB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" name="วงรี 612">
                <a:extLst>
                  <a:ext uri="{FF2B5EF4-FFF2-40B4-BE49-F238E27FC236}">
                    <a16:creationId xmlns:a16="http://schemas.microsoft.com/office/drawing/2014/main" id="{07A02E06-9AA8-2F67-C17B-95552A03369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5" name="วงรี 613">
                <a:extLst>
                  <a:ext uri="{FF2B5EF4-FFF2-40B4-BE49-F238E27FC236}">
                    <a16:creationId xmlns:a16="http://schemas.microsoft.com/office/drawing/2014/main" id="{8D4813B1-D0B7-2452-DC82-F3333D2F36A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338" name="กลุ่ม 298">
              <a:extLst>
                <a:ext uri="{FF2B5EF4-FFF2-40B4-BE49-F238E27FC236}">
                  <a16:creationId xmlns:a16="http://schemas.microsoft.com/office/drawing/2014/main" id="{EC2288F8-865B-13A9-F136-C5A632165BE4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339" name="วงรี 602">
                <a:extLst>
                  <a:ext uri="{FF2B5EF4-FFF2-40B4-BE49-F238E27FC236}">
                    <a16:creationId xmlns:a16="http://schemas.microsoft.com/office/drawing/2014/main" id="{18299C5A-A5C9-E9D8-C687-80790F5CA7F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0" name="วงรี 603">
                <a:extLst>
                  <a:ext uri="{FF2B5EF4-FFF2-40B4-BE49-F238E27FC236}">
                    <a16:creationId xmlns:a16="http://schemas.microsoft.com/office/drawing/2014/main" id="{39184471-D4BE-63F8-A024-C27D0C6C7EE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1" name="วงรี 604">
                <a:extLst>
                  <a:ext uri="{FF2B5EF4-FFF2-40B4-BE49-F238E27FC236}">
                    <a16:creationId xmlns:a16="http://schemas.microsoft.com/office/drawing/2014/main" id="{9DC611E2-5972-CFCB-5540-64A22A13206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2" name="วงรี 609">
                <a:extLst>
                  <a:ext uri="{FF2B5EF4-FFF2-40B4-BE49-F238E27FC236}">
                    <a16:creationId xmlns:a16="http://schemas.microsoft.com/office/drawing/2014/main" id="{31CBE4EC-B04A-B987-C7CC-B957B6F93F5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343" name="กลุ่ม 298">
              <a:extLst>
                <a:ext uri="{FF2B5EF4-FFF2-40B4-BE49-F238E27FC236}">
                  <a16:creationId xmlns:a16="http://schemas.microsoft.com/office/drawing/2014/main" id="{1498BDE5-4C86-F05A-A911-AC934F5EE583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344" name="วงรี 602">
                <a:extLst>
                  <a:ext uri="{FF2B5EF4-FFF2-40B4-BE49-F238E27FC236}">
                    <a16:creationId xmlns:a16="http://schemas.microsoft.com/office/drawing/2014/main" id="{EF0A88F4-DA91-FB11-F89A-A911E549FCA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5" name="วงรี 603">
                <a:extLst>
                  <a:ext uri="{FF2B5EF4-FFF2-40B4-BE49-F238E27FC236}">
                    <a16:creationId xmlns:a16="http://schemas.microsoft.com/office/drawing/2014/main" id="{9FB7B34D-634C-1759-CB09-F5E66FFB3DB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6" name="วงรี 604">
                <a:extLst>
                  <a:ext uri="{FF2B5EF4-FFF2-40B4-BE49-F238E27FC236}">
                    <a16:creationId xmlns:a16="http://schemas.microsoft.com/office/drawing/2014/main" id="{9B7522BF-516C-5523-8E5E-35C71B4FAC7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7" name="วงรี 609">
                <a:extLst>
                  <a:ext uri="{FF2B5EF4-FFF2-40B4-BE49-F238E27FC236}">
                    <a16:creationId xmlns:a16="http://schemas.microsoft.com/office/drawing/2014/main" id="{FBC1999A-2EB7-351E-7874-F6F510C9F84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350" name="Group 1349">
            <a:extLst>
              <a:ext uri="{FF2B5EF4-FFF2-40B4-BE49-F238E27FC236}">
                <a16:creationId xmlns:a16="http://schemas.microsoft.com/office/drawing/2014/main" id="{9D3EB269-6908-2620-EB60-21995CF19D78}"/>
              </a:ext>
            </a:extLst>
          </p:cNvPr>
          <p:cNvGrpSpPr/>
          <p:nvPr/>
        </p:nvGrpSpPr>
        <p:grpSpPr>
          <a:xfrm>
            <a:off x="-156104" y="2875539"/>
            <a:ext cx="542857" cy="6455161"/>
            <a:chOff x="-152033" y="2746974"/>
            <a:chExt cx="542857" cy="7007076"/>
          </a:xfrm>
        </p:grpSpPr>
        <p:sp>
          <p:nvSpPr>
            <p:cNvPr id="516" name="กล่องข้อความ 289">
              <a:extLst>
                <a:ext uri="{FF2B5EF4-FFF2-40B4-BE49-F238E27FC236}">
                  <a16:creationId xmlns:a16="http://schemas.microsoft.com/office/drawing/2014/main" id="{D68DEC65-3375-702D-4D3A-FEE46F672406}"/>
                </a:ext>
              </a:extLst>
            </p:cNvPr>
            <p:cNvSpPr txBox="1"/>
            <p:nvPr/>
          </p:nvSpPr>
          <p:spPr>
            <a:xfrm>
              <a:off x="-144703" y="2746974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17" name="กล่องข้อความ 289">
              <a:extLst>
                <a:ext uri="{FF2B5EF4-FFF2-40B4-BE49-F238E27FC236}">
                  <a16:creationId xmlns:a16="http://schemas.microsoft.com/office/drawing/2014/main" id="{86CB9D7F-CF1C-660D-0F36-FF668BDE9B98}"/>
                </a:ext>
              </a:extLst>
            </p:cNvPr>
            <p:cNvSpPr txBox="1"/>
            <p:nvPr/>
          </p:nvSpPr>
          <p:spPr>
            <a:xfrm>
              <a:off x="-149513" y="3042108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18" name="กล่องข้อความ 289">
              <a:extLst>
                <a:ext uri="{FF2B5EF4-FFF2-40B4-BE49-F238E27FC236}">
                  <a16:creationId xmlns:a16="http://schemas.microsoft.com/office/drawing/2014/main" id="{71C9781F-3764-B10E-B761-4A9708378053}"/>
                </a:ext>
              </a:extLst>
            </p:cNvPr>
            <p:cNvSpPr txBox="1"/>
            <p:nvPr/>
          </p:nvSpPr>
          <p:spPr>
            <a:xfrm>
              <a:off x="-146393" y="3342988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19" name="กล่องข้อความ 289">
              <a:extLst>
                <a:ext uri="{FF2B5EF4-FFF2-40B4-BE49-F238E27FC236}">
                  <a16:creationId xmlns:a16="http://schemas.microsoft.com/office/drawing/2014/main" id="{44E9328F-F042-B63A-7E85-862F1B6CB702}"/>
                </a:ext>
              </a:extLst>
            </p:cNvPr>
            <p:cNvSpPr txBox="1"/>
            <p:nvPr/>
          </p:nvSpPr>
          <p:spPr>
            <a:xfrm>
              <a:off x="-143273" y="3633866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20" name="กล่องข้อความ 289">
              <a:extLst>
                <a:ext uri="{FF2B5EF4-FFF2-40B4-BE49-F238E27FC236}">
                  <a16:creationId xmlns:a16="http://schemas.microsoft.com/office/drawing/2014/main" id="{FD731E9B-BE14-F025-11E3-C375F5BA6584}"/>
                </a:ext>
              </a:extLst>
            </p:cNvPr>
            <p:cNvSpPr txBox="1"/>
            <p:nvPr/>
          </p:nvSpPr>
          <p:spPr>
            <a:xfrm>
              <a:off x="-142873" y="3907076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6" name="กล่องข้อความ 289">
              <a:extLst>
                <a:ext uri="{FF2B5EF4-FFF2-40B4-BE49-F238E27FC236}">
                  <a16:creationId xmlns:a16="http://schemas.microsoft.com/office/drawing/2014/main" id="{521551D8-F636-5796-21C5-84D686F2A16D}"/>
                </a:ext>
              </a:extLst>
            </p:cNvPr>
            <p:cNvSpPr txBox="1"/>
            <p:nvPr/>
          </p:nvSpPr>
          <p:spPr>
            <a:xfrm>
              <a:off x="-147932" y="4191817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7" name="กล่องข้อความ 289">
              <a:extLst>
                <a:ext uri="{FF2B5EF4-FFF2-40B4-BE49-F238E27FC236}">
                  <a16:creationId xmlns:a16="http://schemas.microsoft.com/office/drawing/2014/main" id="{FF68160F-A865-1B49-DADA-619E95566AD3}"/>
                </a:ext>
              </a:extLst>
            </p:cNvPr>
            <p:cNvSpPr txBox="1"/>
            <p:nvPr/>
          </p:nvSpPr>
          <p:spPr>
            <a:xfrm>
              <a:off x="-142873" y="4455387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8" name="กล่องข้อความ 289">
              <a:extLst>
                <a:ext uri="{FF2B5EF4-FFF2-40B4-BE49-F238E27FC236}">
                  <a16:creationId xmlns:a16="http://schemas.microsoft.com/office/drawing/2014/main" id="{02B621DA-4F0A-AF0E-47AC-F3CDEA9109D5}"/>
                </a:ext>
              </a:extLst>
            </p:cNvPr>
            <p:cNvSpPr txBox="1"/>
            <p:nvPr/>
          </p:nvSpPr>
          <p:spPr>
            <a:xfrm>
              <a:off x="-152033" y="4766093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9" name="กล่องข้อความ 289">
              <a:extLst>
                <a:ext uri="{FF2B5EF4-FFF2-40B4-BE49-F238E27FC236}">
                  <a16:creationId xmlns:a16="http://schemas.microsoft.com/office/drawing/2014/main" id="{5B62A74D-FB78-B93A-3777-C12586AEC206}"/>
                </a:ext>
              </a:extLst>
            </p:cNvPr>
            <p:cNvSpPr txBox="1"/>
            <p:nvPr/>
          </p:nvSpPr>
          <p:spPr>
            <a:xfrm>
              <a:off x="-143273" y="5047893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0" name="กล่องข้อความ 289">
              <a:extLst>
                <a:ext uri="{FF2B5EF4-FFF2-40B4-BE49-F238E27FC236}">
                  <a16:creationId xmlns:a16="http://schemas.microsoft.com/office/drawing/2014/main" id="{4350160C-5B98-46F7-CABD-45D42F3A2054}"/>
                </a:ext>
              </a:extLst>
            </p:cNvPr>
            <p:cNvSpPr txBox="1"/>
            <p:nvPr/>
          </p:nvSpPr>
          <p:spPr>
            <a:xfrm>
              <a:off x="-121331" y="5316463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1" name="กล่องข้อความ 289">
              <a:extLst>
                <a:ext uri="{FF2B5EF4-FFF2-40B4-BE49-F238E27FC236}">
                  <a16:creationId xmlns:a16="http://schemas.microsoft.com/office/drawing/2014/main" id="{DAD9B907-75F7-F71D-EEC3-6BB00CAED1A3}"/>
                </a:ext>
              </a:extLst>
            </p:cNvPr>
            <p:cNvSpPr txBox="1"/>
            <p:nvPr/>
          </p:nvSpPr>
          <p:spPr>
            <a:xfrm>
              <a:off x="-120270" y="5586432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2" name="กล่องข้อความ 289">
              <a:extLst>
                <a:ext uri="{FF2B5EF4-FFF2-40B4-BE49-F238E27FC236}">
                  <a16:creationId xmlns:a16="http://schemas.microsoft.com/office/drawing/2014/main" id="{5D58214C-D1DA-5E4C-AA21-38D5BD42FFAB}"/>
                </a:ext>
              </a:extLst>
            </p:cNvPr>
            <p:cNvSpPr txBox="1"/>
            <p:nvPr/>
          </p:nvSpPr>
          <p:spPr>
            <a:xfrm>
              <a:off x="-117634" y="5862172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3" name="กล่องข้อความ 289">
              <a:extLst>
                <a:ext uri="{FF2B5EF4-FFF2-40B4-BE49-F238E27FC236}">
                  <a16:creationId xmlns:a16="http://schemas.microsoft.com/office/drawing/2014/main" id="{FEBDDCB6-A77F-20C5-6734-DB3989AD6246}"/>
                </a:ext>
              </a:extLst>
            </p:cNvPr>
            <p:cNvSpPr txBox="1"/>
            <p:nvPr/>
          </p:nvSpPr>
          <p:spPr>
            <a:xfrm>
              <a:off x="-124219" y="6127545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4" name="กล่องข้อความ 289">
              <a:extLst>
                <a:ext uri="{FF2B5EF4-FFF2-40B4-BE49-F238E27FC236}">
                  <a16:creationId xmlns:a16="http://schemas.microsoft.com/office/drawing/2014/main" id="{41D722F4-A37F-FF70-D15A-C5FC3E84C716}"/>
                </a:ext>
              </a:extLst>
            </p:cNvPr>
            <p:cNvSpPr txBox="1"/>
            <p:nvPr/>
          </p:nvSpPr>
          <p:spPr>
            <a:xfrm>
              <a:off x="-117176" y="6421366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5" name="กล่องข้อความ 289">
              <a:extLst>
                <a:ext uri="{FF2B5EF4-FFF2-40B4-BE49-F238E27FC236}">
                  <a16:creationId xmlns:a16="http://schemas.microsoft.com/office/drawing/2014/main" id="{F5B0ACFE-3AE1-B270-ABC7-4C9675B3F2CE}"/>
                </a:ext>
              </a:extLst>
            </p:cNvPr>
            <p:cNvSpPr txBox="1"/>
            <p:nvPr/>
          </p:nvSpPr>
          <p:spPr>
            <a:xfrm>
              <a:off x="-121331" y="6697040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6" name="กล่องข้อความ 289">
              <a:extLst>
                <a:ext uri="{FF2B5EF4-FFF2-40B4-BE49-F238E27FC236}">
                  <a16:creationId xmlns:a16="http://schemas.microsoft.com/office/drawing/2014/main" id="{03386124-9828-858B-513E-0676DB83A68C}"/>
                </a:ext>
              </a:extLst>
            </p:cNvPr>
            <p:cNvSpPr txBox="1"/>
            <p:nvPr/>
          </p:nvSpPr>
          <p:spPr>
            <a:xfrm>
              <a:off x="-126936" y="6975614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7" name="กล่องข้อความ 289">
              <a:extLst>
                <a:ext uri="{FF2B5EF4-FFF2-40B4-BE49-F238E27FC236}">
                  <a16:creationId xmlns:a16="http://schemas.microsoft.com/office/drawing/2014/main" id="{FD79A6E9-8556-6FE4-E0CF-C42E2FFCAC2F}"/>
                </a:ext>
              </a:extLst>
            </p:cNvPr>
            <p:cNvSpPr txBox="1"/>
            <p:nvPr/>
          </p:nvSpPr>
          <p:spPr>
            <a:xfrm>
              <a:off x="-123529" y="7271904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8" name="กล่องข้อความ 289">
              <a:extLst>
                <a:ext uri="{FF2B5EF4-FFF2-40B4-BE49-F238E27FC236}">
                  <a16:creationId xmlns:a16="http://schemas.microsoft.com/office/drawing/2014/main" id="{08A4621E-47EB-D469-A938-2D21B0E2C8B6}"/>
                </a:ext>
              </a:extLst>
            </p:cNvPr>
            <p:cNvSpPr txBox="1"/>
            <p:nvPr/>
          </p:nvSpPr>
          <p:spPr>
            <a:xfrm>
              <a:off x="-101123" y="7535931"/>
              <a:ext cx="485046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9" name="กล่องข้อความ 289">
              <a:extLst>
                <a:ext uri="{FF2B5EF4-FFF2-40B4-BE49-F238E27FC236}">
                  <a16:creationId xmlns:a16="http://schemas.microsoft.com/office/drawing/2014/main" id="{F9E9C560-AA32-2BE4-9765-E591FB2CFBA2}"/>
                </a:ext>
              </a:extLst>
            </p:cNvPr>
            <p:cNvSpPr txBox="1"/>
            <p:nvPr/>
          </p:nvSpPr>
          <p:spPr>
            <a:xfrm>
              <a:off x="-117634" y="7819258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80" name="กล่องข้อความ 289">
              <a:extLst>
                <a:ext uri="{FF2B5EF4-FFF2-40B4-BE49-F238E27FC236}">
                  <a16:creationId xmlns:a16="http://schemas.microsoft.com/office/drawing/2014/main" id="{D258D683-B9F2-6DC9-8306-CBD7AD40D425}"/>
                </a:ext>
              </a:extLst>
            </p:cNvPr>
            <p:cNvSpPr txBox="1"/>
            <p:nvPr/>
          </p:nvSpPr>
          <p:spPr>
            <a:xfrm>
              <a:off x="-118345" y="8119965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35" name="กล่องข้อความ 289">
              <a:extLst>
                <a:ext uri="{FF2B5EF4-FFF2-40B4-BE49-F238E27FC236}">
                  <a16:creationId xmlns:a16="http://schemas.microsoft.com/office/drawing/2014/main" id="{111355DF-BEDF-FE8E-4E64-BB9835DBAE70}"/>
                </a:ext>
              </a:extLst>
            </p:cNvPr>
            <p:cNvSpPr txBox="1"/>
            <p:nvPr/>
          </p:nvSpPr>
          <p:spPr>
            <a:xfrm>
              <a:off x="-120509" y="8409693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36" name="กล่องข้อความ 289">
              <a:extLst>
                <a:ext uri="{FF2B5EF4-FFF2-40B4-BE49-F238E27FC236}">
                  <a16:creationId xmlns:a16="http://schemas.microsoft.com/office/drawing/2014/main" id="{6E643A71-537E-5350-9106-D6AC2210316D}"/>
                </a:ext>
              </a:extLst>
            </p:cNvPr>
            <p:cNvSpPr txBox="1"/>
            <p:nvPr/>
          </p:nvSpPr>
          <p:spPr>
            <a:xfrm>
              <a:off x="-124085" y="8690262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37" name="กล่องข้อความ 289">
              <a:extLst>
                <a:ext uri="{FF2B5EF4-FFF2-40B4-BE49-F238E27FC236}">
                  <a16:creationId xmlns:a16="http://schemas.microsoft.com/office/drawing/2014/main" id="{06BE3005-EFDB-30AA-F5B1-E41F5349C28D}"/>
                </a:ext>
              </a:extLst>
            </p:cNvPr>
            <p:cNvSpPr txBox="1"/>
            <p:nvPr/>
          </p:nvSpPr>
          <p:spPr>
            <a:xfrm>
              <a:off x="-129398" y="8945157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48" name="กล่องข้อความ 289">
              <a:extLst>
                <a:ext uri="{FF2B5EF4-FFF2-40B4-BE49-F238E27FC236}">
                  <a16:creationId xmlns:a16="http://schemas.microsoft.com/office/drawing/2014/main" id="{24FEE810-4360-BAA6-B3B6-537D3E918287}"/>
                </a:ext>
              </a:extLst>
            </p:cNvPr>
            <p:cNvSpPr txBox="1"/>
            <p:nvPr/>
          </p:nvSpPr>
          <p:spPr>
            <a:xfrm>
              <a:off x="-123227" y="9202421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49" name="กล่องข้อความ 289">
              <a:extLst>
                <a:ext uri="{FF2B5EF4-FFF2-40B4-BE49-F238E27FC236}">
                  <a16:creationId xmlns:a16="http://schemas.microsoft.com/office/drawing/2014/main" id="{9412380A-620F-9CEF-B7E5-881250041F9C}"/>
                </a:ext>
              </a:extLst>
            </p:cNvPr>
            <p:cNvSpPr txBox="1"/>
            <p:nvPr/>
          </p:nvSpPr>
          <p:spPr>
            <a:xfrm>
              <a:off x="-128416" y="9477051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759" name="กล่องข้อความ 289">
            <a:extLst>
              <a:ext uri="{FF2B5EF4-FFF2-40B4-BE49-F238E27FC236}">
                <a16:creationId xmlns:a16="http://schemas.microsoft.com/office/drawing/2014/main" id="{0FAE5BD4-C53E-174B-82A1-AAD87DD605CD}"/>
              </a:ext>
            </a:extLst>
          </p:cNvPr>
          <p:cNvSpPr txBox="1"/>
          <p:nvPr/>
        </p:nvSpPr>
        <p:spPr>
          <a:xfrm>
            <a:off x="1608840" y="802275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60" name="กล่องข้อความ 289">
            <a:extLst>
              <a:ext uri="{FF2B5EF4-FFF2-40B4-BE49-F238E27FC236}">
                <a16:creationId xmlns:a16="http://schemas.microsoft.com/office/drawing/2014/main" id="{85049493-3AF1-C4F0-38D7-2D48F7B7A14E}"/>
              </a:ext>
            </a:extLst>
          </p:cNvPr>
          <p:cNvSpPr txBox="1"/>
          <p:nvPr/>
        </p:nvSpPr>
        <p:spPr>
          <a:xfrm>
            <a:off x="1607344" y="830302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61" name="กล่องข้อความ 289">
            <a:extLst>
              <a:ext uri="{FF2B5EF4-FFF2-40B4-BE49-F238E27FC236}">
                <a16:creationId xmlns:a16="http://schemas.microsoft.com/office/drawing/2014/main" id="{A5108207-BB35-DC74-6168-A692A1126203}"/>
              </a:ext>
            </a:extLst>
          </p:cNvPr>
          <p:cNvSpPr txBox="1"/>
          <p:nvPr/>
        </p:nvSpPr>
        <p:spPr>
          <a:xfrm>
            <a:off x="1611634" y="854330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62" name="กล่องข้อความ 289">
            <a:extLst>
              <a:ext uri="{FF2B5EF4-FFF2-40B4-BE49-F238E27FC236}">
                <a16:creationId xmlns:a16="http://schemas.microsoft.com/office/drawing/2014/main" id="{D8085529-26ED-B4B9-94CD-62AEA365CC72}"/>
              </a:ext>
            </a:extLst>
          </p:cNvPr>
          <p:cNvSpPr txBox="1"/>
          <p:nvPr/>
        </p:nvSpPr>
        <p:spPr>
          <a:xfrm>
            <a:off x="1604867" y="878939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1764" name="Group 1763">
            <a:extLst>
              <a:ext uri="{FF2B5EF4-FFF2-40B4-BE49-F238E27FC236}">
                <a16:creationId xmlns:a16="http://schemas.microsoft.com/office/drawing/2014/main" id="{4C392643-2016-D06C-0C6A-041C2215B0F3}"/>
              </a:ext>
            </a:extLst>
          </p:cNvPr>
          <p:cNvGrpSpPr/>
          <p:nvPr/>
        </p:nvGrpSpPr>
        <p:grpSpPr>
          <a:xfrm>
            <a:off x="2056670" y="2811257"/>
            <a:ext cx="1297870" cy="6634196"/>
            <a:chOff x="397650" y="2645009"/>
            <a:chExt cx="1297870" cy="6634196"/>
          </a:xfrm>
        </p:grpSpPr>
        <p:sp>
          <p:nvSpPr>
            <p:cNvPr id="1765" name="สี่เหลี่ยมผืนผ้า 4">
              <a:extLst>
                <a:ext uri="{FF2B5EF4-FFF2-40B4-BE49-F238E27FC236}">
                  <a16:creationId xmlns:a16="http://schemas.microsoft.com/office/drawing/2014/main" id="{6F67319C-D091-4B40-165C-E2360249C980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1766" name="กลุ่ม 265">
              <a:extLst>
                <a:ext uri="{FF2B5EF4-FFF2-40B4-BE49-F238E27FC236}">
                  <a16:creationId xmlns:a16="http://schemas.microsoft.com/office/drawing/2014/main" id="{A6E30507-C3F6-B446-FA53-654B6D000435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87" name="วงรี 610">
                <a:extLst>
                  <a:ext uri="{FF2B5EF4-FFF2-40B4-BE49-F238E27FC236}">
                    <a16:creationId xmlns:a16="http://schemas.microsoft.com/office/drawing/2014/main" id="{BE32C1FE-F4A6-5A6D-F184-0A644812D33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8" name="วงรี 611">
                <a:extLst>
                  <a:ext uri="{FF2B5EF4-FFF2-40B4-BE49-F238E27FC236}">
                    <a16:creationId xmlns:a16="http://schemas.microsoft.com/office/drawing/2014/main" id="{63B20E65-8899-CA39-03CD-1F7F7B8F47B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9" name="วงรี 612">
                <a:extLst>
                  <a:ext uri="{FF2B5EF4-FFF2-40B4-BE49-F238E27FC236}">
                    <a16:creationId xmlns:a16="http://schemas.microsoft.com/office/drawing/2014/main" id="{15300473-E152-6DF6-9339-EA09291EBD1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90" name="วงรี 613">
                <a:extLst>
                  <a:ext uri="{FF2B5EF4-FFF2-40B4-BE49-F238E27FC236}">
                    <a16:creationId xmlns:a16="http://schemas.microsoft.com/office/drawing/2014/main" id="{5F71431F-96A5-2CBE-C123-139AA53EA01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67" name="กลุ่ม 298">
              <a:extLst>
                <a:ext uri="{FF2B5EF4-FFF2-40B4-BE49-F238E27FC236}">
                  <a16:creationId xmlns:a16="http://schemas.microsoft.com/office/drawing/2014/main" id="{109756AD-2C2F-53B6-CBC3-44650594578F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83" name="วงรี 602">
                <a:extLst>
                  <a:ext uri="{FF2B5EF4-FFF2-40B4-BE49-F238E27FC236}">
                    <a16:creationId xmlns:a16="http://schemas.microsoft.com/office/drawing/2014/main" id="{99D5A574-8BFF-4F2C-EC92-AA3124792B3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4" name="วงรี 603">
                <a:extLst>
                  <a:ext uri="{FF2B5EF4-FFF2-40B4-BE49-F238E27FC236}">
                    <a16:creationId xmlns:a16="http://schemas.microsoft.com/office/drawing/2014/main" id="{31E49D92-97C0-56A6-4BD5-F3CE48D658E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5" name="วงรี 604">
                <a:extLst>
                  <a:ext uri="{FF2B5EF4-FFF2-40B4-BE49-F238E27FC236}">
                    <a16:creationId xmlns:a16="http://schemas.microsoft.com/office/drawing/2014/main" id="{4100A16B-2A3B-91DF-0A44-22AD28160DD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6" name="วงรี 609">
                <a:extLst>
                  <a:ext uri="{FF2B5EF4-FFF2-40B4-BE49-F238E27FC236}">
                    <a16:creationId xmlns:a16="http://schemas.microsoft.com/office/drawing/2014/main" id="{1DAB3E96-FDBC-EA7C-D291-BB7202EBC64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68" name="กลุ่ม 299">
              <a:extLst>
                <a:ext uri="{FF2B5EF4-FFF2-40B4-BE49-F238E27FC236}">
                  <a16:creationId xmlns:a16="http://schemas.microsoft.com/office/drawing/2014/main" id="{0051167E-779D-745A-76F6-64AF059FAED8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79" name="วงรี 562">
                <a:extLst>
                  <a:ext uri="{FF2B5EF4-FFF2-40B4-BE49-F238E27FC236}">
                    <a16:creationId xmlns:a16="http://schemas.microsoft.com/office/drawing/2014/main" id="{D54896BD-9D54-591A-0550-F8713F42E9C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0" name="วงรี 563">
                <a:extLst>
                  <a:ext uri="{FF2B5EF4-FFF2-40B4-BE49-F238E27FC236}">
                    <a16:creationId xmlns:a16="http://schemas.microsoft.com/office/drawing/2014/main" id="{41F62659-8782-25B0-AFA3-00A33D5DC27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1" name="วงรี 564">
                <a:extLst>
                  <a:ext uri="{FF2B5EF4-FFF2-40B4-BE49-F238E27FC236}">
                    <a16:creationId xmlns:a16="http://schemas.microsoft.com/office/drawing/2014/main" id="{4C8205FC-9AA0-1007-779D-682FAA81A1F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2" name="วงรี 601">
                <a:extLst>
                  <a:ext uri="{FF2B5EF4-FFF2-40B4-BE49-F238E27FC236}">
                    <a16:creationId xmlns:a16="http://schemas.microsoft.com/office/drawing/2014/main" id="{94AB3B67-18AE-4EC2-D20A-A66E3DF553C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69" name="กลุ่ม 300">
              <a:extLst>
                <a:ext uri="{FF2B5EF4-FFF2-40B4-BE49-F238E27FC236}">
                  <a16:creationId xmlns:a16="http://schemas.microsoft.com/office/drawing/2014/main" id="{4607EDFA-0B14-C545-DEE3-A2795CD7D727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75" name="วงรี 558">
                <a:extLst>
                  <a:ext uri="{FF2B5EF4-FFF2-40B4-BE49-F238E27FC236}">
                    <a16:creationId xmlns:a16="http://schemas.microsoft.com/office/drawing/2014/main" id="{91268B74-B80A-EE15-FE3C-9E5BB765A45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6" name="วงรี 559">
                <a:extLst>
                  <a:ext uri="{FF2B5EF4-FFF2-40B4-BE49-F238E27FC236}">
                    <a16:creationId xmlns:a16="http://schemas.microsoft.com/office/drawing/2014/main" id="{3B295E12-D1BC-CBFD-4886-AE403FB4903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7" name="วงรี 560">
                <a:extLst>
                  <a:ext uri="{FF2B5EF4-FFF2-40B4-BE49-F238E27FC236}">
                    <a16:creationId xmlns:a16="http://schemas.microsoft.com/office/drawing/2014/main" id="{38646C59-59DD-52E2-A9CC-91756F1C212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8" name="วงรี 561">
                <a:extLst>
                  <a:ext uri="{FF2B5EF4-FFF2-40B4-BE49-F238E27FC236}">
                    <a16:creationId xmlns:a16="http://schemas.microsoft.com/office/drawing/2014/main" id="{33E78EFF-E31A-581B-4DCD-E2D79CF7585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0" name="กลุ่ม 301">
              <a:extLst>
                <a:ext uri="{FF2B5EF4-FFF2-40B4-BE49-F238E27FC236}">
                  <a16:creationId xmlns:a16="http://schemas.microsoft.com/office/drawing/2014/main" id="{A35A46BF-0CE6-9D61-56E4-CDC6288A4598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71" name="วงรี 554">
                <a:extLst>
                  <a:ext uri="{FF2B5EF4-FFF2-40B4-BE49-F238E27FC236}">
                    <a16:creationId xmlns:a16="http://schemas.microsoft.com/office/drawing/2014/main" id="{6B97BAA4-9DAC-74D2-B50F-ECAC29FF071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2" name="วงรี 555">
                <a:extLst>
                  <a:ext uri="{FF2B5EF4-FFF2-40B4-BE49-F238E27FC236}">
                    <a16:creationId xmlns:a16="http://schemas.microsoft.com/office/drawing/2014/main" id="{EB3EC88D-B0EE-A63D-6DB0-388DAAD53B9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3" name="วงรี 556">
                <a:extLst>
                  <a:ext uri="{FF2B5EF4-FFF2-40B4-BE49-F238E27FC236}">
                    <a16:creationId xmlns:a16="http://schemas.microsoft.com/office/drawing/2014/main" id="{719F6A3E-2D30-5E74-5B9F-179DC8C6697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4" name="วงรี 557">
                <a:extLst>
                  <a:ext uri="{FF2B5EF4-FFF2-40B4-BE49-F238E27FC236}">
                    <a16:creationId xmlns:a16="http://schemas.microsoft.com/office/drawing/2014/main" id="{1140E274-C759-C44C-B156-6AB4099B37F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1" name="กลุ่ม 302">
              <a:extLst>
                <a:ext uri="{FF2B5EF4-FFF2-40B4-BE49-F238E27FC236}">
                  <a16:creationId xmlns:a16="http://schemas.microsoft.com/office/drawing/2014/main" id="{89A49523-E1A6-CE10-0039-179351686A10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67" name="วงรี 550">
                <a:extLst>
                  <a:ext uri="{FF2B5EF4-FFF2-40B4-BE49-F238E27FC236}">
                    <a16:creationId xmlns:a16="http://schemas.microsoft.com/office/drawing/2014/main" id="{4ECF006C-BF70-8B75-6BE6-2EBD1ADA976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8" name="วงรี 551">
                <a:extLst>
                  <a:ext uri="{FF2B5EF4-FFF2-40B4-BE49-F238E27FC236}">
                    <a16:creationId xmlns:a16="http://schemas.microsoft.com/office/drawing/2014/main" id="{0A07792A-4421-CFA7-25A1-88251A544AB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9" name="วงรี 552">
                <a:extLst>
                  <a:ext uri="{FF2B5EF4-FFF2-40B4-BE49-F238E27FC236}">
                    <a16:creationId xmlns:a16="http://schemas.microsoft.com/office/drawing/2014/main" id="{51B0A77F-5D7E-62B9-9460-0C3C2920A03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0" name="วงรี 553">
                <a:extLst>
                  <a:ext uri="{FF2B5EF4-FFF2-40B4-BE49-F238E27FC236}">
                    <a16:creationId xmlns:a16="http://schemas.microsoft.com/office/drawing/2014/main" id="{AC8B56F8-D0E8-B5BA-67A9-6C6DF4E0744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2" name="กลุ่ม 303">
              <a:extLst>
                <a:ext uri="{FF2B5EF4-FFF2-40B4-BE49-F238E27FC236}">
                  <a16:creationId xmlns:a16="http://schemas.microsoft.com/office/drawing/2014/main" id="{EFDAC067-207C-BE7C-0EF9-CB0BEAFC798F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63" name="วงรี 546">
                <a:extLst>
                  <a:ext uri="{FF2B5EF4-FFF2-40B4-BE49-F238E27FC236}">
                    <a16:creationId xmlns:a16="http://schemas.microsoft.com/office/drawing/2014/main" id="{24339B93-C6FF-FCA5-BA36-15ED53CD8A6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4" name="วงรี 547">
                <a:extLst>
                  <a:ext uri="{FF2B5EF4-FFF2-40B4-BE49-F238E27FC236}">
                    <a16:creationId xmlns:a16="http://schemas.microsoft.com/office/drawing/2014/main" id="{0EA95529-F4E7-8034-59FA-AB2F5C11AD9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5" name="วงรี 548">
                <a:extLst>
                  <a:ext uri="{FF2B5EF4-FFF2-40B4-BE49-F238E27FC236}">
                    <a16:creationId xmlns:a16="http://schemas.microsoft.com/office/drawing/2014/main" id="{D5CD498C-03EF-AC46-41D7-34F7ADAB21C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6" name="วงรี 549">
                <a:extLst>
                  <a:ext uri="{FF2B5EF4-FFF2-40B4-BE49-F238E27FC236}">
                    <a16:creationId xmlns:a16="http://schemas.microsoft.com/office/drawing/2014/main" id="{D0D40759-3245-BAC1-B7DB-DC7DC96F88E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3" name="กลุ่ม 304">
              <a:extLst>
                <a:ext uri="{FF2B5EF4-FFF2-40B4-BE49-F238E27FC236}">
                  <a16:creationId xmlns:a16="http://schemas.microsoft.com/office/drawing/2014/main" id="{F68AF885-3635-076B-4F82-4193B57388CC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59" name="วงรี 542">
                <a:extLst>
                  <a:ext uri="{FF2B5EF4-FFF2-40B4-BE49-F238E27FC236}">
                    <a16:creationId xmlns:a16="http://schemas.microsoft.com/office/drawing/2014/main" id="{22068CDB-3AAC-9282-19F2-E1DF7277F8F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0" name="วงรี 543">
                <a:extLst>
                  <a:ext uri="{FF2B5EF4-FFF2-40B4-BE49-F238E27FC236}">
                    <a16:creationId xmlns:a16="http://schemas.microsoft.com/office/drawing/2014/main" id="{89832307-1E2D-BE0D-DF12-AA404C42249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1" name="วงรี 544">
                <a:extLst>
                  <a:ext uri="{FF2B5EF4-FFF2-40B4-BE49-F238E27FC236}">
                    <a16:creationId xmlns:a16="http://schemas.microsoft.com/office/drawing/2014/main" id="{6962953D-5F5B-F2C6-7B2E-05D9B6ADB4D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2" name="วงรี 545">
                <a:extLst>
                  <a:ext uri="{FF2B5EF4-FFF2-40B4-BE49-F238E27FC236}">
                    <a16:creationId xmlns:a16="http://schemas.microsoft.com/office/drawing/2014/main" id="{ABD145CC-221B-D323-B3B1-B09B7978D6E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4" name="กลุ่ม 305">
              <a:extLst>
                <a:ext uri="{FF2B5EF4-FFF2-40B4-BE49-F238E27FC236}">
                  <a16:creationId xmlns:a16="http://schemas.microsoft.com/office/drawing/2014/main" id="{54B5671B-09C6-9477-A0E3-704B4C793C51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55" name="วงรี 538">
                <a:extLst>
                  <a:ext uri="{FF2B5EF4-FFF2-40B4-BE49-F238E27FC236}">
                    <a16:creationId xmlns:a16="http://schemas.microsoft.com/office/drawing/2014/main" id="{9F61460F-12A0-A915-DF08-C466C9F7FBC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6" name="วงรี 539">
                <a:extLst>
                  <a:ext uri="{FF2B5EF4-FFF2-40B4-BE49-F238E27FC236}">
                    <a16:creationId xmlns:a16="http://schemas.microsoft.com/office/drawing/2014/main" id="{87FD76BA-BADE-37D1-AE2B-F72E83091CD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7" name="วงรี 540">
                <a:extLst>
                  <a:ext uri="{FF2B5EF4-FFF2-40B4-BE49-F238E27FC236}">
                    <a16:creationId xmlns:a16="http://schemas.microsoft.com/office/drawing/2014/main" id="{60014551-DBAC-259A-7B4F-49057AE494E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8" name="วงรี 541">
                <a:extLst>
                  <a:ext uri="{FF2B5EF4-FFF2-40B4-BE49-F238E27FC236}">
                    <a16:creationId xmlns:a16="http://schemas.microsoft.com/office/drawing/2014/main" id="{AEBBD10D-C03D-4EC2-CF60-C8F008911A7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5" name="กลุ่ม 306">
              <a:extLst>
                <a:ext uri="{FF2B5EF4-FFF2-40B4-BE49-F238E27FC236}">
                  <a16:creationId xmlns:a16="http://schemas.microsoft.com/office/drawing/2014/main" id="{FB0E7EDC-20CB-FEA9-07EC-C3A8A99C74B5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51" name="วงรี 534">
                <a:extLst>
                  <a:ext uri="{FF2B5EF4-FFF2-40B4-BE49-F238E27FC236}">
                    <a16:creationId xmlns:a16="http://schemas.microsoft.com/office/drawing/2014/main" id="{825AEA80-0102-B8CF-082D-D2A56D08811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2" name="วงรี 535">
                <a:extLst>
                  <a:ext uri="{FF2B5EF4-FFF2-40B4-BE49-F238E27FC236}">
                    <a16:creationId xmlns:a16="http://schemas.microsoft.com/office/drawing/2014/main" id="{B93E3C50-39B9-0D28-409B-7EFD8AC5AD7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3" name="วงรี 536">
                <a:extLst>
                  <a:ext uri="{FF2B5EF4-FFF2-40B4-BE49-F238E27FC236}">
                    <a16:creationId xmlns:a16="http://schemas.microsoft.com/office/drawing/2014/main" id="{4EAAAE89-93C8-0A6A-B2B0-7B5144063E1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4" name="วงรี 537">
                <a:extLst>
                  <a:ext uri="{FF2B5EF4-FFF2-40B4-BE49-F238E27FC236}">
                    <a16:creationId xmlns:a16="http://schemas.microsoft.com/office/drawing/2014/main" id="{7A53EBEC-5284-A763-F98C-475E92A27FB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6" name="กลุ่ม 307">
              <a:extLst>
                <a:ext uri="{FF2B5EF4-FFF2-40B4-BE49-F238E27FC236}">
                  <a16:creationId xmlns:a16="http://schemas.microsoft.com/office/drawing/2014/main" id="{C954DCF1-9EAB-145A-8926-F2609343416D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47" name="วงรี 530">
                <a:extLst>
                  <a:ext uri="{FF2B5EF4-FFF2-40B4-BE49-F238E27FC236}">
                    <a16:creationId xmlns:a16="http://schemas.microsoft.com/office/drawing/2014/main" id="{48524AA5-6012-0F40-87C1-B5FBE3DE93B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8" name="วงรี 531">
                <a:extLst>
                  <a:ext uri="{FF2B5EF4-FFF2-40B4-BE49-F238E27FC236}">
                    <a16:creationId xmlns:a16="http://schemas.microsoft.com/office/drawing/2014/main" id="{F27A965C-1B04-600C-7EB9-CCF674EDE62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9" name="วงรี 532">
                <a:extLst>
                  <a:ext uri="{FF2B5EF4-FFF2-40B4-BE49-F238E27FC236}">
                    <a16:creationId xmlns:a16="http://schemas.microsoft.com/office/drawing/2014/main" id="{C2FF6DDA-35BF-EFB7-2978-509D3D5F942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0" name="วงรี 533">
                <a:extLst>
                  <a:ext uri="{FF2B5EF4-FFF2-40B4-BE49-F238E27FC236}">
                    <a16:creationId xmlns:a16="http://schemas.microsoft.com/office/drawing/2014/main" id="{29E8CF77-08B3-8BBF-8E9F-D545FB1E0C3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7" name="กลุ่ม 308">
              <a:extLst>
                <a:ext uri="{FF2B5EF4-FFF2-40B4-BE49-F238E27FC236}">
                  <a16:creationId xmlns:a16="http://schemas.microsoft.com/office/drawing/2014/main" id="{0CDE8A75-5928-14FB-F0DD-312A4700A241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43" name="วงรี 526">
                <a:extLst>
                  <a:ext uri="{FF2B5EF4-FFF2-40B4-BE49-F238E27FC236}">
                    <a16:creationId xmlns:a16="http://schemas.microsoft.com/office/drawing/2014/main" id="{39A74D1B-F97B-C4BF-53AE-0DB60FD780C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4" name="วงรี 527">
                <a:extLst>
                  <a:ext uri="{FF2B5EF4-FFF2-40B4-BE49-F238E27FC236}">
                    <a16:creationId xmlns:a16="http://schemas.microsoft.com/office/drawing/2014/main" id="{6D33D602-BEBD-736B-459F-83A36A41D15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5" name="วงรี 528">
                <a:extLst>
                  <a:ext uri="{FF2B5EF4-FFF2-40B4-BE49-F238E27FC236}">
                    <a16:creationId xmlns:a16="http://schemas.microsoft.com/office/drawing/2014/main" id="{FA26D06D-2893-41E7-1FBB-927BA9D28EB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6" name="วงรี 529">
                <a:extLst>
                  <a:ext uri="{FF2B5EF4-FFF2-40B4-BE49-F238E27FC236}">
                    <a16:creationId xmlns:a16="http://schemas.microsoft.com/office/drawing/2014/main" id="{02217D02-6E1C-B37D-0273-6FD117579D4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8" name="กลุ่ม 309">
              <a:extLst>
                <a:ext uri="{FF2B5EF4-FFF2-40B4-BE49-F238E27FC236}">
                  <a16:creationId xmlns:a16="http://schemas.microsoft.com/office/drawing/2014/main" id="{69D78415-C918-81AC-F2BE-BEA40ECE2806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39" name="วงรี 522">
                <a:extLst>
                  <a:ext uri="{FF2B5EF4-FFF2-40B4-BE49-F238E27FC236}">
                    <a16:creationId xmlns:a16="http://schemas.microsoft.com/office/drawing/2014/main" id="{7B84A030-402E-6A4D-8133-76796824F17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0" name="วงรี 523">
                <a:extLst>
                  <a:ext uri="{FF2B5EF4-FFF2-40B4-BE49-F238E27FC236}">
                    <a16:creationId xmlns:a16="http://schemas.microsoft.com/office/drawing/2014/main" id="{F8DE2226-0C47-83E6-3A9E-75820201E6D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1" name="วงรี 524">
                <a:extLst>
                  <a:ext uri="{FF2B5EF4-FFF2-40B4-BE49-F238E27FC236}">
                    <a16:creationId xmlns:a16="http://schemas.microsoft.com/office/drawing/2014/main" id="{76D67CA2-27F4-3266-A95F-57ED9FF4943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2" name="วงรี 525">
                <a:extLst>
                  <a:ext uri="{FF2B5EF4-FFF2-40B4-BE49-F238E27FC236}">
                    <a16:creationId xmlns:a16="http://schemas.microsoft.com/office/drawing/2014/main" id="{2C94E8BD-ECE5-8A44-35AC-DDF7938C015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9" name="กลุ่ม 310">
              <a:extLst>
                <a:ext uri="{FF2B5EF4-FFF2-40B4-BE49-F238E27FC236}">
                  <a16:creationId xmlns:a16="http://schemas.microsoft.com/office/drawing/2014/main" id="{3BD6EB36-7090-5961-DA2F-E990C0E1A2FA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35" name="วงรี 508">
                <a:extLst>
                  <a:ext uri="{FF2B5EF4-FFF2-40B4-BE49-F238E27FC236}">
                    <a16:creationId xmlns:a16="http://schemas.microsoft.com/office/drawing/2014/main" id="{E959860F-00D2-EE60-8E26-BF991E5BFC7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6" name="วงรี 510">
                <a:extLst>
                  <a:ext uri="{FF2B5EF4-FFF2-40B4-BE49-F238E27FC236}">
                    <a16:creationId xmlns:a16="http://schemas.microsoft.com/office/drawing/2014/main" id="{CEB89697-6C1D-3BC0-41DB-BFE436CBF09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7" name="วงรี 520">
                <a:extLst>
                  <a:ext uri="{FF2B5EF4-FFF2-40B4-BE49-F238E27FC236}">
                    <a16:creationId xmlns:a16="http://schemas.microsoft.com/office/drawing/2014/main" id="{82927424-BC0E-2E19-D41A-C68AE033894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8" name="วงรี 521">
                <a:extLst>
                  <a:ext uri="{FF2B5EF4-FFF2-40B4-BE49-F238E27FC236}">
                    <a16:creationId xmlns:a16="http://schemas.microsoft.com/office/drawing/2014/main" id="{AABEF061-6772-6024-3A1E-5FF8B04A900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0" name="กลุ่ม 311">
              <a:extLst>
                <a:ext uri="{FF2B5EF4-FFF2-40B4-BE49-F238E27FC236}">
                  <a16:creationId xmlns:a16="http://schemas.microsoft.com/office/drawing/2014/main" id="{A00E0509-7573-20DE-1932-AE42BC1E78FE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31" name="วงรี 337">
                <a:extLst>
                  <a:ext uri="{FF2B5EF4-FFF2-40B4-BE49-F238E27FC236}">
                    <a16:creationId xmlns:a16="http://schemas.microsoft.com/office/drawing/2014/main" id="{5DB5985D-3977-0FD4-7857-5023F172FD2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2" name="วงรี 338">
                <a:extLst>
                  <a:ext uri="{FF2B5EF4-FFF2-40B4-BE49-F238E27FC236}">
                    <a16:creationId xmlns:a16="http://schemas.microsoft.com/office/drawing/2014/main" id="{AF12E2D7-AE23-E879-F219-2C254D5E7AD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3" name="วงรี 339">
                <a:extLst>
                  <a:ext uri="{FF2B5EF4-FFF2-40B4-BE49-F238E27FC236}">
                    <a16:creationId xmlns:a16="http://schemas.microsoft.com/office/drawing/2014/main" id="{9555F179-8898-BB54-D1DF-B219FCA81DB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4" name="วงรี 506">
                <a:extLst>
                  <a:ext uri="{FF2B5EF4-FFF2-40B4-BE49-F238E27FC236}">
                    <a16:creationId xmlns:a16="http://schemas.microsoft.com/office/drawing/2014/main" id="{EB2D0615-108A-89AA-DF2C-A2A19CE7048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1" name="กลุ่ม 312">
              <a:extLst>
                <a:ext uri="{FF2B5EF4-FFF2-40B4-BE49-F238E27FC236}">
                  <a16:creationId xmlns:a16="http://schemas.microsoft.com/office/drawing/2014/main" id="{C491DD4B-10AD-55FC-49E7-7234BE8ADEBA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27" name="วงรี 333">
                <a:extLst>
                  <a:ext uri="{FF2B5EF4-FFF2-40B4-BE49-F238E27FC236}">
                    <a16:creationId xmlns:a16="http://schemas.microsoft.com/office/drawing/2014/main" id="{A00B5C2A-0F83-8870-BD50-D611E9986E6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8" name="วงรี 334">
                <a:extLst>
                  <a:ext uri="{FF2B5EF4-FFF2-40B4-BE49-F238E27FC236}">
                    <a16:creationId xmlns:a16="http://schemas.microsoft.com/office/drawing/2014/main" id="{976BF446-5961-14B3-3DB9-2781794CB88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9" name="วงรี 335">
                <a:extLst>
                  <a:ext uri="{FF2B5EF4-FFF2-40B4-BE49-F238E27FC236}">
                    <a16:creationId xmlns:a16="http://schemas.microsoft.com/office/drawing/2014/main" id="{9394A4F9-D2B6-30A7-1EA2-D8CE8335753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0" name="วงรี 336">
                <a:extLst>
                  <a:ext uri="{FF2B5EF4-FFF2-40B4-BE49-F238E27FC236}">
                    <a16:creationId xmlns:a16="http://schemas.microsoft.com/office/drawing/2014/main" id="{26C9630A-6874-A087-5BF9-7348793C09F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2" name="กลุ่ม 313">
              <a:extLst>
                <a:ext uri="{FF2B5EF4-FFF2-40B4-BE49-F238E27FC236}">
                  <a16:creationId xmlns:a16="http://schemas.microsoft.com/office/drawing/2014/main" id="{1AA7220B-293F-E8A0-5BAC-C4F33EBE7106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23" name="วงรี 329">
                <a:extLst>
                  <a:ext uri="{FF2B5EF4-FFF2-40B4-BE49-F238E27FC236}">
                    <a16:creationId xmlns:a16="http://schemas.microsoft.com/office/drawing/2014/main" id="{62D69AAB-F9F0-00EC-CF1D-218856B12E2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4" name="วงรี 330">
                <a:extLst>
                  <a:ext uri="{FF2B5EF4-FFF2-40B4-BE49-F238E27FC236}">
                    <a16:creationId xmlns:a16="http://schemas.microsoft.com/office/drawing/2014/main" id="{1E033B52-07E7-F6EE-AC61-F6D06B5D461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5" name="วงรี 331">
                <a:extLst>
                  <a:ext uri="{FF2B5EF4-FFF2-40B4-BE49-F238E27FC236}">
                    <a16:creationId xmlns:a16="http://schemas.microsoft.com/office/drawing/2014/main" id="{12DF0E4C-28CE-F005-A8FF-D6A4E52A3A8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6" name="วงรี 332">
                <a:extLst>
                  <a:ext uri="{FF2B5EF4-FFF2-40B4-BE49-F238E27FC236}">
                    <a16:creationId xmlns:a16="http://schemas.microsoft.com/office/drawing/2014/main" id="{6A3B60FE-8587-AEE5-2454-434D392A1DE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3" name="กลุ่ม 314">
              <a:extLst>
                <a:ext uri="{FF2B5EF4-FFF2-40B4-BE49-F238E27FC236}">
                  <a16:creationId xmlns:a16="http://schemas.microsoft.com/office/drawing/2014/main" id="{3ABBE326-227E-3271-73D8-5AF1E526A826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19" name="วงรี 325">
                <a:extLst>
                  <a:ext uri="{FF2B5EF4-FFF2-40B4-BE49-F238E27FC236}">
                    <a16:creationId xmlns:a16="http://schemas.microsoft.com/office/drawing/2014/main" id="{C97B0997-D61C-62A5-DD00-D10AA0D5303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0" name="วงรี 326">
                <a:extLst>
                  <a:ext uri="{FF2B5EF4-FFF2-40B4-BE49-F238E27FC236}">
                    <a16:creationId xmlns:a16="http://schemas.microsoft.com/office/drawing/2014/main" id="{56E103AE-89CA-04B0-600E-14B26CAE427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1" name="วงรี 327">
                <a:extLst>
                  <a:ext uri="{FF2B5EF4-FFF2-40B4-BE49-F238E27FC236}">
                    <a16:creationId xmlns:a16="http://schemas.microsoft.com/office/drawing/2014/main" id="{10BEF25A-B866-2EA4-FA38-4707258984E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2" name="วงรี 328">
                <a:extLst>
                  <a:ext uri="{FF2B5EF4-FFF2-40B4-BE49-F238E27FC236}">
                    <a16:creationId xmlns:a16="http://schemas.microsoft.com/office/drawing/2014/main" id="{047874CB-B83D-3FFD-5E55-E144D2B8EB5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4" name="กลุ่ม 315">
              <a:extLst>
                <a:ext uri="{FF2B5EF4-FFF2-40B4-BE49-F238E27FC236}">
                  <a16:creationId xmlns:a16="http://schemas.microsoft.com/office/drawing/2014/main" id="{D8AC8953-15D7-0B48-C6CB-EFF876946238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15" name="วงรี 321">
                <a:extLst>
                  <a:ext uri="{FF2B5EF4-FFF2-40B4-BE49-F238E27FC236}">
                    <a16:creationId xmlns:a16="http://schemas.microsoft.com/office/drawing/2014/main" id="{AA125838-9948-D612-80A2-2C04EDD8292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6" name="วงรี 322">
                <a:extLst>
                  <a:ext uri="{FF2B5EF4-FFF2-40B4-BE49-F238E27FC236}">
                    <a16:creationId xmlns:a16="http://schemas.microsoft.com/office/drawing/2014/main" id="{A963459F-9481-B1FD-CFEC-491BE6C5610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7" name="วงรี 323">
                <a:extLst>
                  <a:ext uri="{FF2B5EF4-FFF2-40B4-BE49-F238E27FC236}">
                    <a16:creationId xmlns:a16="http://schemas.microsoft.com/office/drawing/2014/main" id="{807A0522-F5DF-077A-4EB4-8776DF3C9CA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8" name="วงรี 324">
                <a:extLst>
                  <a:ext uri="{FF2B5EF4-FFF2-40B4-BE49-F238E27FC236}">
                    <a16:creationId xmlns:a16="http://schemas.microsoft.com/office/drawing/2014/main" id="{2618AD6C-F3C7-A336-9285-B220F0A6859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5" name="กลุ่ม 316">
              <a:extLst>
                <a:ext uri="{FF2B5EF4-FFF2-40B4-BE49-F238E27FC236}">
                  <a16:creationId xmlns:a16="http://schemas.microsoft.com/office/drawing/2014/main" id="{66CD8BDD-8131-8EEA-1444-DC56D8C2A1AD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11" name="วงรี 317">
                <a:extLst>
                  <a:ext uri="{FF2B5EF4-FFF2-40B4-BE49-F238E27FC236}">
                    <a16:creationId xmlns:a16="http://schemas.microsoft.com/office/drawing/2014/main" id="{8C083967-7A43-9100-D5AC-157B7DEA183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2" name="วงรี 318">
                <a:extLst>
                  <a:ext uri="{FF2B5EF4-FFF2-40B4-BE49-F238E27FC236}">
                    <a16:creationId xmlns:a16="http://schemas.microsoft.com/office/drawing/2014/main" id="{DF80F335-6F07-8A6E-D625-B6D04A6F087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3" name="วงรี 319">
                <a:extLst>
                  <a:ext uri="{FF2B5EF4-FFF2-40B4-BE49-F238E27FC236}">
                    <a16:creationId xmlns:a16="http://schemas.microsoft.com/office/drawing/2014/main" id="{FEF7DA24-490C-F037-A230-EEB22AE042C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4" name="วงรี 320">
                <a:extLst>
                  <a:ext uri="{FF2B5EF4-FFF2-40B4-BE49-F238E27FC236}">
                    <a16:creationId xmlns:a16="http://schemas.microsoft.com/office/drawing/2014/main" id="{D006087B-1DA1-B4BB-B0ED-7B5DA4A4415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6" name="กลุ่ม 298">
              <a:extLst>
                <a:ext uri="{FF2B5EF4-FFF2-40B4-BE49-F238E27FC236}">
                  <a16:creationId xmlns:a16="http://schemas.microsoft.com/office/drawing/2014/main" id="{FB61ED9F-B880-E9FD-CFD9-D538AD25AE0C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07" name="วงรี 602">
                <a:extLst>
                  <a:ext uri="{FF2B5EF4-FFF2-40B4-BE49-F238E27FC236}">
                    <a16:creationId xmlns:a16="http://schemas.microsoft.com/office/drawing/2014/main" id="{F73CF2D3-9268-C32F-AB2F-3CCD348979A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8" name="วงรี 603">
                <a:extLst>
                  <a:ext uri="{FF2B5EF4-FFF2-40B4-BE49-F238E27FC236}">
                    <a16:creationId xmlns:a16="http://schemas.microsoft.com/office/drawing/2014/main" id="{9C31DE49-7CA2-7DF4-C7DD-09AECEAC74B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9" name="วงรี 604">
                <a:extLst>
                  <a:ext uri="{FF2B5EF4-FFF2-40B4-BE49-F238E27FC236}">
                    <a16:creationId xmlns:a16="http://schemas.microsoft.com/office/drawing/2014/main" id="{BEFCBF36-A8D1-2B73-9D8B-46A1B5CC582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0" name="วงรี 609">
                <a:extLst>
                  <a:ext uri="{FF2B5EF4-FFF2-40B4-BE49-F238E27FC236}">
                    <a16:creationId xmlns:a16="http://schemas.microsoft.com/office/drawing/2014/main" id="{60088B89-6CA6-ACFC-66E6-0C89152C9F4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7" name="กลุ่ม 298">
              <a:extLst>
                <a:ext uri="{FF2B5EF4-FFF2-40B4-BE49-F238E27FC236}">
                  <a16:creationId xmlns:a16="http://schemas.microsoft.com/office/drawing/2014/main" id="{AFE61BC9-C4F9-7AD4-9D75-C6EC9E904168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03" name="วงรี 602">
                <a:extLst>
                  <a:ext uri="{FF2B5EF4-FFF2-40B4-BE49-F238E27FC236}">
                    <a16:creationId xmlns:a16="http://schemas.microsoft.com/office/drawing/2014/main" id="{9730ABEE-B40C-C3B8-68E1-62ACAA74E96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4" name="วงรี 603">
                <a:extLst>
                  <a:ext uri="{FF2B5EF4-FFF2-40B4-BE49-F238E27FC236}">
                    <a16:creationId xmlns:a16="http://schemas.microsoft.com/office/drawing/2014/main" id="{F36966E8-797F-0AF1-9C5F-9C380080E92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5" name="วงรี 604">
                <a:extLst>
                  <a:ext uri="{FF2B5EF4-FFF2-40B4-BE49-F238E27FC236}">
                    <a16:creationId xmlns:a16="http://schemas.microsoft.com/office/drawing/2014/main" id="{53BF6CC7-3E45-D3EC-FECE-0A379729D01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6" name="วงรี 609">
                <a:extLst>
                  <a:ext uri="{FF2B5EF4-FFF2-40B4-BE49-F238E27FC236}">
                    <a16:creationId xmlns:a16="http://schemas.microsoft.com/office/drawing/2014/main" id="{FD2B52FA-9F1A-4C29-2C39-6D572D5DBAC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8" name="กลุ่ม 265">
              <a:extLst>
                <a:ext uri="{FF2B5EF4-FFF2-40B4-BE49-F238E27FC236}">
                  <a16:creationId xmlns:a16="http://schemas.microsoft.com/office/drawing/2014/main" id="{9A0ABC1A-CB01-A293-7024-869FB9752CE3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99" name="วงรี 610">
                <a:extLst>
                  <a:ext uri="{FF2B5EF4-FFF2-40B4-BE49-F238E27FC236}">
                    <a16:creationId xmlns:a16="http://schemas.microsoft.com/office/drawing/2014/main" id="{23EDC74A-D6C7-7CE7-B63F-170EB473967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0" name="วงรี 611">
                <a:extLst>
                  <a:ext uri="{FF2B5EF4-FFF2-40B4-BE49-F238E27FC236}">
                    <a16:creationId xmlns:a16="http://schemas.microsoft.com/office/drawing/2014/main" id="{8103C14D-3B20-0445-253F-4231E491C3F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1" name="วงรี 612">
                <a:extLst>
                  <a:ext uri="{FF2B5EF4-FFF2-40B4-BE49-F238E27FC236}">
                    <a16:creationId xmlns:a16="http://schemas.microsoft.com/office/drawing/2014/main" id="{7BB8AA0A-8C92-BFB5-A0CD-46570A93675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2" name="วงรี 613">
                <a:extLst>
                  <a:ext uri="{FF2B5EF4-FFF2-40B4-BE49-F238E27FC236}">
                    <a16:creationId xmlns:a16="http://schemas.microsoft.com/office/drawing/2014/main" id="{56B67186-EB67-586F-8881-B6D1F8B701B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9" name="กลุ่ม 298">
              <a:extLst>
                <a:ext uri="{FF2B5EF4-FFF2-40B4-BE49-F238E27FC236}">
                  <a16:creationId xmlns:a16="http://schemas.microsoft.com/office/drawing/2014/main" id="{2EB232FA-889A-2D8F-7E07-E91D0BC7FF4D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95" name="วงรี 602">
                <a:extLst>
                  <a:ext uri="{FF2B5EF4-FFF2-40B4-BE49-F238E27FC236}">
                    <a16:creationId xmlns:a16="http://schemas.microsoft.com/office/drawing/2014/main" id="{F197BE76-747F-69CA-DB22-94D7012E591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6" name="วงรี 603">
                <a:extLst>
                  <a:ext uri="{FF2B5EF4-FFF2-40B4-BE49-F238E27FC236}">
                    <a16:creationId xmlns:a16="http://schemas.microsoft.com/office/drawing/2014/main" id="{037E6A69-4D7A-EB18-05CD-AC09F6C0FA3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7" name="วงรี 604">
                <a:extLst>
                  <a:ext uri="{FF2B5EF4-FFF2-40B4-BE49-F238E27FC236}">
                    <a16:creationId xmlns:a16="http://schemas.microsoft.com/office/drawing/2014/main" id="{6F9977E6-507C-B472-8D7A-372FF9494BE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8" name="วงรี 609">
                <a:extLst>
                  <a:ext uri="{FF2B5EF4-FFF2-40B4-BE49-F238E27FC236}">
                    <a16:creationId xmlns:a16="http://schemas.microsoft.com/office/drawing/2014/main" id="{5F6ABED3-6455-2D61-97AF-2285435A906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90" name="กลุ่ม 298">
              <a:extLst>
                <a:ext uri="{FF2B5EF4-FFF2-40B4-BE49-F238E27FC236}">
                  <a16:creationId xmlns:a16="http://schemas.microsoft.com/office/drawing/2014/main" id="{0D7B1B65-5A45-B39A-D478-FDF48E466FAD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91" name="วงรี 602">
                <a:extLst>
                  <a:ext uri="{FF2B5EF4-FFF2-40B4-BE49-F238E27FC236}">
                    <a16:creationId xmlns:a16="http://schemas.microsoft.com/office/drawing/2014/main" id="{79C8711A-9F5E-1625-6BB2-47F3D972426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2" name="วงรี 603">
                <a:extLst>
                  <a:ext uri="{FF2B5EF4-FFF2-40B4-BE49-F238E27FC236}">
                    <a16:creationId xmlns:a16="http://schemas.microsoft.com/office/drawing/2014/main" id="{3626C94C-940A-36BE-51B6-597E62ABF71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3" name="วงรี 604">
                <a:extLst>
                  <a:ext uri="{FF2B5EF4-FFF2-40B4-BE49-F238E27FC236}">
                    <a16:creationId xmlns:a16="http://schemas.microsoft.com/office/drawing/2014/main" id="{3D496D85-681F-CE04-9C2D-2394DC75012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4" name="วงรี 609">
                <a:extLst>
                  <a:ext uri="{FF2B5EF4-FFF2-40B4-BE49-F238E27FC236}">
                    <a16:creationId xmlns:a16="http://schemas.microsoft.com/office/drawing/2014/main" id="{C580C4D5-1E8D-76FB-340C-B86E9B93F5A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2018" name="Group 2017">
            <a:extLst>
              <a:ext uri="{FF2B5EF4-FFF2-40B4-BE49-F238E27FC236}">
                <a16:creationId xmlns:a16="http://schemas.microsoft.com/office/drawing/2014/main" id="{8CE2F508-96D1-A04F-D02A-B6A9B3F86009}"/>
              </a:ext>
            </a:extLst>
          </p:cNvPr>
          <p:cNvGrpSpPr/>
          <p:nvPr/>
        </p:nvGrpSpPr>
        <p:grpSpPr>
          <a:xfrm>
            <a:off x="3705411" y="2798416"/>
            <a:ext cx="1297870" cy="6634196"/>
            <a:chOff x="397650" y="2645009"/>
            <a:chExt cx="1297870" cy="6634196"/>
          </a:xfrm>
        </p:grpSpPr>
        <p:sp>
          <p:nvSpPr>
            <p:cNvPr id="2019" name="สี่เหลี่ยมผืนผ้า 4">
              <a:extLst>
                <a:ext uri="{FF2B5EF4-FFF2-40B4-BE49-F238E27FC236}">
                  <a16:creationId xmlns:a16="http://schemas.microsoft.com/office/drawing/2014/main" id="{38F023CE-EB77-8458-2898-B5258AF9738C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020" name="กลุ่ม 265">
              <a:extLst>
                <a:ext uri="{FF2B5EF4-FFF2-40B4-BE49-F238E27FC236}">
                  <a16:creationId xmlns:a16="http://schemas.microsoft.com/office/drawing/2014/main" id="{0EAC0FB7-819C-D929-35E4-D2A26FE84DE6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41" name="วงรี 610">
                <a:extLst>
                  <a:ext uri="{FF2B5EF4-FFF2-40B4-BE49-F238E27FC236}">
                    <a16:creationId xmlns:a16="http://schemas.microsoft.com/office/drawing/2014/main" id="{1AE2C1C9-7C2C-548C-CE61-864A7091CBD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2" name="วงรี 611">
                <a:extLst>
                  <a:ext uri="{FF2B5EF4-FFF2-40B4-BE49-F238E27FC236}">
                    <a16:creationId xmlns:a16="http://schemas.microsoft.com/office/drawing/2014/main" id="{1E643460-B47D-848C-14FA-5DF44867BD5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3" name="วงรี 612">
                <a:extLst>
                  <a:ext uri="{FF2B5EF4-FFF2-40B4-BE49-F238E27FC236}">
                    <a16:creationId xmlns:a16="http://schemas.microsoft.com/office/drawing/2014/main" id="{C5A09D11-F917-852D-203D-F661AABFE41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4" name="วงรี 613">
                <a:extLst>
                  <a:ext uri="{FF2B5EF4-FFF2-40B4-BE49-F238E27FC236}">
                    <a16:creationId xmlns:a16="http://schemas.microsoft.com/office/drawing/2014/main" id="{EF670026-967E-4BE7-A040-4F2102939A7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1" name="กลุ่ม 298">
              <a:extLst>
                <a:ext uri="{FF2B5EF4-FFF2-40B4-BE49-F238E27FC236}">
                  <a16:creationId xmlns:a16="http://schemas.microsoft.com/office/drawing/2014/main" id="{C8B18854-4001-43D2-7FEA-A09A486DF955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37" name="วงรี 602">
                <a:extLst>
                  <a:ext uri="{FF2B5EF4-FFF2-40B4-BE49-F238E27FC236}">
                    <a16:creationId xmlns:a16="http://schemas.microsoft.com/office/drawing/2014/main" id="{2C89D157-EA82-F35B-0ACC-462136654EC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8" name="วงรี 603">
                <a:extLst>
                  <a:ext uri="{FF2B5EF4-FFF2-40B4-BE49-F238E27FC236}">
                    <a16:creationId xmlns:a16="http://schemas.microsoft.com/office/drawing/2014/main" id="{7F7290C9-7391-9C25-B9F5-582522AB2F0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9" name="วงรี 604">
                <a:extLst>
                  <a:ext uri="{FF2B5EF4-FFF2-40B4-BE49-F238E27FC236}">
                    <a16:creationId xmlns:a16="http://schemas.microsoft.com/office/drawing/2014/main" id="{C77C4F4C-4BF1-569A-FE7E-D3CDFE0FC01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0" name="วงรี 609">
                <a:extLst>
                  <a:ext uri="{FF2B5EF4-FFF2-40B4-BE49-F238E27FC236}">
                    <a16:creationId xmlns:a16="http://schemas.microsoft.com/office/drawing/2014/main" id="{FBEF4C9C-7CE3-5AB4-EAD6-32A1B7728E9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2" name="กลุ่ม 299">
              <a:extLst>
                <a:ext uri="{FF2B5EF4-FFF2-40B4-BE49-F238E27FC236}">
                  <a16:creationId xmlns:a16="http://schemas.microsoft.com/office/drawing/2014/main" id="{48FD99B8-9980-D172-41AE-F5A73701F951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33" name="วงรี 562">
                <a:extLst>
                  <a:ext uri="{FF2B5EF4-FFF2-40B4-BE49-F238E27FC236}">
                    <a16:creationId xmlns:a16="http://schemas.microsoft.com/office/drawing/2014/main" id="{FEA925F7-8F09-B44D-0D68-AE621A91725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4" name="วงรี 563">
                <a:extLst>
                  <a:ext uri="{FF2B5EF4-FFF2-40B4-BE49-F238E27FC236}">
                    <a16:creationId xmlns:a16="http://schemas.microsoft.com/office/drawing/2014/main" id="{9FB33404-465B-93CF-F0EC-CAF841081E9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5" name="วงรี 564">
                <a:extLst>
                  <a:ext uri="{FF2B5EF4-FFF2-40B4-BE49-F238E27FC236}">
                    <a16:creationId xmlns:a16="http://schemas.microsoft.com/office/drawing/2014/main" id="{D6AF4724-403E-DAD6-804F-1800F30E004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6" name="วงรี 601">
                <a:extLst>
                  <a:ext uri="{FF2B5EF4-FFF2-40B4-BE49-F238E27FC236}">
                    <a16:creationId xmlns:a16="http://schemas.microsoft.com/office/drawing/2014/main" id="{9E0D5663-8B2D-98BB-2BF0-DC234912A9A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3" name="กลุ่ม 300">
              <a:extLst>
                <a:ext uri="{FF2B5EF4-FFF2-40B4-BE49-F238E27FC236}">
                  <a16:creationId xmlns:a16="http://schemas.microsoft.com/office/drawing/2014/main" id="{77ADD0E6-9930-0C4B-53EC-67A5662A1316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29" name="วงรี 558">
                <a:extLst>
                  <a:ext uri="{FF2B5EF4-FFF2-40B4-BE49-F238E27FC236}">
                    <a16:creationId xmlns:a16="http://schemas.microsoft.com/office/drawing/2014/main" id="{25D3544A-331C-EC3F-4FC5-D037EC079C9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0" name="วงรี 559">
                <a:extLst>
                  <a:ext uri="{FF2B5EF4-FFF2-40B4-BE49-F238E27FC236}">
                    <a16:creationId xmlns:a16="http://schemas.microsoft.com/office/drawing/2014/main" id="{9A92A57F-9BB9-8A0F-4B49-E86D37A4B87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1" name="วงรี 560">
                <a:extLst>
                  <a:ext uri="{FF2B5EF4-FFF2-40B4-BE49-F238E27FC236}">
                    <a16:creationId xmlns:a16="http://schemas.microsoft.com/office/drawing/2014/main" id="{53550580-C785-1167-ADD4-1D7AC3BBB7C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2" name="วงรี 561">
                <a:extLst>
                  <a:ext uri="{FF2B5EF4-FFF2-40B4-BE49-F238E27FC236}">
                    <a16:creationId xmlns:a16="http://schemas.microsoft.com/office/drawing/2014/main" id="{30322E39-E620-2B33-7779-15BF381DE19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4" name="กลุ่ม 301">
              <a:extLst>
                <a:ext uri="{FF2B5EF4-FFF2-40B4-BE49-F238E27FC236}">
                  <a16:creationId xmlns:a16="http://schemas.microsoft.com/office/drawing/2014/main" id="{55D19BA3-6F82-AE67-3CE8-D52B08B25404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25" name="วงรี 554">
                <a:extLst>
                  <a:ext uri="{FF2B5EF4-FFF2-40B4-BE49-F238E27FC236}">
                    <a16:creationId xmlns:a16="http://schemas.microsoft.com/office/drawing/2014/main" id="{85DB9BC4-140A-17FF-00CC-0A8C631D671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6" name="วงรี 555">
                <a:extLst>
                  <a:ext uri="{FF2B5EF4-FFF2-40B4-BE49-F238E27FC236}">
                    <a16:creationId xmlns:a16="http://schemas.microsoft.com/office/drawing/2014/main" id="{A842C4D9-F779-3A5A-15F2-0C043357619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7" name="วงรี 556">
                <a:extLst>
                  <a:ext uri="{FF2B5EF4-FFF2-40B4-BE49-F238E27FC236}">
                    <a16:creationId xmlns:a16="http://schemas.microsoft.com/office/drawing/2014/main" id="{D76C368F-DFBA-B92E-875F-1FC7DB257B3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8" name="วงรี 557">
                <a:extLst>
                  <a:ext uri="{FF2B5EF4-FFF2-40B4-BE49-F238E27FC236}">
                    <a16:creationId xmlns:a16="http://schemas.microsoft.com/office/drawing/2014/main" id="{B036AF42-C81F-0272-89E2-0718862DBE2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5" name="กลุ่ม 302">
              <a:extLst>
                <a:ext uri="{FF2B5EF4-FFF2-40B4-BE49-F238E27FC236}">
                  <a16:creationId xmlns:a16="http://schemas.microsoft.com/office/drawing/2014/main" id="{391DE4C0-A188-880D-933B-479C511EA5AB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21" name="วงรี 550">
                <a:extLst>
                  <a:ext uri="{FF2B5EF4-FFF2-40B4-BE49-F238E27FC236}">
                    <a16:creationId xmlns:a16="http://schemas.microsoft.com/office/drawing/2014/main" id="{61BC3A48-210F-AA1B-62AA-96540571B35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2" name="วงรี 551">
                <a:extLst>
                  <a:ext uri="{FF2B5EF4-FFF2-40B4-BE49-F238E27FC236}">
                    <a16:creationId xmlns:a16="http://schemas.microsoft.com/office/drawing/2014/main" id="{CB1DC4BA-7F20-38E2-B902-76822A15E9E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3" name="วงรี 552">
                <a:extLst>
                  <a:ext uri="{FF2B5EF4-FFF2-40B4-BE49-F238E27FC236}">
                    <a16:creationId xmlns:a16="http://schemas.microsoft.com/office/drawing/2014/main" id="{D48B606D-C205-FB99-CB2D-2AD98EB3C13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4" name="วงรี 553">
                <a:extLst>
                  <a:ext uri="{FF2B5EF4-FFF2-40B4-BE49-F238E27FC236}">
                    <a16:creationId xmlns:a16="http://schemas.microsoft.com/office/drawing/2014/main" id="{C28D8448-F0ED-5DEE-A2A2-195DDCA51A8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6" name="กลุ่ม 303">
              <a:extLst>
                <a:ext uri="{FF2B5EF4-FFF2-40B4-BE49-F238E27FC236}">
                  <a16:creationId xmlns:a16="http://schemas.microsoft.com/office/drawing/2014/main" id="{68D04AE3-39F6-3A1C-12D6-05BDCA9780C5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17" name="วงรี 546">
                <a:extLst>
                  <a:ext uri="{FF2B5EF4-FFF2-40B4-BE49-F238E27FC236}">
                    <a16:creationId xmlns:a16="http://schemas.microsoft.com/office/drawing/2014/main" id="{6C16BC18-C820-A943-7887-2F74AEAFD98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8" name="วงรี 547">
                <a:extLst>
                  <a:ext uri="{FF2B5EF4-FFF2-40B4-BE49-F238E27FC236}">
                    <a16:creationId xmlns:a16="http://schemas.microsoft.com/office/drawing/2014/main" id="{4FE5299F-A696-D9EA-1D02-F733FEA3C5D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9" name="วงรี 548">
                <a:extLst>
                  <a:ext uri="{FF2B5EF4-FFF2-40B4-BE49-F238E27FC236}">
                    <a16:creationId xmlns:a16="http://schemas.microsoft.com/office/drawing/2014/main" id="{A958F449-B5FB-DC13-A2A1-846B7B5EF72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0" name="วงรี 549">
                <a:extLst>
                  <a:ext uri="{FF2B5EF4-FFF2-40B4-BE49-F238E27FC236}">
                    <a16:creationId xmlns:a16="http://schemas.microsoft.com/office/drawing/2014/main" id="{96004583-68A9-1C4F-EAFC-ADD09DDBA97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7" name="กลุ่ม 304">
              <a:extLst>
                <a:ext uri="{FF2B5EF4-FFF2-40B4-BE49-F238E27FC236}">
                  <a16:creationId xmlns:a16="http://schemas.microsoft.com/office/drawing/2014/main" id="{FBC36803-557F-44EA-B363-8FF4C9F6DC12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13" name="วงรี 542">
                <a:extLst>
                  <a:ext uri="{FF2B5EF4-FFF2-40B4-BE49-F238E27FC236}">
                    <a16:creationId xmlns:a16="http://schemas.microsoft.com/office/drawing/2014/main" id="{3351EB1C-DE40-A07F-4FC2-138362EDB13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4" name="วงรี 543">
                <a:extLst>
                  <a:ext uri="{FF2B5EF4-FFF2-40B4-BE49-F238E27FC236}">
                    <a16:creationId xmlns:a16="http://schemas.microsoft.com/office/drawing/2014/main" id="{4E48DF81-331F-D746-1B6D-0A679962EC4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5" name="วงรี 544">
                <a:extLst>
                  <a:ext uri="{FF2B5EF4-FFF2-40B4-BE49-F238E27FC236}">
                    <a16:creationId xmlns:a16="http://schemas.microsoft.com/office/drawing/2014/main" id="{9A9C4348-BF7E-8D09-0589-BBF9C7BE8F3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6" name="วงรี 545">
                <a:extLst>
                  <a:ext uri="{FF2B5EF4-FFF2-40B4-BE49-F238E27FC236}">
                    <a16:creationId xmlns:a16="http://schemas.microsoft.com/office/drawing/2014/main" id="{EB4E3D63-1157-3877-8836-CCB34AF00B2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8" name="กลุ่ม 305">
              <a:extLst>
                <a:ext uri="{FF2B5EF4-FFF2-40B4-BE49-F238E27FC236}">
                  <a16:creationId xmlns:a16="http://schemas.microsoft.com/office/drawing/2014/main" id="{2376776B-8028-16C6-55A2-73EAA0C74789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09" name="วงรี 538">
                <a:extLst>
                  <a:ext uri="{FF2B5EF4-FFF2-40B4-BE49-F238E27FC236}">
                    <a16:creationId xmlns:a16="http://schemas.microsoft.com/office/drawing/2014/main" id="{51621788-BD4A-A371-6C11-C4B5E9CB6AD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0" name="วงรี 539">
                <a:extLst>
                  <a:ext uri="{FF2B5EF4-FFF2-40B4-BE49-F238E27FC236}">
                    <a16:creationId xmlns:a16="http://schemas.microsoft.com/office/drawing/2014/main" id="{2A45987B-D92C-92E7-324B-297070756BC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1" name="วงรี 540">
                <a:extLst>
                  <a:ext uri="{FF2B5EF4-FFF2-40B4-BE49-F238E27FC236}">
                    <a16:creationId xmlns:a16="http://schemas.microsoft.com/office/drawing/2014/main" id="{ED657FB9-BABA-EEE9-FD69-6607F56D10E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2" name="วงรี 541">
                <a:extLst>
                  <a:ext uri="{FF2B5EF4-FFF2-40B4-BE49-F238E27FC236}">
                    <a16:creationId xmlns:a16="http://schemas.microsoft.com/office/drawing/2014/main" id="{A9AA3FAA-8E64-DCBF-FCAB-FEF26882614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9" name="กลุ่ม 306">
              <a:extLst>
                <a:ext uri="{FF2B5EF4-FFF2-40B4-BE49-F238E27FC236}">
                  <a16:creationId xmlns:a16="http://schemas.microsoft.com/office/drawing/2014/main" id="{0315E6CA-CE67-F583-BB40-4A3A4AD931C5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05" name="วงรี 534">
                <a:extLst>
                  <a:ext uri="{FF2B5EF4-FFF2-40B4-BE49-F238E27FC236}">
                    <a16:creationId xmlns:a16="http://schemas.microsoft.com/office/drawing/2014/main" id="{C4251660-190F-C6B5-D075-0C858231DFF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6" name="วงรี 535">
                <a:extLst>
                  <a:ext uri="{FF2B5EF4-FFF2-40B4-BE49-F238E27FC236}">
                    <a16:creationId xmlns:a16="http://schemas.microsoft.com/office/drawing/2014/main" id="{A5F3C3D3-88B6-9A67-27E8-68A4169F190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7" name="วงรี 536">
                <a:extLst>
                  <a:ext uri="{FF2B5EF4-FFF2-40B4-BE49-F238E27FC236}">
                    <a16:creationId xmlns:a16="http://schemas.microsoft.com/office/drawing/2014/main" id="{8C6637F3-8684-4F01-0FF6-BF653769CC2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8" name="วงรี 537">
                <a:extLst>
                  <a:ext uri="{FF2B5EF4-FFF2-40B4-BE49-F238E27FC236}">
                    <a16:creationId xmlns:a16="http://schemas.microsoft.com/office/drawing/2014/main" id="{32781AE1-5767-DEBA-9E42-368174AA1A3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0" name="กลุ่ม 307">
              <a:extLst>
                <a:ext uri="{FF2B5EF4-FFF2-40B4-BE49-F238E27FC236}">
                  <a16:creationId xmlns:a16="http://schemas.microsoft.com/office/drawing/2014/main" id="{75A034D6-37B4-EBD9-D3C9-2AB0134B1495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01" name="วงรี 530">
                <a:extLst>
                  <a:ext uri="{FF2B5EF4-FFF2-40B4-BE49-F238E27FC236}">
                    <a16:creationId xmlns:a16="http://schemas.microsoft.com/office/drawing/2014/main" id="{D525AC32-1731-9296-1F50-74E959737FF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2" name="วงรี 531">
                <a:extLst>
                  <a:ext uri="{FF2B5EF4-FFF2-40B4-BE49-F238E27FC236}">
                    <a16:creationId xmlns:a16="http://schemas.microsoft.com/office/drawing/2014/main" id="{48819DE4-D007-8B50-B136-B804A129D50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3" name="วงรี 532">
                <a:extLst>
                  <a:ext uri="{FF2B5EF4-FFF2-40B4-BE49-F238E27FC236}">
                    <a16:creationId xmlns:a16="http://schemas.microsoft.com/office/drawing/2014/main" id="{8B25C74E-5115-C62A-9B93-16A7EB91F36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4" name="วงรี 533">
                <a:extLst>
                  <a:ext uri="{FF2B5EF4-FFF2-40B4-BE49-F238E27FC236}">
                    <a16:creationId xmlns:a16="http://schemas.microsoft.com/office/drawing/2014/main" id="{4F12FA80-86F5-98A3-45BB-28BD3B1218C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1" name="กลุ่ม 308">
              <a:extLst>
                <a:ext uri="{FF2B5EF4-FFF2-40B4-BE49-F238E27FC236}">
                  <a16:creationId xmlns:a16="http://schemas.microsoft.com/office/drawing/2014/main" id="{0C367BBC-03FA-B39B-4CEE-0C0EACE86F03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97" name="วงรี 526">
                <a:extLst>
                  <a:ext uri="{FF2B5EF4-FFF2-40B4-BE49-F238E27FC236}">
                    <a16:creationId xmlns:a16="http://schemas.microsoft.com/office/drawing/2014/main" id="{FF4733F6-77AD-7494-20A2-45C7F1FF191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8" name="วงรี 527">
                <a:extLst>
                  <a:ext uri="{FF2B5EF4-FFF2-40B4-BE49-F238E27FC236}">
                    <a16:creationId xmlns:a16="http://schemas.microsoft.com/office/drawing/2014/main" id="{8CF34AD2-A4AC-2051-6295-7B891FFF0BB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9" name="วงรี 528">
                <a:extLst>
                  <a:ext uri="{FF2B5EF4-FFF2-40B4-BE49-F238E27FC236}">
                    <a16:creationId xmlns:a16="http://schemas.microsoft.com/office/drawing/2014/main" id="{98C430AF-7FD1-5540-E520-CF15C4391C2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0" name="วงรี 529">
                <a:extLst>
                  <a:ext uri="{FF2B5EF4-FFF2-40B4-BE49-F238E27FC236}">
                    <a16:creationId xmlns:a16="http://schemas.microsoft.com/office/drawing/2014/main" id="{29406FD7-8074-C0FF-37FB-6779E4CC603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2" name="กลุ่ม 309">
              <a:extLst>
                <a:ext uri="{FF2B5EF4-FFF2-40B4-BE49-F238E27FC236}">
                  <a16:creationId xmlns:a16="http://schemas.microsoft.com/office/drawing/2014/main" id="{D013491E-D9D1-382E-9057-98C83283C41D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93" name="วงรี 522">
                <a:extLst>
                  <a:ext uri="{FF2B5EF4-FFF2-40B4-BE49-F238E27FC236}">
                    <a16:creationId xmlns:a16="http://schemas.microsoft.com/office/drawing/2014/main" id="{E1765452-A9A0-F2CA-8FBD-BD6BA40815F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4" name="วงรี 523">
                <a:extLst>
                  <a:ext uri="{FF2B5EF4-FFF2-40B4-BE49-F238E27FC236}">
                    <a16:creationId xmlns:a16="http://schemas.microsoft.com/office/drawing/2014/main" id="{26C56215-9B4B-FFE0-F96A-06A4C87A357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5" name="วงรี 524">
                <a:extLst>
                  <a:ext uri="{FF2B5EF4-FFF2-40B4-BE49-F238E27FC236}">
                    <a16:creationId xmlns:a16="http://schemas.microsoft.com/office/drawing/2014/main" id="{8215931C-9BAB-E361-C33A-03B9312CC57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6" name="วงรี 525">
                <a:extLst>
                  <a:ext uri="{FF2B5EF4-FFF2-40B4-BE49-F238E27FC236}">
                    <a16:creationId xmlns:a16="http://schemas.microsoft.com/office/drawing/2014/main" id="{C2A2D67F-5A80-C4BC-CF8F-F1145700D82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3" name="กลุ่ม 310">
              <a:extLst>
                <a:ext uri="{FF2B5EF4-FFF2-40B4-BE49-F238E27FC236}">
                  <a16:creationId xmlns:a16="http://schemas.microsoft.com/office/drawing/2014/main" id="{316E80A5-3CEA-5677-24D1-FF66626CF4AA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89" name="วงรี 508">
                <a:extLst>
                  <a:ext uri="{FF2B5EF4-FFF2-40B4-BE49-F238E27FC236}">
                    <a16:creationId xmlns:a16="http://schemas.microsoft.com/office/drawing/2014/main" id="{10377DFA-7E44-6EC1-54E9-1BF5B926B44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0" name="วงรี 510">
                <a:extLst>
                  <a:ext uri="{FF2B5EF4-FFF2-40B4-BE49-F238E27FC236}">
                    <a16:creationId xmlns:a16="http://schemas.microsoft.com/office/drawing/2014/main" id="{3FD87C93-F9B7-17A0-7FC3-818BB4E34C3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1" name="วงรี 520">
                <a:extLst>
                  <a:ext uri="{FF2B5EF4-FFF2-40B4-BE49-F238E27FC236}">
                    <a16:creationId xmlns:a16="http://schemas.microsoft.com/office/drawing/2014/main" id="{CEE8512D-1B0D-3EF8-2594-C56AF1F4350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2" name="วงรี 521">
                <a:extLst>
                  <a:ext uri="{FF2B5EF4-FFF2-40B4-BE49-F238E27FC236}">
                    <a16:creationId xmlns:a16="http://schemas.microsoft.com/office/drawing/2014/main" id="{A2AAB885-7032-6438-D67B-96AEDABEC09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4" name="กลุ่ม 311">
              <a:extLst>
                <a:ext uri="{FF2B5EF4-FFF2-40B4-BE49-F238E27FC236}">
                  <a16:creationId xmlns:a16="http://schemas.microsoft.com/office/drawing/2014/main" id="{7C923FA8-0267-9B49-0CA0-33C0E19F3BA8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85" name="วงรี 337">
                <a:extLst>
                  <a:ext uri="{FF2B5EF4-FFF2-40B4-BE49-F238E27FC236}">
                    <a16:creationId xmlns:a16="http://schemas.microsoft.com/office/drawing/2014/main" id="{F3EDD1FB-E043-4C6A-5C5F-B3D722ABBD1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6" name="วงรี 338">
                <a:extLst>
                  <a:ext uri="{FF2B5EF4-FFF2-40B4-BE49-F238E27FC236}">
                    <a16:creationId xmlns:a16="http://schemas.microsoft.com/office/drawing/2014/main" id="{AF6A4513-AB2F-78B6-6B52-F4DA2A0DFFE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7" name="วงรี 339">
                <a:extLst>
                  <a:ext uri="{FF2B5EF4-FFF2-40B4-BE49-F238E27FC236}">
                    <a16:creationId xmlns:a16="http://schemas.microsoft.com/office/drawing/2014/main" id="{B44C74FA-D01E-DACE-827E-05FD1554FD0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8" name="วงรี 506">
                <a:extLst>
                  <a:ext uri="{FF2B5EF4-FFF2-40B4-BE49-F238E27FC236}">
                    <a16:creationId xmlns:a16="http://schemas.microsoft.com/office/drawing/2014/main" id="{C90B4A9E-7934-4C73-0A7C-BC34B27FDB6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5" name="กลุ่ม 312">
              <a:extLst>
                <a:ext uri="{FF2B5EF4-FFF2-40B4-BE49-F238E27FC236}">
                  <a16:creationId xmlns:a16="http://schemas.microsoft.com/office/drawing/2014/main" id="{A07B30B8-D4B7-5128-7DCA-1C4D407821FB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81" name="วงรี 333">
                <a:extLst>
                  <a:ext uri="{FF2B5EF4-FFF2-40B4-BE49-F238E27FC236}">
                    <a16:creationId xmlns:a16="http://schemas.microsoft.com/office/drawing/2014/main" id="{B162CE11-1A1F-EC72-59CD-6F2E947F4F8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2" name="วงรี 334">
                <a:extLst>
                  <a:ext uri="{FF2B5EF4-FFF2-40B4-BE49-F238E27FC236}">
                    <a16:creationId xmlns:a16="http://schemas.microsoft.com/office/drawing/2014/main" id="{FF12F57B-00A0-9FB2-B072-CFF4866C1A8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3" name="วงรี 335">
                <a:extLst>
                  <a:ext uri="{FF2B5EF4-FFF2-40B4-BE49-F238E27FC236}">
                    <a16:creationId xmlns:a16="http://schemas.microsoft.com/office/drawing/2014/main" id="{FED19D73-402D-E035-CDC7-1023AA8C223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4" name="วงรี 336">
                <a:extLst>
                  <a:ext uri="{FF2B5EF4-FFF2-40B4-BE49-F238E27FC236}">
                    <a16:creationId xmlns:a16="http://schemas.microsoft.com/office/drawing/2014/main" id="{376D99D9-4C47-247F-89F7-AB9ECC73A5C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6" name="กลุ่ม 313">
              <a:extLst>
                <a:ext uri="{FF2B5EF4-FFF2-40B4-BE49-F238E27FC236}">
                  <a16:creationId xmlns:a16="http://schemas.microsoft.com/office/drawing/2014/main" id="{3EAD004E-6DF0-EA1A-6F82-620612319C22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77" name="วงรี 329">
                <a:extLst>
                  <a:ext uri="{FF2B5EF4-FFF2-40B4-BE49-F238E27FC236}">
                    <a16:creationId xmlns:a16="http://schemas.microsoft.com/office/drawing/2014/main" id="{ADE5601C-F490-287C-D8E9-782B797155F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8" name="วงรี 330">
                <a:extLst>
                  <a:ext uri="{FF2B5EF4-FFF2-40B4-BE49-F238E27FC236}">
                    <a16:creationId xmlns:a16="http://schemas.microsoft.com/office/drawing/2014/main" id="{B9B50383-B927-F4D4-470B-FB87179F43D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9" name="วงรี 331">
                <a:extLst>
                  <a:ext uri="{FF2B5EF4-FFF2-40B4-BE49-F238E27FC236}">
                    <a16:creationId xmlns:a16="http://schemas.microsoft.com/office/drawing/2014/main" id="{838B35AA-B635-7B33-0407-48FE64EE216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0" name="วงรี 332">
                <a:extLst>
                  <a:ext uri="{FF2B5EF4-FFF2-40B4-BE49-F238E27FC236}">
                    <a16:creationId xmlns:a16="http://schemas.microsoft.com/office/drawing/2014/main" id="{87CA423B-4375-C8BE-54BD-EDC6BD44563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7" name="กลุ่ม 314">
              <a:extLst>
                <a:ext uri="{FF2B5EF4-FFF2-40B4-BE49-F238E27FC236}">
                  <a16:creationId xmlns:a16="http://schemas.microsoft.com/office/drawing/2014/main" id="{13173ACF-314E-038F-B012-6F3203D28BDB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73" name="วงรี 325">
                <a:extLst>
                  <a:ext uri="{FF2B5EF4-FFF2-40B4-BE49-F238E27FC236}">
                    <a16:creationId xmlns:a16="http://schemas.microsoft.com/office/drawing/2014/main" id="{1D6334B3-FD2E-5E77-3638-098768C8ADB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4" name="วงรี 326">
                <a:extLst>
                  <a:ext uri="{FF2B5EF4-FFF2-40B4-BE49-F238E27FC236}">
                    <a16:creationId xmlns:a16="http://schemas.microsoft.com/office/drawing/2014/main" id="{DE3F8039-733F-BE3C-7B6D-47F801908CB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5" name="วงรี 327">
                <a:extLst>
                  <a:ext uri="{FF2B5EF4-FFF2-40B4-BE49-F238E27FC236}">
                    <a16:creationId xmlns:a16="http://schemas.microsoft.com/office/drawing/2014/main" id="{94715021-A7BD-3059-8BDD-108BB88FAA1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6" name="วงรี 328">
                <a:extLst>
                  <a:ext uri="{FF2B5EF4-FFF2-40B4-BE49-F238E27FC236}">
                    <a16:creationId xmlns:a16="http://schemas.microsoft.com/office/drawing/2014/main" id="{EF3321AF-FE27-B557-8534-238C0DB9B32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8" name="กลุ่ม 315">
              <a:extLst>
                <a:ext uri="{FF2B5EF4-FFF2-40B4-BE49-F238E27FC236}">
                  <a16:creationId xmlns:a16="http://schemas.microsoft.com/office/drawing/2014/main" id="{CE1D7A99-C462-A7F9-6484-918A8D774C09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69" name="วงรี 321">
                <a:extLst>
                  <a:ext uri="{FF2B5EF4-FFF2-40B4-BE49-F238E27FC236}">
                    <a16:creationId xmlns:a16="http://schemas.microsoft.com/office/drawing/2014/main" id="{DE8352DC-B9DE-EFAD-8C56-1B25DE6968B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0" name="วงรี 322">
                <a:extLst>
                  <a:ext uri="{FF2B5EF4-FFF2-40B4-BE49-F238E27FC236}">
                    <a16:creationId xmlns:a16="http://schemas.microsoft.com/office/drawing/2014/main" id="{9E09AEEF-6C85-3AF8-AEC2-B48F5BDC6FF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1" name="วงรี 323">
                <a:extLst>
                  <a:ext uri="{FF2B5EF4-FFF2-40B4-BE49-F238E27FC236}">
                    <a16:creationId xmlns:a16="http://schemas.microsoft.com/office/drawing/2014/main" id="{B3954E2C-BA8C-4A54-0B19-0EF3D89A2C8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2" name="วงรี 324">
                <a:extLst>
                  <a:ext uri="{FF2B5EF4-FFF2-40B4-BE49-F238E27FC236}">
                    <a16:creationId xmlns:a16="http://schemas.microsoft.com/office/drawing/2014/main" id="{8097F55B-AB28-1964-E522-2758AAEA216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9" name="กลุ่ม 316">
              <a:extLst>
                <a:ext uri="{FF2B5EF4-FFF2-40B4-BE49-F238E27FC236}">
                  <a16:creationId xmlns:a16="http://schemas.microsoft.com/office/drawing/2014/main" id="{1F82AEEC-8C4D-BB4F-5CF5-E6642B092B05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65" name="วงรี 317">
                <a:extLst>
                  <a:ext uri="{FF2B5EF4-FFF2-40B4-BE49-F238E27FC236}">
                    <a16:creationId xmlns:a16="http://schemas.microsoft.com/office/drawing/2014/main" id="{53055A95-A28E-9A29-655A-95EB3FFD783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6" name="วงรี 318">
                <a:extLst>
                  <a:ext uri="{FF2B5EF4-FFF2-40B4-BE49-F238E27FC236}">
                    <a16:creationId xmlns:a16="http://schemas.microsoft.com/office/drawing/2014/main" id="{42D086FF-8734-6B98-EB10-E754850F64D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7" name="วงรี 319">
                <a:extLst>
                  <a:ext uri="{FF2B5EF4-FFF2-40B4-BE49-F238E27FC236}">
                    <a16:creationId xmlns:a16="http://schemas.microsoft.com/office/drawing/2014/main" id="{3F046E5C-5D24-1EE5-2AAA-89AE369BE91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8" name="วงรี 320">
                <a:extLst>
                  <a:ext uri="{FF2B5EF4-FFF2-40B4-BE49-F238E27FC236}">
                    <a16:creationId xmlns:a16="http://schemas.microsoft.com/office/drawing/2014/main" id="{9ED3231E-3236-2EE6-3204-D6DD52E4B94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0" name="กลุ่ม 298">
              <a:extLst>
                <a:ext uri="{FF2B5EF4-FFF2-40B4-BE49-F238E27FC236}">
                  <a16:creationId xmlns:a16="http://schemas.microsoft.com/office/drawing/2014/main" id="{4F2EF03B-3064-EF36-5240-973D25CF1814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61" name="วงรี 602">
                <a:extLst>
                  <a:ext uri="{FF2B5EF4-FFF2-40B4-BE49-F238E27FC236}">
                    <a16:creationId xmlns:a16="http://schemas.microsoft.com/office/drawing/2014/main" id="{8920D027-2FAD-A4D7-02FC-F89507D8B0C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2" name="วงรี 603">
                <a:extLst>
                  <a:ext uri="{FF2B5EF4-FFF2-40B4-BE49-F238E27FC236}">
                    <a16:creationId xmlns:a16="http://schemas.microsoft.com/office/drawing/2014/main" id="{50CFA3CE-F1C4-6153-5EEF-E66589169C4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3" name="วงรี 604">
                <a:extLst>
                  <a:ext uri="{FF2B5EF4-FFF2-40B4-BE49-F238E27FC236}">
                    <a16:creationId xmlns:a16="http://schemas.microsoft.com/office/drawing/2014/main" id="{4F77471D-D460-EE27-E101-A4CA180908A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4" name="วงรี 609">
                <a:extLst>
                  <a:ext uri="{FF2B5EF4-FFF2-40B4-BE49-F238E27FC236}">
                    <a16:creationId xmlns:a16="http://schemas.microsoft.com/office/drawing/2014/main" id="{6E07CA5F-9DD4-1DCD-89EE-72838B7C311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1" name="กลุ่ม 298">
              <a:extLst>
                <a:ext uri="{FF2B5EF4-FFF2-40B4-BE49-F238E27FC236}">
                  <a16:creationId xmlns:a16="http://schemas.microsoft.com/office/drawing/2014/main" id="{307ABD02-CEEE-78BD-7ADD-E45ADBD5CC61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57" name="วงรี 602">
                <a:extLst>
                  <a:ext uri="{FF2B5EF4-FFF2-40B4-BE49-F238E27FC236}">
                    <a16:creationId xmlns:a16="http://schemas.microsoft.com/office/drawing/2014/main" id="{3E918AB0-9E84-21D6-64F8-26FBC012AF2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8" name="วงรี 603">
                <a:extLst>
                  <a:ext uri="{FF2B5EF4-FFF2-40B4-BE49-F238E27FC236}">
                    <a16:creationId xmlns:a16="http://schemas.microsoft.com/office/drawing/2014/main" id="{5998682D-3A4C-97BC-0639-76F6CBC1012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9" name="วงรี 604">
                <a:extLst>
                  <a:ext uri="{FF2B5EF4-FFF2-40B4-BE49-F238E27FC236}">
                    <a16:creationId xmlns:a16="http://schemas.microsoft.com/office/drawing/2014/main" id="{74057C78-9132-D346-BFEB-C0045628218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0" name="วงรี 609">
                <a:extLst>
                  <a:ext uri="{FF2B5EF4-FFF2-40B4-BE49-F238E27FC236}">
                    <a16:creationId xmlns:a16="http://schemas.microsoft.com/office/drawing/2014/main" id="{A9EE5098-74F5-4829-565E-4B6B21537D1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2" name="กลุ่ม 265">
              <a:extLst>
                <a:ext uri="{FF2B5EF4-FFF2-40B4-BE49-F238E27FC236}">
                  <a16:creationId xmlns:a16="http://schemas.microsoft.com/office/drawing/2014/main" id="{CB794135-9B28-D52F-ED46-95D535839F41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53" name="วงรี 610">
                <a:extLst>
                  <a:ext uri="{FF2B5EF4-FFF2-40B4-BE49-F238E27FC236}">
                    <a16:creationId xmlns:a16="http://schemas.microsoft.com/office/drawing/2014/main" id="{BA929F8E-102E-6F31-8C8D-E62622867F5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4" name="วงรี 611">
                <a:extLst>
                  <a:ext uri="{FF2B5EF4-FFF2-40B4-BE49-F238E27FC236}">
                    <a16:creationId xmlns:a16="http://schemas.microsoft.com/office/drawing/2014/main" id="{73B08139-3006-1A63-B0B4-FF297D417DB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5" name="วงรี 612">
                <a:extLst>
                  <a:ext uri="{FF2B5EF4-FFF2-40B4-BE49-F238E27FC236}">
                    <a16:creationId xmlns:a16="http://schemas.microsoft.com/office/drawing/2014/main" id="{2FBA6FB9-0D06-9383-4F70-00BE8EE5F09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6" name="วงรี 613">
                <a:extLst>
                  <a:ext uri="{FF2B5EF4-FFF2-40B4-BE49-F238E27FC236}">
                    <a16:creationId xmlns:a16="http://schemas.microsoft.com/office/drawing/2014/main" id="{42422D0F-BC02-7722-FFBA-0BAF1AED30C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3" name="กลุ่ม 298">
              <a:extLst>
                <a:ext uri="{FF2B5EF4-FFF2-40B4-BE49-F238E27FC236}">
                  <a16:creationId xmlns:a16="http://schemas.microsoft.com/office/drawing/2014/main" id="{FCCC6C8B-C15C-2BB3-C6C2-F87F23EE1644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49" name="วงรี 602">
                <a:extLst>
                  <a:ext uri="{FF2B5EF4-FFF2-40B4-BE49-F238E27FC236}">
                    <a16:creationId xmlns:a16="http://schemas.microsoft.com/office/drawing/2014/main" id="{134121D9-FCEF-7DC0-4AB6-48CEEC27AC9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0" name="วงรี 603">
                <a:extLst>
                  <a:ext uri="{FF2B5EF4-FFF2-40B4-BE49-F238E27FC236}">
                    <a16:creationId xmlns:a16="http://schemas.microsoft.com/office/drawing/2014/main" id="{1FD769E2-192B-EDC3-BD49-9AA8050B86C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1" name="วงรี 604">
                <a:extLst>
                  <a:ext uri="{FF2B5EF4-FFF2-40B4-BE49-F238E27FC236}">
                    <a16:creationId xmlns:a16="http://schemas.microsoft.com/office/drawing/2014/main" id="{524A112E-90DA-C548-F2E8-2CC912D1188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2" name="วงรี 609">
                <a:extLst>
                  <a:ext uri="{FF2B5EF4-FFF2-40B4-BE49-F238E27FC236}">
                    <a16:creationId xmlns:a16="http://schemas.microsoft.com/office/drawing/2014/main" id="{BD27330D-6708-2D37-BC07-517AF0C1D63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4" name="กลุ่ม 298">
              <a:extLst>
                <a:ext uri="{FF2B5EF4-FFF2-40B4-BE49-F238E27FC236}">
                  <a16:creationId xmlns:a16="http://schemas.microsoft.com/office/drawing/2014/main" id="{4554B79D-FEE3-B4FB-DBC6-612FA334831E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45" name="วงรี 602">
                <a:extLst>
                  <a:ext uri="{FF2B5EF4-FFF2-40B4-BE49-F238E27FC236}">
                    <a16:creationId xmlns:a16="http://schemas.microsoft.com/office/drawing/2014/main" id="{AD8EBB62-5D67-75DF-DA2C-D9767D7B02C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46" name="วงรี 603">
                <a:extLst>
                  <a:ext uri="{FF2B5EF4-FFF2-40B4-BE49-F238E27FC236}">
                    <a16:creationId xmlns:a16="http://schemas.microsoft.com/office/drawing/2014/main" id="{59C62552-EA7D-5704-5F0D-72911B5EE66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47" name="วงรี 604">
                <a:extLst>
                  <a:ext uri="{FF2B5EF4-FFF2-40B4-BE49-F238E27FC236}">
                    <a16:creationId xmlns:a16="http://schemas.microsoft.com/office/drawing/2014/main" id="{3858106D-66FC-37D3-EA49-D9C1D42B874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48" name="วงรี 609">
                <a:extLst>
                  <a:ext uri="{FF2B5EF4-FFF2-40B4-BE49-F238E27FC236}">
                    <a16:creationId xmlns:a16="http://schemas.microsoft.com/office/drawing/2014/main" id="{7E697181-7BE7-E495-7A3E-E45084ECBDE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2145" name="Group 2144">
            <a:extLst>
              <a:ext uri="{FF2B5EF4-FFF2-40B4-BE49-F238E27FC236}">
                <a16:creationId xmlns:a16="http://schemas.microsoft.com/office/drawing/2014/main" id="{6AC5F5F0-88D0-3DAE-564C-5447F350F416}"/>
              </a:ext>
            </a:extLst>
          </p:cNvPr>
          <p:cNvGrpSpPr/>
          <p:nvPr/>
        </p:nvGrpSpPr>
        <p:grpSpPr>
          <a:xfrm>
            <a:off x="5349632" y="2796537"/>
            <a:ext cx="1297870" cy="6634196"/>
            <a:chOff x="397650" y="2645009"/>
            <a:chExt cx="1297870" cy="6634196"/>
          </a:xfrm>
        </p:grpSpPr>
        <p:sp>
          <p:nvSpPr>
            <p:cNvPr id="2146" name="สี่เหลี่ยมผืนผ้า 4">
              <a:extLst>
                <a:ext uri="{FF2B5EF4-FFF2-40B4-BE49-F238E27FC236}">
                  <a16:creationId xmlns:a16="http://schemas.microsoft.com/office/drawing/2014/main" id="{3A30D4F7-8F41-3625-9603-F227C34DA38A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147" name="กลุ่ม 265">
              <a:extLst>
                <a:ext uri="{FF2B5EF4-FFF2-40B4-BE49-F238E27FC236}">
                  <a16:creationId xmlns:a16="http://schemas.microsoft.com/office/drawing/2014/main" id="{1CC82304-2E01-2429-01DE-E969C59B170B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68" name="วงรี 610">
                <a:extLst>
                  <a:ext uri="{FF2B5EF4-FFF2-40B4-BE49-F238E27FC236}">
                    <a16:creationId xmlns:a16="http://schemas.microsoft.com/office/drawing/2014/main" id="{17299104-2B3C-D30B-8712-380BDEC0E56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9" name="วงรี 611">
                <a:extLst>
                  <a:ext uri="{FF2B5EF4-FFF2-40B4-BE49-F238E27FC236}">
                    <a16:creationId xmlns:a16="http://schemas.microsoft.com/office/drawing/2014/main" id="{237299CA-72CD-969E-4682-07963E1BEBD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70" name="วงรี 612">
                <a:extLst>
                  <a:ext uri="{FF2B5EF4-FFF2-40B4-BE49-F238E27FC236}">
                    <a16:creationId xmlns:a16="http://schemas.microsoft.com/office/drawing/2014/main" id="{F7D64878-702C-87CC-640D-EFCA5D605B6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71" name="วงรี 613">
                <a:extLst>
                  <a:ext uri="{FF2B5EF4-FFF2-40B4-BE49-F238E27FC236}">
                    <a16:creationId xmlns:a16="http://schemas.microsoft.com/office/drawing/2014/main" id="{2ED3B5FB-6FE0-FA86-DE06-0DE737F59E1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48" name="กลุ่ม 298">
              <a:extLst>
                <a:ext uri="{FF2B5EF4-FFF2-40B4-BE49-F238E27FC236}">
                  <a16:creationId xmlns:a16="http://schemas.microsoft.com/office/drawing/2014/main" id="{D885EEBE-A234-BF3A-9BBC-E613A814036D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64" name="วงรี 602">
                <a:extLst>
                  <a:ext uri="{FF2B5EF4-FFF2-40B4-BE49-F238E27FC236}">
                    <a16:creationId xmlns:a16="http://schemas.microsoft.com/office/drawing/2014/main" id="{207B775B-DBF2-08B4-8327-0D11235FC05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5" name="วงรี 603">
                <a:extLst>
                  <a:ext uri="{FF2B5EF4-FFF2-40B4-BE49-F238E27FC236}">
                    <a16:creationId xmlns:a16="http://schemas.microsoft.com/office/drawing/2014/main" id="{3D3BB92C-8638-7D12-4A23-A6F702536AF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6" name="วงรี 604">
                <a:extLst>
                  <a:ext uri="{FF2B5EF4-FFF2-40B4-BE49-F238E27FC236}">
                    <a16:creationId xmlns:a16="http://schemas.microsoft.com/office/drawing/2014/main" id="{BF258FCB-7436-824A-8A92-6D314FA942E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7" name="วงรี 609">
                <a:extLst>
                  <a:ext uri="{FF2B5EF4-FFF2-40B4-BE49-F238E27FC236}">
                    <a16:creationId xmlns:a16="http://schemas.microsoft.com/office/drawing/2014/main" id="{2031529E-26FD-0AC6-9672-4E3022F9EB9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49" name="กลุ่ม 299">
              <a:extLst>
                <a:ext uri="{FF2B5EF4-FFF2-40B4-BE49-F238E27FC236}">
                  <a16:creationId xmlns:a16="http://schemas.microsoft.com/office/drawing/2014/main" id="{DB3F163C-D1AF-BC46-0E44-B91E401A0FF9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60" name="วงรี 562">
                <a:extLst>
                  <a:ext uri="{FF2B5EF4-FFF2-40B4-BE49-F238E27FC236}">
                    <a16:creationId xmlns:a16="http://schemas.microsoft.com/office/drawing/2014/main" id="{11D13F10-C7AE-574D-7CDA-D8AD0E3F42C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1" name="วงรี 563">
                <a:extLst>
                  <a:ext uri="{FF2B5EF4-FFF2-40B4-BE49-F238E27FC236}">
                    <a16:creationId xmlns:a16="http://schemas.microsoft.com/office/drawing/2014/main" id="{9C8A70D5-F13E-3826-1FB8-DF6FDA002DA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2" name="วงรี 564">
                <a:extLst>
                  <a:ext uri="{FF2B5EF4-FFF2-40B4-BE49-F238E27FC236}">
                    <a16:creationId xmlns:a16="http://schemas.microsoft.com/office/drawing/2014/main" id="{2FF174EA-2B58-4606-086A-902DEFAA987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3" name="วงรี 601">
                <a:extLst>
                  <a:ext uri="{FF2B5EF4-FFF2-40B4-BE49-F238E27FC236}">
                    <a16:creationId xmlns:a16="http://schemas.microsoft.com/office/drawing/2014/main" id="{4EE2AB26-A2EE-F854-86E5-0D04187A185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0" name="กลุ่ม 300">
              <a:extLst>
                <a:ext uri="{FF2B5EF4-FFF2-40B4-BE49-F238E27FC236}">
                  <a16:creationId xmlns:a16="http://schemas.microsoft.com/office/drawing/2014/main" id="{3D8738DD-F81F-DFC5-4E6B-49DF9D3B216A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56" name="วงรี 558">
                <a:extLst>
                  <a:ext uri="{FF2B5EF4-FFF2-40B4-BE49-F238E27FC236}">
                    <a16:creationId xmlns:a16="http://schemas.microsoft.com/office/drawing/2014/main" id="{4E451B9C-9A10-5CB6-CE2E-DCBB29B2188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7" name="วงรี 559">
                <a:extLst>
                  <a:ext uri="{FF2B5EF4-FFF2-40B4-BE49-F238E27FC236}">
                    <a16:creationId xmlns:a16="http://schemas.microsoft.com/office/drawing/2014/main" id="{6A549DEA-BC67-5683-4C36-F7D67707957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8" name="วงรี 560">
                <a:extLst>
                  <a:ext uri="{FF2B5EF4-FFF2-40B4-BE49-F238E27FC236}">
                    <a16:creationId xmlns:a16="http://schemas.microsoft.com/office/drawing/2014/main" id="{B90D1078-37B7-50AD-311F-73769F3A2C6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9" name="วงรี 561">
                <a:extLst>
                  <a:ext uri="{FF2B5EF4-FFF2-40B4-BE49-F238E27FC236}">
                    <a16:creationId xmlns:a16="http://schemas.microsoft.com/office/drawing/2014/main" id="{7B62C21C-BAA7-736A-9EC0-EB813AF5D62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1" name="กลุ่ม 301">
              <a:extLst>
                <a:ext uri="{FF2B5EF4-FFF2-40B4-BE49-F238E27FC236}">
                  <a16:creationId xmlns:a16="http://schemas.microsoft.com/office/drawing/2014/main" id="{C80DAED2-7FCF-7790-CE24-801FD79308C0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52" name="วงรี 554">
                <a:extLst>
                  <a:ext uri="{FF2B5EF4-FFF2-40B4-BE49-F238E27FC236}">
                    <a16:creationId xmlns:a16="http://schemas.microsoft.com/office/drawing/2014/main" id="{DDC68E14-D6D0-8F22-69C7-00CCA4AD55A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3" name="วงรี 555">
                <a:extLst>
                  <a:ext uri="{FF2B5EF4-FFF2-40B4-BE49-F238E27FC236}">
                    <a16:creationId xmlns:a16="http://schemas.microsoft.com/office/drawing/2014/main" id="{58016BC8-5232-CFFD-F2C8-DCEC16BB8C1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4" name="วงรี 556">
                <a:extLst>
                  <a:ext uri="{FF2B5EF4-FFF2-40B4-BE49-F238E27FC236}">
                    <a16:creationId xmlns:a16="http://schemas.microsoft.com/office/drawing/2014/main" id="{342FF3AA-FAE5-F5FD-30F1-C60C2D836A1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5" name="วงรี 557">
                <a:extLst>
                  <a:ext uri="{FF2B5EF4-FFF2-40B4-BE49-F238E27FC236}">
                    <a16:creationId xmlns:a16="http://schemas.microsoft.com/office/drawing/2014/main" id="{282A845F-0CAB-BB66-B6CC-024FE37AFA3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2" name="กลุ่ม 302">
              <a:extLst>
                <a:ext uri="{FF2B5EF4-FFF2-40B4-BE49-F238E27FC236}">
                  <a16:creationId xmlns:a16="http://schemas.microsoft.com/office/drawing/2014/main" id="{64C91F87-EDE3-EE86-94C9-E9BA4DFC6378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48" name="วงรี 550">
                <a:extLst>
                  <a:ext uri="{FF2B5EF4-FFF2-40B4-BE49-F238E27FC236}">
                    <a16:creationId xmlns:a16="http://schemas.microsoft.com/office/drawing/2014/main" id="{9FDC6DBD-8442-8014-C58A-7E645E89700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9" name="วงรี 551">
                <a:extLst>
                  <a:ext uri="{FF2B5EF4-FFF2-40B4-BE49-F238E27FC236}">
                    <a16:creationId xmlns:a16="http://schemas.microsoft.com/office/drawing/2014/main" id="{905CD119-588C-CA9F-43A5-5BF738C2A7B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0" name="วงรี 552">
                <a:extLst>
                  <a:ext uri="{FF2B5EF4-FFF2-40B4-BE49-F238E27FC236}">
                    <a16:creationId xmlns:a16="http://schemas.microsoft.com/office/drawing/2014/main" id="{6169E631-AF72-BE89-BF28-726F5DA3738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1" name="วงรี 553">
                <a:extLst>
                  <a:ext uri="{FF2B5EF4-FFF2-40B4-BE49-F238E27FC236}">
                    <a16:creationId xmlns:a16="http://schemas.microsoft.com/office/drawing/2014/main" id="{1264A43C-65B4-92F4-22BF-DBFAD94C04C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3" name="กลุ่ม 303">
              <a:extLst>
                <a:ext uri="{FF2B5EF4-FFF2-40B4-BE49-F238E27FC236}">
                  <a16:creationId xmlns:a16="http://schemas.microsoft.com/office/drawing/2014/main" id="{3BAA6E0C-D023-AC70-6E8D-01D9DF6BF6C6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44" name="วงรี 546">
                <a:extLst>
                  <a:ext uri="{FF2B5EF4-FFF2-40B4-BE49-F238E27FC236}">
                    <a16:creationId xmlns:a16="http://schemas.microsoft.com/office/drawing/2014/main" id="{8DB89424-E222-DB51-94C3-2F880BD4AF3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5" name="วงรี 547">
                <a:extLst>
                  <a:ext uri="{FF2B5EF4-FFF2-40B4-BE49-F238E27FC236}">
                    <a16:creationId xmlns:a16="http://schemas.microsoft.com/office/drawing/2014/main" id="{004FFE1F-4521-03C7-60FD-8CB98F68974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6" name="วงรี 548">
                <a:extLst>
                  <a:ext uri="{FF2B5EF4-FFF2-40B4-BE49-F238E27FC236}">
                    <a16:creationId xmlns:a16="http://schemas.microsoft.com/office/drawing/2014/main" id="{C7FD1B90-2964-DC0A-9652-C7B818B4691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7" name="วงรี 549">
                <a:extLst>
                  <a:ext uri="{FF2B5EF4-FFF2-40B4-BE49-F238E27FC236}">
                    <a16:creationId xmlns:a16="http://schemas.microsoft.com/office/drawing/2014/main" id="{920EBAA4-A776-7485-23E9-9994F1E9F06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4" name="กลุ่ม 304">
              <a:extLst>
                <a:ext uri="{FF2B5EF4-FFF2-40B4-BE49-F238E27FC236}">
                  <a16:creationId xmlns:a16="http://schemas.microsoft.com/office/drawing/2014/main" id="{0B31E67D-48C3-2BA0-D147-F063FABCDD00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40" name="วงรี 542">
                <a:extLst>
                  <a:ext uri="{FF2B5EF4-FFF2-40B4-BE49-F238E27FC236}">
                    <a16:creationId xmlns:a16="http://schemas.microsoft.com/office/drawing/2014/main" id="{D351C01D-480E-FC3E-9BF7-4A8C8E6BC7C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1" name="วงรี 543">
                <a:extLst>
                  <a:ext uri="{FF2B5EF4-FFF2-40B4-BE49-F238E27FC236}">
                    <a16:creationId xmlns:a16="http://schemas.microsoft.com/office/drawing/2014/main" id="{E413EA81-9156-1076-5605-AB9301EC2BF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2" name="วงรี 544">
                <a:extLst>
                  <a:ext uri="{FF2B5EF4-FFF2-40B4-BE49-F238E27FC236}">
                    <a16:creationId xmlns:a16="http://schemas.microsoft.com/office/drawing/2014/main" id="{DD10BC97-A4A5-4812-F006-4A2E96B219F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3" name="วงรี 545">
                <a:extLst>
                  <a:ext uri="{FF2B5EF4-FFF2-40B4-BE49-F238E27FC236}">
                    <a16:creationId xmlns:a16="http://schemas.microsoft.com/office/drawing/2014/main" id="{54EECFAE-D90D-BE15-5A38-CCDBA1B3D92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5" name="กลุ่ม 305">
              <a:extLst>
                <a:ext uri="{FF2B5EF4-FFF2-40B4-BE49-F238E27FC236}">
                  <a16:creationId xmlns:a16="http://schemas.microsoft.com/office/drawing/2014/main" id="{EEE13E9C-DBCD-76B7-D6D4-0B08A226669F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36" name="วงรี 538">
                <a:extLst>
                  <a:ext uri="{FF2B5EF4-FFF2-40B4-BE49-F238E27FC236}">
                    <a16:creationId xmlns:a16="http://schemas.microsoft.com/office/drawing/2014/main" id="{45F5AD29-FC25-96C4-1E02-1F73C7F34A1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7" name="วงรี 539">
                <a:extLst>
                  <a:ext uri="{FF2B5EF4-FFF2-40B4-BE49-F238E27FC236}">
                    <a16:creationId xmlns:a16="http://schemas.microsoft.com/office/drawing/2014/main" id="{A4B4FDFC-83D2-2FA4-4A93-A06DB7C6D10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8" name="วงรี 540">
                <a:extLst>
                  <a:ext uri="{FF2B5EF4-FFF2-40B4-BE49-F238E27FC236}">
                    <a16:creationId xmlns:a16="http://schemas.microsoft.com/office/drawing/2014/main" id="{C320B6C7-A94C-9754-8AC9-8CF53144F7B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9" name="วงรี 541">
                <a:extLst>
                  <a:ext uri="{FF2B5EF4-FFF2-40B4-BE49-F238E27FC236}">
                    <a16:creationId xmlns:a16="http://schemas.microsoft.com/office/drawing/2014/main" id="{8787F279-189E-CC74-A437-8AA769DC980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6" name="กลุ่ม 306">
              <a:extLst>
                <a:ext uri="{FF2B5EF4-FFF2-40B4-BE49-F238E27FC236}">
                  <a16:creationId xmlns:a16="http://schemas.microsoft.com/office/drawing/2014/main" id="{5EEA5D6E-9BFD-598D-AE04-AF446931FAE4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32" name="วงรี 534">
                <a:extLst>
                  <a:ext uri="{FF2B5EF4-FFF2-40B4-BE49-F238E27FC236}">
                    <a16:creationId xmlns:a16="http://schemas.microsoft.com/office/drawing/2014/main" id="{4C57740A-6E7B-03C5-6E68-10283123079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3" name="วงรี 535">
                <a:extLst>
                  <a:ext uri="{FF2B5EF4-FFF2-40B4-BE49-F238E27FC236}">
                    <a16:creationId xmlns:a16="http://schemas.microsoft.com/office/drawing/2014/main" id="{F3CF75EE-36C1-87CC-FE1B-44AF6C73447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4" name="วงรี 536">
                <a:extLst>
                  <a:ext uri="{FF2B5EF4-FFF2-40B4-BE49-F238E27FC236}">
                    <a16:creationId xmlns:a16="http://schemas.microsoft.com/office/drawing/2014/main" id="{1D86E6AD-4124-C9C6-31C7-6C20572CECD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5" name="วงรี 537">
                <a:extLst>
                  <a:ext uri="{FF2B5EF4-FFF2-40B4-BE49-F238E27FC236}">
                    <a16:creationId xmlns:a16="http://schemas.microsoft.com/office/drawing/2014/main" id="{FF5DB44D-087C-A2DA-DFA0-421FB558DE5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7" name="กลุ่ม 307">
              <a:extLst>
                <a:ext uri="{FF2B5EF4-FFF2-40B4-BE49-F238E27FC236}">
                  <a16:creationId xmlns:a16="http://schemas.microsoft.com/office/drawing/2014/main" id="{D62DA432-C0B7-E858-19F0-7314C5783E38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28" name="วงรี 530">
                <a:extLst>
                  <a:ext uri="{FF2B5EF4-FFF2-40B4-BE49-F238E27FC236}">
                    <a16:creationId xmlns:a16="http://schemas.microsoft.com/office/drawing/2014/main" id="{9E211816-87E9-61C2-FE01-6AACA1433C8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9" name="วงรี 531">
                <a:extLst>
                  <a:ext uri="{FF2B5EF4-FFF2-40B4-BE49-F238E27FC236}">
                    <a16:creationId xmlns:a16="http://schemas.microsoft.com/office/drawing/2014/main" id="{05FF96ED-B395-FBD7-16DC-0E673736BCD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0" name="วงรี 532">
                <a:extLst>
                  <a:ext uri="{FF2B5EF4-FFF2-40B4-BE49-F238E27FC236}">
                    <a16:creationId xmlns:a16="http://schemas.microsoft.com/office/drawing/2014/main" id="{14191462-AF1C-C289-DACD-5BF3C908F0F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1" name="วงรี 533">
                <a:extLst>
                  <a:ext uri="{FF2B5EF4-FFF2-40B4-BE49-F238E27FC236}">
                    <a16:creationId xmlns:a16="http://schemas.microsoft.com/office/drawing/2014/main" id="{3C577437-4317-1F5A-7FB3-0E64ECC270A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8" name="กลุ่ม 308">
              <a:extLst>
                <a:ext uri="{FF2B5EF4-FFF2-40B4-BE49-F238E27FC236}">
                  <a16:creationId xmlns:a16="http://schemas.microsoft.com/office/drawing/2014/main" id="{B6EE9C8C-8B3C-0C20-74E1-6E6A9A524619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24" name="วงรี 526">
                <a:extLst>
                  <a:ext uri="{FF2B5EF4-FFF2-40B4-BE49-F238E27FC236}">
                    <a16:creationId xmlns:a16="http://schemas.microsoft.com/office/drawing/2014/main" id="{50A916F1-A666-806C-1FB8-E4810F55BE7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5" name="วงรี 527">
                <a:extLst>
                  <a:ext uri="{FF2B5EF4-FFF2-40B4-BE49-F238E27FC236}">
                    <a16:creationId xmlns:a16="http://schemas.microsoft.com/office/drawing/2014/main" id="{3B17B4C2-B49A-3704-E94E-F391E6909DC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6" name="วงรี 528">
                <a:extLst>
                  <a:ext uri="{FF2B5EF4-FFF2-40B4-BE49-F238E27FC236}">
                    <a16:creationId xmlns:a16="http://schemas.microsoft.com/office/drawing/2014/main" id="{EF06B38E-94D8-8F98-C90A-009AC534702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7" name="วงรี 529">
                <a:extLst>
                  <a:ext uri="{FF2B5EF4-FFF2-40B4-BE49-F238E27FC236}">
                    <a16:creationId xmlns:a16="http://schemas.microsoft.com/office/drawing/2014/main" id="{FB15F998-DEC6-002D-1C90-4120F1319AA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9" name="กลุ่ม 309">
              <a:extLst>
                <a:ext uri="{FF2B5EF4-FFF2-40B4-BE49-F238E27FC236}">
                  <a16:creationId xmlns:a16="http://schemas.microsoft.com/office/drawing/2014/main" id="{29169F11-64E2-FED5-37E2-ACCC350DED3C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20" name="วงรี 522">
                <a:extLst>
                  <a:ext uri="{FF2B5EF4-FFF2-40B4-BE49-F238E27FC236}">
                    <a16:creationId xmlns:a16="http://schemas.microsoft.com/office/drawing/2014/main" id="{8F9EEAD2-2DC7-32D4-9737-9B64F098230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1" name="วงรี 523">
                <a:extLst>
                  <a:ext uri="{FF2B5EF4-FFF2-40B4-BE49-F238E27FC236}">
                    <a16:creationId xmlns:a16="http://schemas.microsoft.com/office/drawing/2014/main" id="{11AC277F-48C4-AB49-E79C-5BB0AAA1D0E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2" name="วงรี 524">
                <a:extLst>
                  <a:ext uri="{FF2B5EF4-FFF2-40B4-BE49-F238E27FC236}">
                    <a16:creationId xmlns:a16="http://schemas.microsoft.com/office/drawing/2014/main" id="{E31BD247-7DF7-2656-6842-296953EF1DA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3" name="วงรี 525">
                <a:extLst>
                  <a:ext uri="{FF2B5EF4-FFF2-40B4-BE49-F238E27FC236}">
                    <a16:creationId xmlns:a16="http://schemas.microsoft.com/office/drawing/2014/main" id="{038D8EB5-EC06-4B8A-513A-EAE0DA03692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0" name="กลุ่ม 310">
              <a:extLst>
                <a:ext uri="{FF2B5EF4-FFF2-40B4-BE49-F238E27FC236}">
                  <a16:creationId xmlns:a16="http://schemas.microsoft.com/office/drawing/2014/main" id="{38856F7F-CECB-922D-1A7D-1880ECD7C3C0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16" name="วงรี 508">
                <a:extLst>
                  <a:ext uri="{FF2B5EF4-FFF2-40B4-BE49-F238E27FC236}">
                    <a16:creationId xmlns:a16="http://schemas.microsoft.com/office/drawing/2014/main" id="{7CB837B9-EDD1-6A31-84C8-D21AD6DFC75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7" name="วงรี 510">
                <a:extLst>
                  <a:ext uri="{FF2B5EF4-FFF2-40B4-BE49-F238E27FC236}">
                    <a16:creationId xmlns:a16="http://schemas.microsoft.com/office/drawing/2014/main" id="{7F23EA93-0621-B3C2-882A-DC119792D47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8" name="วงรี 520">
                <a:extLst>
                  <a:ext uri="{FF2B5EF4-FFF2-40B4-BE49-F238E27FC236}">
                    <a16:creationId xmlns:a16="http://schemas.microsoft.com/office/drawing/2014/main" id="{5C4C493F-69AE-CF86-553A-B382CDAA6C7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9" name="วงรี 521">
                <a:extLst>
                  <a:ext uri="{FF2B5EF4-FFF2-40B4-BE49-F238E27FC236}">
                    <a16:creationId xmlns:a16="http://schemas.microsoft.com/office/drawing/2014/main" id="{0C8755F9-D6C0-5FAC-3031-D8BF93A7E25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1" name="กลุ่ม 311">
              <a:extLst>
                <a:ext uri="{FF2B5EF4-FFF2-40B4-BE49-F238E27FC236}">
                  <a16:creationId xmlns:a16="http://schemas.microsoft.com/office/drawing/2014/main" id="{690E99CC-6BED-0EF1-F3CE-0337B0ED4D36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12" name="วงรี 337">
                <a:extLst>
                  <a:ext uri="{FF2B5EF4-FFF2-40B4-BE49-F238E27FC236}">
                    <a16:creationId xmlns:a16="http://schemas.microsoft.com/office/drawing/2014/main" id="{13190D29-6325-77C9-DE27-B1EEA0F7D18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3" name="วงรี 338">
                <a:extLst>
                  <a:ext uri="{FF2B5EF4-FFF2-40B4-BE49-F238E27FC236}">
                    <a16:creationId xmlns:a16="http://schemas.microsoft.com/office/drawing/2014/main" id="{70845E3F-081B-C35E-96DF-92F17CD0E3D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4" name="วงรี 339">
                <a:extLst>
                  <a:ext uri="{FF2B5EF4-FFF2-40B4-BE49-F238E27FC236}">
                    <a16:creationId xmlns:a16="http://schemas.microsoft.com/office/drawing/2014/main" id="{96F19D65-512E-C1E3-FBF0-3B925320FFD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5" name="วงรี 506">
                <a:extLst>
                  <a:ext uri="{FF2B5EF4-FFF2-40B4-BE49-F238E27FC236}">
                    <a16:creationId xmlns:a16="http://schemas.microsoft.com/office/drawing/2014/main" id="{6D727EF5-BAA9-CF2E-CBF6-60FB5F77B77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2" name="กลุ่ม 312">
              <a:extLst>
                <a:ext uri="{FF2B5EF4-FFF2-40B4-BE49-F238E27FC236}">
                  <a16:creationId xmlns:a16="http://schemas.microsoft.com/office/drawing/2014/main" id="{00D97EB7-B685-CD9A-8C57-C884109C314E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08" name="วงรี 333">
                <a:extLst>
                  <a:ext uri="{FF2B5EF4-FFF2-40B4-BE49-F238E27FC236}">
                    <a16:creationId xmlns:a16="http://schemas.microsoft.com/office/drawing/2014/main" id="{663BD2E4-22E0-FD2B-4A2F-9CEDEACC053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9" name="วงรี 334">
                <a:extLst>
                  <a:ext uri="{FF2B5EF4-FFF2-40B4-BE49-F238E27FC236}">
                    <a16:creationId xmlns:a16="http://schemas.microsoft.com/office/drawing/2014/main" id="{F038279F-EC1D-BD46-2811-6990E32E6FD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0" name="วงรี 335">
                <a:extLst>
                  <a:ext uri="{FF2B5EF4-FFF2-40B4-BE49-F238E27FC236}">
                    <a16:creationId xmlns:a16="http://schemas.microsoft.com/office/drawing/2014/main" id="{1284F274-1A63-C3B7-2BB5-940AAF85DC3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1" name="วงรี 336">
                <a:extLst>
                  <a:ext uri="{FF2B5EF4-FFF2-40B4-BE49-F238E27FC236}">
                    <a16:creationId xmlns:a16="http://schemas.microsoft.com/office/drawing/2014/main" id="{48F9B345-A21F-441A-D6D4-E66EAE6023B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3" name="กลุ่ม 313">
              <a:extLst>
                <a:ext uri="{FF2B5EF4-FFF2-40B4-BE49-F238E27FC236}">
                  <a16:creationId xmlns:a16="http://schemas.microsoft.com/office/drawing/2014/main" id="{F43BCAAE-8A16-F905-07E7-DA19BA896DB3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04" name="วงรี 329">
                <a:extLst>
                  <a:ext uri="{FF2B5EF4-FFF2-40B4-BE49-F238E27FC236}">
                    <a16:creationId xmlns:a16="http://schemas.microsoft.com/office/drawing/2014/main" id="{7302E180-0A48-8E54-F6C4-D5C48A7F5D0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5" name="วงรี 330">
                <a:extLst>
                  <a:ext uri="{FF2B5EF4-FFF2-40B4-BE49-F238E27FC236}">
                    <a16:creationId xmlns:a16="http://schemas.microsoft.com/office/drawing/2014/main" id="{CA6EB901-02C5-5F4B-B65C-F69DA4211C6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6" name="วงรี 331">
                <a:extLst>
                  <a:ext uri="{FF2B5EF4-FFF2-40B4-BE49-F238E27FC236}">
                    <a16:creationId xmlns:a16="http://schemas.microsoft.com/office/drawing/2014/main" id="{2F67C010-6C6E-7A77-DA81-D1B03E16CEC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7" name="วงรี 332">
                <a:extLst>
                  <a:ext uri="{FF2B5EF4-FFF2-40B4-BE49-F238E27FC236}">
                    <a16:creationId xmlns:a16="http://schemas.microsoft.com/office/drawing/2014/main" id="{E44AABC1-B68F-3B24-5BF2-D7A3BC7BA08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4" name="กลุ่ม 314">
              <a:extLst>
                <a:ext uri="{FF2B5EF4-FFF2-40B4-BE49-F238E27FC236}">
                  <a16:creationId xmlns:a16="http://schemas.microsoft.com/office/drawing/2014/main" id="{A71A33F9-D13E-10E9-09E8-25C82D179185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00" name="วงรี 325">
                <a:extLst>
                  <a:ext uri="{FF2B5EF4-FFF2-40B4-BE49-F238E27FC236}">
                    <a16:creationId xmlns:a16="http://schemas.microsoft.com/office/drawing/2014/main" id="{E291B56D-D831-4924-359F-B719E33580F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1" name="วงรี 326">
                <a:extLst>
                  <a:ext uri="{FF2B5EF4-FFF2-40B4-BE49-F238E27FC236}">
                    <a16:creationId xmlns:a16="http://schemas.microsoft.com/office/drawing/2014/main" id="{4717D299-3DC5-1C01-77B0-4298A2DB02B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2" name="วงรี 327">
                <a:extLst>
                  <a:ext uri="{FF2B5EF4-FFF2-40B4-BE49-F238E27FC236}">
                    <a16:creationId xmlns:a16="http://schemas.microsoft.com/office/drawing/2014/main" id="{F192C232-F31E-63E5-25A8-6AC9622A470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3" name="วงรี 328">
                <a:extLst>
                  <a:ext uri="{FF2B5EF4-FFF2-40B4-BE49-F238E27FC236}">
                    <a16:creationId xmlns:a16="http://schemas.microsoft.com/office/drawing/2014/main" id="{9A44AA6C-8B57-D5EA-9719-033875A78F2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5" name="กลุ่ม 315">
              <a:extLst>
                <a:ext uri="{FF2B5EF4-FFF2-40B4-BE49-F238E27FC236}">
                  <a16:creationId xmlns:a16="http://schemas.microsoft.com/office/drawing/2014/main" id="{398DEA51-D2E4-4ECF-9B65-6D7E7484133F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96" name="วงรี 321">
                <a:extLst>
                  <a:ext uri="{FF2B5EF4-FFF2-40B4-BE49-F238E27FC236}">
                    <a16:creationId xmlns:a16="http://schemas.microsoft.com/office/drawing/2014/main" id="{C2796CA8-7B48-9926-3134-09AA2AD5A13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7" name="วงรี 322">
                <a:extLst>
                  <a:ext uri="{FF2B5EF4-FFF2-40B4-BE49-F238E27FC236}">
                    <a16:creationId xmlns:a16="http://schemas.microsoft.com/office/drawing/2014/main" id="{B0927A8A-266B-0C0B-19B2-EBA7C371F97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8" name="วงรี 323">
                <a:extLst>
                  <a:ext uri="{FF2B5EF4-FFF2-40B4-BE49-F238E27FC236}">
                    <a16:creationId xmlns:a16="http://schemas.microsoft.com/office/drawing/2014/main" id="{C1809685-7028-36BA-0823-42C145B2D90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9" name="วงรี 324">
                <a:extLst>
                  <a:ext uri="{FF2B5EF4-FFF2-40B4-BE49-F238E27FC236}">
                    <a16:creationId xmlns:a16="http://schemas.microsoft.com/office/drawing/2014/main" id="{C77D0231-433C-68AA-C39A-DB778AAFF41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6" name="กลุ่ม 316">
              <a:extLst>
                <a:ext uri="{FF2B5EF4-FFF2-40B4-BE49-F238E27FC236}">
                  <a16:creationId xmlns:a16="http://schemas.microsoft.com/office/drawing/2014/main" id="{637B8C51-59CE-7873-7BB7-6B63E2EDC150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92" name="วงรี 317">
                <a:extLst>
                  <a:ext uri="{FF2B5EF4-FFF2-40B4-BE49-F238E27FC236}">
                    <a16:creationId xmlns:a16="http://schemas.microsoft.com/office/drawing/2014/main" id="{79D2829C-C665-F5E5-E8CA-D446E4EB062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3" name="วงรี 318">
                <a:extLst>
                  <a:ext uri="{FF2B5EF4-FFF2-40B4-BE49-F238E27FC236}">
                    <a16:creationId xmlns:a16="http://schemas.microsoft.com/office/drawing/2014/main" id="{80631CB2-4AA7-586C-ACCA-B7C7569A9B4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4" name="วงรี 319">
                <a:extLst>
                  <a:ext uri="{FF2B5EF4-FFF2-40B4-BE49-F238E27FC236}">
                    <a16:creationId xmlns:a16="http://schemas.microsoft.com/office/drawing/2014/main" id="{58B07B2A-9567-3F76-C8A2-4744D40E1EB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5" name="วงรี 320">
                <a:extLst>
                  <a:ext uri="{FF2B5EF4-FFF2-40B4-BE49-F238E27FC236}">
                    <a16:creationId xmlns:a16="http://schemas.microsoft.com/office/drawing/2014/main" id="{7BFD3E30-79B5-8429-08A2-FD09AD953A3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7" name="กลุ่ม 298">
              <a:extLst>
                <a:ext uri="{FF2B5EF4-FFF2-40B4-BE49-F238E27FC236}">
                  <a16:creationId xmlns:a16="http://schemas.microsoft.com/office/drawing/2014/main" id="{58C619FE-6B5F-6B20-F207-8B51DAB74E57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88" name="วงรี 602">
                <a:extLst>
                  <a:ext uri="{FF2B5EF4-FFF2-40B4-BE49-F238E27FC236}">
                    <a16:creationId xmlns:a16="http://schemas.microsoft.com/office/drawing/2014/main" id="{7B733CFA-BB1F-FDDA-1C14-719492C1182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9" name="วงรี 603">
                <a:extLst>
                  <a:ext uri="{FF2B5EF4-FFF2-40B4-BE49-F238E27FC236}">
                    <a16:creationId xmlns:a16="http://schemas.microsoft.com/office/drawing/2014/main" id="{484B9A49-2B8A-C3B2-5015-F69704534AA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0" name="วงรี 604">
                <a:extLst>
                  <a:ext uri="{FF2B5EF4-FFF2-40B4-BE49-F238E27FC236}">
                    <a16:creationId xmlns:a16="http://schemas.microsoft.com/office/drawing/2014/main" id="{519380E0-D6FB-28DC-4267-BDE11962FB1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1" name="วงรี 609">
                <a:extLst>
                  <a:ext uri="{FF2B5EF4-FFF2-40B4-BE49-F238E27FC236}">
                    <a16:creationId xmlns:a16="http://schemas.microsoft.com/office/drawing/2014/main" id="{7E5C34B2-D1E7-6D91-9368-E68547F1B9C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8" name="กลุ่ม 298">
              <a:extLst>
                <a:ext uri="{FF2B5EF4-FFF2-40B4-BE49-F238E27FC236}">
                  <a16:creationId xmlns:a16="http://schemas.microsoft.com/office/drawing/2014/main" id="{05208ABF-A373-56CE-BCBA-999D6AFCB319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84" name="วงรี 602">
                <a:extLst>
                  <a:ext uri="{FF2B5EF4-FFF2-40B4-BE49-F238E27FC236}">
                    <a16:creationId xmlns:a16="http://schemas.microsoft.com/office/drawing/2014/main" id="{DD9379FA-A262-7E1D-F879-1F20A112FD4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5" name="วงรี 603">
                <a:extLst>
                  <a:ext uri="{FF2B5EF4-FFF2-40B4-BE49-F238E27FC236}">
                    <a16:creationId xmlns:a16="http://schemas.microsoft.com/office/drawing/2014/main" id="{5EB06D8B-5C62-BAB3-BA12-809BFAB0878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6" name="วงรี 604">
                <a:extLst>
                  <a:ext uri="{FF2B5EF4-FFF2-40B4-BE49-F238E27FC236}">
                    <a16:creationId xmlns:a16="http://schemas.microsoft.com/office/drawing/2014/main" id="{C8AE0356-3C75-0D21-E050-C42BDC068DF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7" name="วงรี 609">
                <a:extLst>
                  <a:ext uri="{FF2B5EF4-FFF2-40B4-BE49-F238E27FC236}">
                    <a16:creationId xmlns:a16="http://schemas.microsoft.com/office/drawing/2014/main" id="{89991EAA-1DF5-43A4-95F1-2BDCEDC19BD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9" name="กลุ่ม 265">
              <a:extLst>
                <a:ext uri="{FF2B5EF4-FFF2-40B4-BE49-F238E27FC236}">
                  <a16:creationId xmlns:a16="http://schemas.microsoft.com/office/drawing/2014/main" id="{A85273E8-F9A1-2F39-C695-35290EB594E1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80" name="วงรี 610">
                <a:extLst>
                  <a:ext uri="{FF2B5EF4-FFF2-40B4-BE49-F238E27FC236}">
                    <a16:creationId xmlns:a16="http://schemas.microsoft.com/office/drawing/2014/main" id="{950041BE-11BE-0E13-081F-6CF16A6E293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1" name="วงรี 611">
                <a:extLst>
                  <a:ext uri="{FF2B5EF4-FFF2-40B4-BE49-F238E27FC236}">
                    <a16:creationId xmlns:a16="http://schemas.microsoft.com/office/drawing/2014/main" id="{75ADE5FE-CD07-924C-E561-AAF42B75B32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2" name="วงรี 612">
                <a:extLst>
                  <a:ext uri="{FF2B5EF4-FFF2-40B4-BE49-F238E27FC236}">
                    <a16:creationId xmlns:a16="http://schemas.microsoft.com/office/drawing/2014/main" id="{49FCBB35-56B3-2204-23A2-DC9A364B527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3" name="วงรี 613">
                <a:extLst>
                  <a:ext uri="{FF2B5EF4-FFF2-40B4-BE49-F238E27FC236}">
                    <a16:creationId xmlns:a16="http://schemas.microsoft.com/office/drawing/2014/main" id="{707E9F94-B230-E173-C695-E1805120606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70" name="กลุ่ม 298">
              <a:extLst>
                <a:ext uri="{FF2B5EF4-FFF2-40B4-BE49-F238E27FC236}">
                  <a16:creationId xmlns:a16="http://schemas.microsoft.com/office/drawing/2014/main" id="{A2FD07AD-3923-0D26-BA0A-D3410EF42B96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76" name="วงรี 602">
                <a:extLst>
                  <a:ext uri="{FF2B5EF4-FFF2-40B4-BE49-F238E27FC236}">
                    <a16:creationId xmlns:a16="http://schemas.microsoft.com/office/drawing/2014/main" id="{397A5898-0F72-AAB6-585C-C69AABC527A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7" name="วงรี 603">
                <a:extLst>
                  <a:ext uri="{FF2B5EF4-FFF2-40B4-BE49-F238E27FC236}">
                    <a16:creationId xmlns:a16="http://schemas.microsoft.com/office/drawing/2014/main" id="{8EEF9031-877F-0CB8-EB28-DE9F1FBE06F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8" name="วงรี 604">
                <a:extLst>
                  <a:ext uri="{FF2B5EF4-FFF2-40B4-BE49-F238E27FC236}">
                    <a16:creationId xmlns:a16="http://schemas.microsoft.com/office/drawing/2014/main" id="{D95B1C24-A5B1-9793-73EA-ADB88A620EF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9" name="วงรี 609">
                <a:extLst>
                  <a:ext uri="{FF2B5EF4-FFF2-40B4-BE49-F238E27FC236}">
                    <a16:creationId xmlns:a16="http://schemas.microsoft.com/office/drawing/2014/main" id="{A1C5757D-AF22-685A-0902-0313E363D14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71" name="กลุ่ม 298">
              <a:extLst>
                <a:ext uri="{FF2B5EF4-FFF2-40B4-BE49-F238E27FC236}">
                  <a16:creationId xmlns:a16="http://schemas.microsoft.com/office/drawing/2014/main" id="{929B9674-1E62-3D19-BC59-6EC4AA46133D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72" name="วงรี 602">
                <a:extLst>
                  <a:ext uri="{FF2B5EF4-FFF2-40B4-BE49-F238E27FC236}">
                    <a16:creationId xmlns:a16="http://schemas.microsoft.com/office/drawing/2014/main" id="{FD59DEB4-24F6-353A-02BF-08567526F4F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3" name="วงรี 603">
                <a:extLst>
                  <a:ext uri="{FF2B5EF4-FFF2-40B4-BE49-F238E27FC236}">
                    <a16:creationId xmlns:a16="http://schemas.microsoft.com/office/drawing/2014/main" id="{38134DF5-1DA6-CE98-1806-5FB109645AF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4" name="วงรี 604">
                <a:extLst>
                  <a:ext uri="{FF2B5EF4-FFF2-40B4-BE49-F238E27FC236}">
                    <a16:creationId xmlns:a16="http://schemas.microsoft.com/office/drawing/2014/main" id="{41D2301A-48A5-62E1-5024-8726F1BE7D6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5" name="วงรี 609">
                <a:extLst>
                  <a:ext uri="{FF2B5EF4-FFF2-40B4-BE49-F238E27FC236}">
                    <a16:creationId xmlns:a16="http://schemas.microsoft.com/office/drawing/2014/main" id="{1389A201-94C2-2694-23C8-5EFCE8774D2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sp>
        <p:nvSpPr>
          <p:cNvPr id="2273" name="กล่องข้อความ 289">
            <a:extLst>
              <a:ext uri="{FF2B5EF4-FFF2-40B4-BE49-F238E27FC236}">
                <a16:creationId xmlns:a16="http://schemas.microsoft.com/office/drawing/2014/main" id="{AAC87512-98ED-DF35-1D00-B4C82ED860A8}"/>
              </a:ext>
            </a:extLst>
          </p:cNvPr>
          <p:cNvSpPr txBox="1"/>
          <p:nvPr/>
        </p:nvSpPr>
        <p:spPr>
          <a:xfrm>
            <a:off x="1600884" y="906426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4" name="กล่องข้อความ 289">
            <a:extLst>
              <a:ext uri="{FF2B5EF4-FFF2-40B4-BE49-F238E27FC236}">
                <a16:creationId xmlns:a16="http://schemas.microsoft.com/office/drawing/2014/main" id="{B1BFFE0F-5CA8-2FB0-98E0-446B878D107A}"/>
              </a:ext>
            </a:extLst>
          </p:cNvPr>
          <p:cNvSpPr txBox="1"/>
          <p:nvPr/>
        </p:nvSpPr>
        <p:spPr>
          <a:xfrm>
            <a:off x="3214657" y="800619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5" name="กล่องข้อความ 289">
            <a:extLst>
              <a:ext uri="{FF2B5EF4-FFF2-40B4-BE49-F238E27FC236}">
                <a16:creationId xmlns:a16="http://schemas.microsoft.com/office/drawing/2014/main" id="{6BD7E2C8-DD35-10B5-A681-B6F8354AA2E1}"/>
              </a:ext>
            </a:extLst>
          </p:cNvPr>
          <p:cNvSpPr txBox="1"/>
          <p:nvPr/>
        </p:nvSpPr>
        <p:spPr>
          <a:xfrm>
            <a:off x="3216104" y="824980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6" name="กล่องข้อความ 289">
            <a:extLst>
              <a:ext uri="{FF2B5EF4-FFF2-40B4-BE49-F238E27FC236}">
                <a16:creationId xmlns:a16="http://schemas.microsoft.com/office/drawing/2014/main" id="{899400E7-9D69-C116-F505-2317982572C9}"/>
              </a:ext>
            </a:extLst>
          </p:cNvPr>
          <p:cNvSpPr txBox="1"/>
          <p:nvPr/>
        </p:nvSpPr>
        <p:spPr>
          <a:xfrm>
            <a:off x="3236152" y="8504144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7" name="กล่องข้อความ 289">
            <a:extLst>
              <a:ext uri="{FF2B5EF4-FFF2-40B4-BE49-F238E27FC236}">
                <a16:creationId xmlns:a16="http://schemas.microsoft.com/office/drawing/2014/main" id="{782B291C-4396-BB6B-32C5-09EA16ABB95C}"/>
              </a:ext>
            </a:extLst>
          </p:cNvPr>
          <p:cNvSpPr txBox="1"/>
          <p:nvPr/>
        </p:nvSpPr>
        <p:spPr>
          <a:xfrm>
            <a:off x="3227004" y="878477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8" name="กล่องข้อความ 289">
            <a:extLst>
              <a:ext uri="{FF2B5EF4-FFF2-40B4-BE49-F238E27FC236}">
                <a16:creationId xmlns:a16="http://schemas.microsoft.com/office/drawing/2014/main" id="{F01299BE-90D6-24D5-FBDD-116E9928794A}"/>
              </a:ext>
            </a:extLst>
          </p:cNvPr>
          <p:cNvSpPr txBox="1"/>
          <p:nvPr/>
        </p:nvSpPr>
        <p:spPr>
          <a:xfrm>
            <a:off x="3228498" y="906448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9" name="กล่องข้อความ 289">
            <a:extLst>
              <a:ext uri="{FF2B5EF4-FFF2-40B4-BE49-F238E27FC236}">
                <a16:creationId xmlns:a16="http://schemas.microsoft.com/office/drawing/2014/main" id="{6CDDEB03-F6F5-C0F0-3CBF-FD3E06F5C9BA}"/>
              </a:ext>
            </a:extLst>
          </p:cNvPr>
          <p:cNvSpPr txBox="1"/>
          <p:nvPr/>
        </p:nvSpPr>
        <p:spPr>
          <a:xfrm>
            <a:off x="4863135" y="802580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0" name="กล่องข้อความ 289">
            <a:extLst>
              <a:ext uri="{FF2B5EF4-FFF2-40B4-BE49-F238E27FC236}">
                <a16:creationId xmlns:a16="http://schemas.microsoft.com/office/drawing/2014/main" id="{9543C56B-2AB4-1207-C454-85B2370695EB}"/>
              </a:ext>
            </a:extLst>
          </p:cNvPr>
          <p:cNvSpPr txBox="1"/>
          <p:nvPr/>
        </p:nvSpPr>
        <p:spPr>
          <a:xfrm>
            <a:off x="4869454" y="829588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1" name="กล่องข้อความ 289">
            <a:extLst>
              <a:ext uri="{FF2B5EF4-FFF2-40B4-BE49-F238E27FC236}">
                <a16:creationId xmlns:a16="http://schemas.microsoft.com/office/drawing/2014/main" id="{DD1FFF91-DAB9-1344-9BD4-F287E4312C63}"/>
              </a:ext>
            </a:extLst>
          </p:cNvPr>
          <p:cNvSpPr txBox="1"/>
          <p:nvPr/>
        </p:nvSpPr>
        <p:spPr>
          <a:xfrm>
            <a:off x="4882140" y="853359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2" name="กล่องข้อความ 289">
            <a:extLst>
              <a:ext uri="{FF2B5EF4-FFF2-40B4-BE49-F238E27FC236}">
                <a16:creationId xmlns:a16="http://schemas.microsoft.com/office/drawing/2014/main" id="{0F33F4BC-41EE-2024-0852-02BB2D5F6D36}"/>
              </a:ext>
            </a:extLst>
          </p:cNvPr>
          <p:cNvSpPr txBox="1"/>
          <p:nvPr/>
        </p:nvSpPr>
        <p:spPr>
          <a:xfrm>
            <a:off x="4875260" y="878848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3" name="กล่องข้อความ 289">
            <a:extLst>
              <a:ext uri="{FF2B5EF4-FFF2-40B4-BE49-F238E27FC236}">
                <a16:creationId xmlns:a16="http://schemas.microsoft.com/office/drawing/2014/main" id="{6A11D829-CD10-A626-9F71-C8C3DC7803BF}"/>
              </a:ext>
            </a:extLst>
          </p:cNvPr>
          <p:cNvSpPr txBox="1"/>
          <p:nvPr/>
        </p:nvSpPr>
        <p:spPr>
          <a:xfrm>
            <a:off x="4848022" y="8840701"/>
            <a:ext cx="491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	100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E7F4836-0FEA-F934-3FAE-C80BC64E9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413" y="9527422"/>
            <a:ext cx="697499" cy="27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9FFD454-4F08-2552-7CE6-9ED3DC2028EA}"/>
              </a:ext>
            </a:extLst>
          </p:cNvPr>
          <p:cNvGrpSpPr/>
          <p:nvPr/>
        </p:nvGrpSpPr>
        <p:grpSpPr>
          <a:xfrm>
            <a:off x="187303" y="162405"/>
            <a:ext cx="1216094" cy="957256"/>
            <a:chOff x="306462" y="345088"/>
            <a:chExt cx="1216094" cy="957256"/>
          </a:xfrm>
        </p:grpSpPr>
        <p:sp>
          <p:nvSpPr>
            <p:cNvPr id="6" name="Flowchart: Connector 5">
              <a:extLst>
                <a:ext uri="{FF2B5EF4-FFF2-40B4-BE49-F238E27FC236}">
                  <a16:creationId xmlns:a16="http://schemas.microsoft.com/office/drawing/2014/main" id="{4DB4D536-BA00-0364-4F66-A32E698BFFAC}"/>
                </a:ext>
              </a:extLst>
            </p:cNvPr>
            <p:cNvSpPr/>
            <p:nvPr/>
          </p:nvSpPr>
          <p:spPr>
            <a:xfrm>
              <a:off x="425742" y="345088"/>
              <a:ext cx="999223" cy="95725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bg2">
                  <a:lumMod val="90000"/>
                </a:scheme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กล่องข้อความ 382">
              <a:extLst>
                <a:ext uri="{FF2B5EF4-FFF2-40B4-BE49-F238E27FC236}">
                  <a16:creationId xmlns:a16="http://schemas.microsoft.com/office/drawing/2014/main" id="{27DCE497-A6C9-4300-A2F5-12AB1FFAE1ED}"/>
                </a:ext>
              </a:extLst>
            </p:cNvPr>
            <p:cNvSpPr txBox="1"/>
            <p:nvPr/>
          </p:nvSpPr>
          <p:spPr>
            <a:xfrm>
              <a:off x="306462" y="644688"/>
              <a:ext cx="12160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2"/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LOGO</a:t>
              </a:r>
              <a:endParaRPr lang="th-TH" sz="1600" dirty="0">
                <a:solidFill>
                  <a:schemeClr val="bg2"/>
                </a:solidFill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3" name="กล่องข้อความ 376">
            <a:extLst>
              <a:ext uri="{FF2B5EF4-FFF2-40B4-BE49-F238E27FC236}">
                <a16:creationId xmlns:a16="http://schemas.microsoft.com/office/drawing/2014/main" id="{F31E64D7-7196-AF61-405D-3705B32820D5}"/>
              </a:ext>
            </a:extLst>
          </p:cNvPr>
          <p:cNvSpPr txBox="1"/>
          <p:nvPr/>
        </p:nvSpPr>
        <p:spPr>
          <a:xfrm>
            <a:off x="1330598" y="238012"/>
            <a:ext cx="2672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กระดาษคำตอบ</a:t>
            </a:r>
            <a:r>
              <a:rPr lang="en-US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 </a:t>
            </a:r>
            <a:endParaRPr lang="th-TH" sz="32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5" name="กล่องข้อความ 377">
            <a:extLst>
              <a:ext uri="{FF2B5EF4-FFF2-40B4-BE49-F238E27FC236}">
                <a16:creationId xmlns:a16="http://schemas.microsoft.com/office/drawing/2014/main" id="{9A65036E-D8F2-303C-1160-676C86A9F3FB}"/>
              </a:ext>
            </a:extLst>
          </p:cNvPr>
          <p:cNvSpPr txBox="1"/>
          <p:nvPr/>
        </p:nvSpPr>
        <p:spPr>
          <a:xfrm>
            <a:off x="1330598" y="672165"/>
            <a:ext cx="35325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โรงเรียน</a:t>
            </a:r>
            <a:r>
              <a:rPr lang="en-US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………………………………………….</a:t>
            </a:r>
            <a:endParaRPr lang="th-TH" sz="20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0FA8544-96AF-5405-7E3D-CD970EFC21DF}"/>
              </a:ext>
            </a:extLst>
          </p:cNvPr>
          <p:cNvGrpSpPr/>
          <p:nvPr/>
        </p:nvGrpSpPr>
        <p:grpSpPr>
          <a:xfrm>
            <a:off x="4727452" y="175108"/>
            <a:ext cx="402055" cy="2549725"/>
            <a:chOff x="4714984" y="175108"/>
            <a:chExt cx="402055" cy="254972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EE8CD58-4931-2ACA-3E96-DC69C9B044B2}"/>
                </a:ext>
              </a:extLst>
            </p:cNvPr>
            <p:cNvGrpSpPr/>
            <p:nvPr/>
          </p:nvGrpSpPr>
          <p:grpSpPr>
            <a:xfrm>
              <a:off x="4714984" y="175108"/>
              <a:ext cx="402055" cy="2308074"/>
              <a:chOff x="4789487" y="1001547"/>
              <a:chExt cx="559211" cy="2308074"/>
            </a:xfrm>
          </p:grpSpPr>
          <p:sp>
            <p:nvSpPr>
              <p:cNvPr id="652" name="กล่องข้อความ 289">
                <a:extLst>
                  <a:ext uri="{FF2B5EF4-FFF2-40B4-BE49-F238E27FC236}">
                    <a16:creationId xmlns:a16="http://schemas.microsoft.com/office/drawing/2014/main" id="{3FB39D2D-EE46-D072-8A7B-F66C13FBBEED}"/>
                  </a:ext>
                </a:extLst>
              </p:cNvPr>
              <p:cNvSpPr txBox="1"/>
              <p:nvPr/>
            </p:nvSpPr>
            <p:spPr>
              <a:xfrm>
                <a:off x="4801240" y="1001547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0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3" name="กล่องข้อความ 289">
                <a:extLst>
                  <a:ext uri="{FF2B5EF4-FFF2-40B4-BE49-F238E27FC236}">
                    <a16:creationId xmlns:a16="http://schemas.microsoft.com/office/drawing/2014/main" id="{82862928-4AE3-CE9E-8ABA-2F2B46ED1C76}"/>
                  </a:ext>
                </a:extLst>
              </p:cNvPr>
              <p:cNvSpPr txBox="1"/>
              <p:nvPr/>
            </p:nvSpPr>
            <p:spPr>
              <a:xfrm>
                <a:off x="4791135" y="1222105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4" name="กล่องข้อความ 289">
                <a:extLst>
                  <a:ext uri="{FF2B5EF4-FFF2-40B4-BE49-F238E27FC236}">
                    <a16:creationId xmlns:a16="http://schemas.microsoft.com/office/drawing/2014/main" id="{8ADC5F47-A269-3DF9-6E64-3FD00A6B5960}"/>
                  </a:ext>
                </a:extLst>
              </p:cNvPr>
              <p:cNvSpPr txBox="1"/>
              <p:nvPr/>
            </p:nvSpPr>
            <p:spPr>
              <a:xfrm>
                <a:off x="4797688" y="1447780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5" name="กล่องข้อความ 289">
                <a:extLst>
                  <a:ext uri="{FF2B5EF4-FFF2-40B4-BE49-F238E27FC236}">
                    <a16:creationId xmlns:a16="http://schemas.microsoft.com/office/drawing/2014/main" id="{D5282CA5-E682-0326-FD0A-E01273E297C2}"/>
                  </a:ext>
                </a:extLst>
              </p:cNvPr>
              <p:cNvSpPr txBox="1"/>
              <p:nvPr/>
            </p:nvSpPr>
            <p:spPr>
              <a:xfrm>
                <a:off x="4789487" y="1685771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6" name="กล่องข้อความ 289">
                <a:extLst>
                  <a:ext uri="{FF2B5EF4-FFF2-40B4-BE49-F238E27FC236}">
                    <a16:creationId xmlns:a16="http://schemas.microsoft.com/office/drawing/2014/main" id="{6B644941-486B-0372-0A74-B3CF7BF2B9D7}"/>
                  </a:ext>
                </a:extLst>
              </p:cNvPr>
              <p:cNvSpPr txBox="1"/>
              <p:nvPr/>
            </p:nvSpPr>
            <p:spPr>
              <a:xfrm>
                <a:off x="4796731" y="1935694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4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7" name="กล่องข้อความ 289">
                <a:extLst>
                  <a:ext uri="{FF2B5EF4-FFF2-40B4-BE49-F238E27FC236}">
                    <a16:creationId xmlns:a16="http://schemas.microsoft.com/office/drawing/2014/main" id="{58B50AF7-94E4-27F3-F572-8153F9880EA1}"/>
                  </a:ext>
                </a:extLst>
              </p:cNvPr>
              <p:cNvSpPr txBox="1"/>
              <p:nvPr/>
            </p:nvSpPr>
            <p:spPr>
              <a:xfrm>
                <a:off x="4791089" y="2163009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5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8" name="กล่องข้อความ 289">
                <a:extLst>
                  <a:ext uri="{FF2B5EF4-FFF2-40B4-BE49-F238E27FC236}">
                    <a16:creationId xmlns:a16="http://schemas.microsoft.com/office/drawing/2014/main" id="{CD201979-4E8D-103B-8B57-7C27E141AAB7}"/>
                  </a:ext>
                </a:extLst>
              </p:cNvPr>
              <p:cNvSpPr txBox="1"/>
              <p:nvPr/>
            </p:nvSpPr>
            <p:spPr>
              <a:xfrm>
                <a:off x="4797688" y="2405587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6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9" name="กล่องข้อความ 289">
                <a:extLst>
                  <a:ext uri="{FF2B5EF4-FFF2-40B4-BE49-F238E27FC236}">
                    <a16:creationId xmlns:a16="http://schemas.microsoft.com/office/drawing/2014/main" id="{BECBFF0A-0402-28CC-438A-2A0CB4398F2D}"/>
                  </a:ext>
                </a:extLst>
              </p:cNvPr>
              <p:cNvSpPr txBox="1"/>
              <p:nvPr/>
            </p:nvSpPr>
            <p:spPr>
              <a:xfrm>
                <a:off x="4798616" y="2649711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7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60" name="กล่องข้อความ 289">
                <a:extLst>
                  <a:ext uri="{FF2B5EF4-FFF2-40B4-BE49-F238E27FC236}">
                    <a16:creationId xmlns:a16="http://schemas.microsoft.com/office/drawing/2014/main" id="{63C91988-C543-3605-017C-95884DC7EFCD}"/>
                  </a:ext>
                </a:extLst>
              </p:cNvPr>
              <p:cNvSpPr txBox="1"/>
              <p:nvPr/>
            </p:nvSpPr>
            <p:spPr>
              <a:xfrm>
                <a:off x="4801127" y="2892770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8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61" name="กล่องข้อความ 289">
                <a:extLst>
                  <a:ext uri="{FF2B5EF4-FFF2-40B4-BE49-F238E27FC236}">
                    <a16:creationId xmlns:a16="http://schemas.microsoft.com/office/drawing/2014/main" id="{1659AFB8-12A1-356F-140A-9BE96236A7E3}"/>
                  </a:ext>
                </a:extLst>
              </p:cNvPr>
              <p:cNvSpPr txBox="1"/>
              <p:nvPr/>
            </p:nvSpPr>
            <p:spPr>
              <a:xfrm>
                <a:off x="4840698" y="2940289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  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  <p:sp>
          <p:nvSpPr>
            <p:cNvPr id="43" name="กล่องข้อความ 289">
              <a:extLst>
                <a:ext uri="{FF2B5EF4-FFF2-40B4-BE49-F238E27FC236}">
                  <a16:creationId xmlns:a16="http://schemas.microsoft.com/office/drawing/2014/main" id="{47218BD8-27A4-5265-DF93-FE0BA8B26A28}"/>
                </a:ext>
              </a:extLst>
            </p:cNvPr>
            <p:cNvSpPr txBox="1"/>
            <p:nvPr/>
          </p:nvSpPr>
          <p:spPr>
            <a:xfrm>
              <a:off x="4725384" y="2355501"/>
              <a:ext cx="3652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  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D55F749-6F4E-1697-2835-B962682C6941}"/>
              </a:ext>
            </a:extLst>
          </p:cNvPr>
          <p:cNvGrpSpPr/>
          <p:nvPr/>
        </p:nvGrpSpPr>
        <p:grpSpPr>
          <a:xfrm>
            <a:off x="5191498" y="294851"/>
            <a:ext cx="168776" cy="2325300"/>
            <a:chOff x="5199590" y="290805"/>
            <a:chExt cx="168776" cy="2325300"/>
          </a:xfrm>
        </p:grpSpPr>
        <p:sp>
          <p:nvSpPr>
            <p:cNvPr id="46" name="วงรี 1024">
              <a:extLst>
                <a:ext uri="{FF2B5EF4-FFF2-40B4-BE49-F238E27FC236}">
                  <a16:creationId xmlns:a16="http://schemas.microsoft.com/office/drawing/2014/main" id="{3001AFF4-7012-2578-4BD4-9097E353F906}"/>
                </a:ext>
              </a:extLst>
            </p:cNvPr>
            <p:cNvSpPr/>
            <p:nvPr/>
          </p:nvSpPr>
          <p:spPr>
            <a:xfrm>
              <a:off x="5199590" y="290805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7" name="วงรี 1016">
              <a:extLst>
                <a:ext uri="{FF2B5EF4-FFF2-40B4-BE49-F238E27FC236}">
                  <a16:creationId xmlns:a16="http://schemas.microsoft.com/office/drawing/2014/main" id="{B5EBF7A6-526F-72D8-F22D-C51696A7214E}"/>
                </a:ext>
              </a:extLst>
            </p:cNvPr>
            <p:cNvSpPr/>
            <p:nvPr/>
          </p:nvSpPr>
          <p:spPr>
            <a:xfrm>
              <a:off x="5199590" y="530904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8" name="วงรี 1012">
              <a:extLst>
                <a:ext uri="{FF2B5EF4-FFF2-40B4-BE49-F238E27FC236}">
                  <a16:creationId xmlns:a16="http://schemas.microsoft.com/office/drawing/2014/main" id="{5522FF5D-F685-919B-DA84-7F061A76ADA9}"/>
                </a:ext>
              </a:extLst>
            </p:cNvPr>
            <p:cNvSpPr/>
            <p:nvPr/>
          </p:nvSpPr>
          <p:spPr>
            <a:xfrm>
              <a:off x="5199590" y="771004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9" name="วงรี 1008">
              <a:extLst>
                <a:ext uri="{FF2B5EF4-FFF2-40B4-BE49-F238E27FC236}">
                  <a16:creationId xmlns:a16="http://schemas.microsoft.com/office/drawing/2014/main" id="{315EDBF5-5534-413D-2900-D35C8C251B02}"/>
                </a:ext>
              </a:extLst>
            </p:cNvPr>
            <p:cNvSpPr/>
            <p:nvPr/>
          </p:nvSpPr>
          <p:spPr>
            <a:xfrm>
              <a:off x="5199590" y="1011102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0" name="วงรี 1004">
              <a:extLst>
                <a:ext uri="{FF2B5EF4-FFF2-40B4-BE49-F238E27FC236}">
                  <a16:creationId xmlns:a16="http://schemas.microsoft.com/office/drawing/2014/main" id="{68F28750-3A2F-6181-E14F-C640B100C8EA}"/>
                </a:ext>
              </a:extLst>
            </p:cNvPr>
            <p:cNvSpPr/>
            <p:nvPr/>
          </p:nvSpPr>
          <p:spPr>
            <a:xfrm>
              <a:off x="5199590" y="1251201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1" name="วงรี 1000">
              <a:extLst>
                <a:ext uri="{FF2B5EF4-FFF2-40B4-BE49-F238E27FC236}">
                  <a16:creationId xmlns:a16="http://schemas.microsoft.com/office/drawing/2014/main" id="{E9D399D9-76E5-1A74-A589-C03E0267A1E6}"/>
                </a:ext>
              </a:extLst>
            </p:cNvPr>
            <p:cNvSpPr/>
            <p:nvPr/>
          </p:nvSpPr>
          <p:spPr>
            <a:xfrm>
              <a:off x="5199590" y="1491301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2" name="วงรี 996">
              <a:extLst>
                <a:ext uri="{FF2B5EF4-FFF2-40B4-BE49-F238E27FC236}">
                  <a16:creationId xmlns:a16="http://schemas.microsoft.com/office/drawing/2014/main" id="{8054B02B-7A85-B02A-291A-0969D8C866DA}"/>
                </a:ext>
              </a:extLst>
            </p:cNvPr>
            <p:cNvSpPr/>
            <p:nvPr/>
          </p:nvSpPr>
          <p:spPr>
            <a:xfrm>
              <a:off x="5199590" y="1731400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3" name="วงรี 992">
              <a:extLst>
                <a:ext uri="{FF2B5EF4-FFF2-40B4-BE49-F238E27FC236}">
                  <a16:creationId xmlns:a16="http://schemas.microsoft.com/office/drawing/2014/main" id="{4AEFA62E-FD8F-CD3B-4746-618E53501189}"/>
                </a:ext>
              </a:extLst>
            </p:cNvPr>
            <p:cNvSpPr/>
            <p:nvPr/>
          </p:nvSpPr>
          <p:spPr>
            <a:xfrm>
              <a:off x="5199590" y="1971499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4" name="วงรี 988">
              <a:extLst>
                <a:ext uri="{FF2B5EF4-FFF2-40B4-BE49-F238E27FC236}">
                  <a16:creationId xmlns:a16="http://schemas.microsoft.com/office/drawing/2014/main" id="{4D3FB34E-6202-4F9F-051C-A72132FA1ABB}"/>
                </a:ext>
              </a:extLst>
            </p:cNvPr>
            <p:cNvSpPr/>
            <p:nvPr/>
          </p:nvSpPr>
          <p:spPr>
            <a:xfrm>
              <a:off x="5199590" y="2211598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5" name="วงรี 984">
              <a:extLst>
                <a:ext uri="{FF2B5EF4-FFF2-40B4-BE49-F238E27FC236}">
                  <a16:creationId xmlns:a16="http://schemas.microsoft.com/office/drawing/2014/main" id="{1E75CB27-F58F-0333-6FE4-35C2C7E7ED04}"/>
                </a:ext>
              </a:extLst>
            </p:cNvPr>
            <p:cNvSpPr/>
            <p:nvPr/>
          </p:nvSpPr>
          <p:spPr>
            <a:xfrm>
              <a:off x="5199590" y="2451697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2792867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0CF9DA-0AA7-A007-0E2D-7E4599FF68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5CE8C771-4FED-62BC-EA7E-F9C6CFBC9936}"/>
              </a:ext>
            </a:extLst>
          </p:cNvPr>
          <p:cNvSpPr/>
          <p:nvPr/>
        </p:nvSpPr>
        <p:spPr>
          <a:xfrm>
            <a:off x="43334" y="26504"/>
            <a:ext cx="6773122" cy="985299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927" name="สี่เหลี่ยมผืนผ้า 926">
            <a:extLst>
              <a:ext uri="{FF2B5EF4-FFF2-40B4-BE49-F238E27FC236}">
                <a16:creationId xmlns:a16="http://schemas.microsoft.com/office/drawing/2014/main" id="{42BD4E2E-8810-D942-3027-F04FA1BD9E2B}"/>
              </a:ext>
            </a:extLst>
          </p:cNvPr>
          <p:cNvSpPr/>
          <p:nvPr/>
        </p:nvSpPr>
        <p:spPr>
          <a:xfrm>
            <a:off x="5080152" y="217029"/>
            <a:ext cx="1590546" cy="24852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pSp>
        <p:nvGrpSpPr>
          <p:cNvPr id="9" name="กลุ่ม 8">
            <a:extLst>
              <a:ext uri="{FF2B5EF4-FFF2-40B4-BE49-F238E27FC236}">
                <a16:creationId xmlns:a16="http://schemas.microsoft.com/office/drawing/2014/main" id="{FDE3C19D-4480-7CCE-6D25-4D9B14623212}"/>
              </a:ext>
            </a:extLst>
          </p:cNvPr>
          <p:cNvGrpSpPr/>
          <p:nvPr/>
        </p:nvGrpSpPr>
        <p:grpSpPr>
          <a:xfrm>
            <a:off x="5471157" y="292153"/>
            <a:ext cx="1079913" cy="2325300"/>
            <a:chOff x="4721930" y="879053"/>
            <a:chExt cx="1338974" cy="2959716"/>
          </a:xfrm>
          <a:solidFill>
            <a:schemeClr val="bg1"/>
          </a:solidFill>
        </p:grpSpPr>
        <p:grpSp>
          <p:nvGrpSpPr>
            <p:cNvPr id="929" name="กลุ่ม 928">
              <a:extLst>
                <a:ext uri="{FF2B5EF4-FFF2-40B4-BE49-F238E27FC236}">
                  <a16:creationId xmlns:a16="http://schemas.microsoft.com/office/drawing/2014/main" id="{BEEEB831-968D-E31A-0945-ED5EA18BC966}"/>
                </a:ext>
              </a:extLst>
            </p:cNvPr>
            <p:cNvGrpSpPr/>
            <p:nvPr/>
          </p:nvGrpSpPr>
          <p:grpSpPr>
            <a:xfrm>
              <a:off x="4721930" y="879053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25" name="วงรี 1024">
                <a:extLst>
                  <a:ext uri="{FF2B5EF4-FFF2-40B4-BE49-F238E27FC236}">
                    <a16:creationId xmlns:a16="http://schemas.microsoft.com/office/drawing/2014/main" id="{23A6C262-0EB9-8457-6D69-2026C7B4453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1026" name="วงรี 1025">
                <a:extLst>
                  <a:ext uri="{FF2B5EF4-FFF2-40B4-BE49-F238E27FC236}">
                    <a16:creationId xmlns:a16="http://schemas.microsoft.com/office/drawing/2014/main" id="{E1897369-9046-0EA4-A763-60E86F914C5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7" name="วงรี 1026">
                <a:extLst>
                  <a:ext uri="{FF2B5EF4-FFF2-40B4-BE49-F238E27FC236}">
                    <a16:creationId xmlns:a16="http://schemas.microsoft.com/office/drawing/2014/main" id="{7A7D02BD-CFD0-18DE-813A-FEFF9E7B92F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8" name="วงรี 1027">
                <a:extLst>
                  <a:ext uri="{FF2B5EF4-FFF2-40B4-BE49-F238E27FC236}">
                    <a16:creationId xmlns:a16="http://schemas.microsoft.com/office/drawing/2014/main" id="{4DD28054-90D5-2933-132A-3FA5B03B470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1" name="กลุ่ม 930">
              <a:extLst>
                <a:ext uri="{FF2B5EF4-FFF2-40B4-BE49-F238E27FC236}">
                  <a16:creationId xmlns:a16="http://schemas.microsoft.com/office/drawing/2014/main" id="{8B18799A-06DA-B656-E044-C60696911E51}"/>
                </a:ext>
              </a:extLst>
            </p:cNvPr>
            <p:cNvGrpSpPr/>
            <p:nvPr/>
          </p:nvGrpSpPr>
          <p:grpSpPr>
            <a:xfrm>
              <a:off x="4721930" y="1184659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17" name="วงรี 1016">
                <a:extLst>
                  <a:ext uri="{FF2B5EF4-FFF2-40B4-BE49-F238E27FC236}">
                    <a16:creationId xmlns:a16="http://schemas.microsoft.com/office/drawing/2014/main" id="{D8232098-3B6F-F152-14CA-F270366B0A6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8" name="วงรี 1017">
                <a:extLst>
                  <a:ext uri="{FF2B5EF4-FFF2-40B4-BE49-F238E27FC236}">
                    <a16:creationId xmlns:a16="http://schemas.microsoft.com/office/drawing/2014/main" id="{4B6D6FB7-9C1A-1606-3BB5-CF19EA8C093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9" name="วงรี 1018">
                <a:extLst>
                  <a:ext uri="{FF2B5EF4-FFF2-40B4-BE49-F238E27FC236}">
                    <a16:creationId xmlns:a16="http://schemas.microsoft.com/office/drawing/2014/main" id="{E2A6C63E-397D-277E-C18D-5DC83A4A486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0" name="วงรี 1019">
                <a:extLst>
                  <a:ext uri="{FF2B5EF4-FFF2-40B4-BE49-F238E27FC236}">
                    <a16:creationId xmlns:a16="http://schemas.microsoft.com/office/drawing/2014/main" id="{EB8FA52A-EA4C-156E-9FD4-79D9D0ABF7C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2" name="กลุ่ม 931">
              <a:extLst>
                <a:ext uri="{FF2B5EF4-FFF2-40B4-BE49-F238E27FC236}">
                  <a16:creationId xmlns:a16="http://schemas.microsoft.com/office/drawing/2014/main" id="{AD0BC3D6-22B2-6260-AAF2-29CCE03504E1}"/>
                </a:ext>
              </a:extLst>
            </p:cNvPr>
            <p:cNvGrpSpPr/>
            <p:nvPr/>
          </p:nvGrpSpPr>
          <p:grpSpPr>
            <a:xfrm>
              <a:off x="4721930" y="1490265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13" name="วงรี 1012">
                <a:extLst>
                  <a:ext uri="{FF2B5EF4-FFF2-40B4-BE49-F238E27FC236}">
                    <a16:creationId xmlns:a16="http://schemas.microsoft.com/office/drawing/2014/main" id="{66052F7C-7428-F441-9247-5FA40EB4317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4" name="วงรี 1013">
                <a:extLst>
                  <a:ext uri="{FF2B5EF4-FFF2-40B4-BE49-F238E27FC236}">
                    <a16:creationId xmlns:a16="http://schemas.microsoft.com/office/drawing/2014/main" id="{2F9DC74C-36A2-BDC2-386D-C4C2A0D5BB6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5" name="วงรี 1014">
                <a:extLst>
                  <a:ext uri="{FF2B5EF4-FFF2-40B4-BE49-F238E27FC236}">
                    <a16:creationId xmlns:a16="http://schemas.microsoft.com/office/drawing/2014/main" id="{279F6466-B782-E24B-C12F-47E1401BF4A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6" name="วงรี 1015">
                <a:extLst>
                  <a:ext uri="{FF2B5EF4-FFF2-40B4-BE49-F238E27FC236}">
                    <a16:creationId xmlns:a16="http://schemas.microsoft.com/office/drawing/2014/main" id="{DF0F1C21-EB10-78D5-B0C3-1530BA334DA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3" name="กลุ่ม 932">
              <a:extLst>
                <a:ext uri="{FF2B5EF4-FFF2-40B4-BE49-F238E27FC236}">
                  <a16:creationId xmlns:a16="http://schemas.microsoft.com/office/drawing/2014/main" id="{DB919287-64D9-A16F-B7F9-0A62A6868A7A}"/>
                </a:ext>
              </a:extLst>
            </p:cNvPr>
            <p:cNvGrpSpPr/>
            <p:nvPr/>
          </p:nvGrpSpPr>
          <p:grpSpPr>
            <a:xfrm>
              <a:off x="4721930" y="1795870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09" name="วงรี 1008">
                <a:extLst>
                  <a:ext uri="{FF2B5EF4-FFF2-40B4-BE49-F238E27FC236}">
                    <a16:creationId xmlns:a16="http://schemas.microsoft.com/office/drawing/2014/main" id="{09C4C425-D217-8D52-F2C4-DF52E9FBEFD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0" name="วงรี 1009">
                <a:extLst>
                  <a:ext uri="{FF2B5EF4-FFF2-40B4-BE49-F238E27FC236}">
                    <a16:creationId xmlns:a16="http://schemas.microsoft.com/office/drawing/2014/main" id="{9C58D74F-062A-301B-E515-6D8A8F7D7AD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1" name="วงรี 1010">
                <a:extLst>
                  <a:ext uri="{FF2B5EF4-FFF2-40B4-BE49-F238E27FC236}">
                    <a16:creationId xmlns:a16="http://schemas.microsoft.com/office/drawing/2014/main" id="{93B5A6D3-2289-5ACD-F429-400E9D8465E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2" name="วงรี 1011">
                <a:extLst>
                  <a:ext uri="{FF2B5EF4-FFF2-40B4-BE49-F238E27FC236}">
                    <a16:creationId xmlns:a16="http://schemas.microsoft.com/office/drawing/2014/main" id="{C790FDC4-840D-5B8B-7E4A-9A2D7E7AC66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4" name="กลุ่ม 933">
              <a:extLst>
                <a:ext uri="{FF2B5EF4-FFF2-40B4-BE49-F238E27FC236}">
                  <a16:creationId xmlns:a16="http://schemas.microsoft.com/office/drawing/2014/main" id="{32DDB166-6449-02C2-F05E-6EB1B6C87252}"/>
                </a:ext>
              </a:extLst>
            </p:cNvPr>
            <p:cNvGrpSpPr/>
            <p:nvPr/>
          </p:nvGrpSpPr>
          <p:grpSpPr>
            <a:xfrm>
              <a:off x="4721930" y="2101476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05" name="วงรี 1004">
                <a:extLst>
                  <a:ext uri="{FF2B5EF4-FFF2-40B4-BE49-F238E27FC236}">
                    <a16:creationId xmlns:a16="http://schemas.microsoft.com/office/drawing/2014/main" id="{0754CF58-8D43-FA25-5661-4D33B37F77F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6" name="วงรี 1005">
                <a:extLst>
                  <a:ext uri="{FF2B5EF4-FFF2-40B4-BE49-F238E27FC236}">
                    <a16:creationId xmlns:a16="http://schemas.microsoft.com/office/drawing/2014/main" id="{BE6748A7-CF51-2695-A1F5-DE875E20379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7" name="วงรี 1006">
                <a:extLst>
                  <a:ext uri="{FF2B5EF4-FFF2-40B4-BE49-F238E27FC236}">
                    <a16:creationId xmlns:a16="http://schemas.microsoft.com/office/drawing/2014/main" id="{A5C1A33C-8E1A-E33E-934D-3684F8D9E09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8" name="วงรี 1007">
                <a:extLst>
                  <a:ext uri="{FF2B5EF4-FFF2-40B4-BE49-F238E27FC236}">
                    <a16:creationId xmlns:a16="http://schemas.microsoft.com/office/drawing/2014/main" id="{EBD6C640-89C7-C7FE-6CAB-97D9A6671E9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5" name="กลุ่ม 934">
              <a:extLst>
                <a:ext uri="{FF2B5EF4-FFF2-40B4-BE49-F238E27FC236}">
                  <a16:creationId xmlns:a16="http://schemas.microsoft.com/office/drawing/2014/main" id="{8AC18D61-46A0-1D45-725D-5EFEB9AD828F}"/>
                </a:ext>
              </a:extLst>
            </p:cNvPr>
            <p:cNvGrpSpPr/>
            <p:nvPr/>
          </p:nvGrpSpPr>
          <p:grpSpPr>
            <a:xfrm>
              <a:off x="4721930" y="2407082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01" name="วงรี 1000">
                <a:extLst>
                  <a:ext uri="{FF2B5EF4-FFF2-40B4-BE49-F238E27FC236}">
                    <a16:creationId xmlns:a16="http://schemas.microsoft.com/office/drawing/2014/main" id="{73994309-D0E7-F5DB-BEA4-8013CB6DA63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2" name="วงรี 1001">
                <a:extLst>
                  <a:ext uri="{FF2B5EF4-FFF2-40B4-BE49-F238E27FC236}">
                    <a16:creationId xmlns:a16="http://schemas.microsoft.com/office/drawing/2014/main" id="{F3A11D03-4A6B-9B5B-0614-9DDA65D454B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3" name="วงรี 1002">
                <a:extLst>
                  <a:ext uri="{FF2B5EF4-FFF2-40B4-BE49-F238E27FC236}">
                    <a16:creationId xmlns:a16="http://schemas.microsoft.com/office/drawing/2014/main" id="{13439974-ADFF-A816-04E2-D083C019828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4" name="วงรี 1003">
                <a:extLst>
                  <a:ext uri="{FF2B5EF4-FFF2-40B4-BE49-F238E27FC236}">
                    <a16:creationId xmlns:a16="http://schemas.microsoft.com/office/drawing/2014/main" id="{A66039CD-D743-D8BE-1584-F2929A90F98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6" name="กลุ่ม 935">
              <a:extLst>
                <a:ext uri="{FF2B5EF4-FFF2-40B4-BE49-F238E27FC236}">
                  <a16:creationId xmlns:a16="http://schemas.microsoft.com/office/drawing/2014/main" id="{F9E41E54-D614-3DCF-9299-BE75A1FCF4A7}"/>
                </a:ext>
              </a:extLst>
            </p:cNvPr>
            <p:cNvGrpSpPr/>
            <p:nvPr/>
          </p:nvGrpSpPr>
          <p:grpSpPr>
            <a:xfrm>
              <a:off x="4721930" y="2712688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97" name="วงรี 996">
                <a:extLst>
                  <a:ext uri="{FF2B5EF4-FFF2-40B4-BE49-F238E27FC236}">
                    <a16:creationId xmlns:a16="http://schemas.microsoft.com/office/drawing/2014/main" id="{B2F9BF5C-A888-B5A8-01E3-EBB17D9302B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8" name="วงรี 997">
                <a:extLst>
                  <a:ext uri="{FF2B5EF4-FFF2-40B4-BE49-F238E27FC236}">
                    <a16:creationId xmlns:a16="http://schemas.microsoft.com/office/drawing/2014/main" id="{7E3371CF-51C0-EF58-D526-771252E11F1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9" name="วงรี 998">
                <a:extLst>
                  <a:ext uri="{FF2B5EF4-FFF2-40B4-BE49-F238E27FC236}">
                    <a16:creationId xmlns:a16="http://schemas.microsoft.com/office/drawing/2014/main" id="{C160858D-1C4D-ACE0-FB03-2793AA02C76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0" name="วงรี 999">
                <a:extLst>
                  <a:ext uri="{FF2B5EF4-FFF2-40B4-BE49-F238E27FC236}">
                    <a16:creationId xmlns:a16="http://schemas.microsoft.com/office/drawing/2014/main" id="{5559128E-A09D-4806-0115-0AAA661FD00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7" name="กลุ่ม 936">
              <a:extLst>
                <a:ext uri="{FF2B5EF4-FFF2-40B4-BE49-F238E27FC236}">
                  <a16:creationId xmlns:a16="http://schemas.microsoft.com/office/drawing/2014/main" id="{DB270533-1B68-7839-B10B-39ED7F2374FD}"/>
                </a:ext>
              </a:extLst>
            </p:cNvPr>
            <p:cNvGrpSpPr/>
            <p:nvPr/>
          </p:nvGrpSpPr>
          <p:grpSpPr>
            <a:xfrm>
              <a:off x="4721930" y="3018294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93" name="วงรี 992">
                <a:extLst>
                  <a:ext uri="{FF2B5EF4-FFF2-40B4-BE49-F238E27FC236}">
                    <a16:creationId xmlns:a16="http://schemas.microsoft.com/office/drawing/2014/main" id="{E2EF2F73-E129-4FBE-8902-CE670E46650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4" name="วงรี 993">
                <a:extLst>
                  <a:ext uri="{FF2B5EF4-FFF2-40B4-BE49-F238E27FC236}">
                    <a16:creationId xmlns:a16="http://schemas.microsoft.com/office/drawing/2014/main" id="{C927DC8D-FF49-0CA2-75F5-6926863F847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5" name="วงรี 994">
                <a:extLst>
                  <a:ext uri="{FF2B5EF4-FFF2-40B4-BE49-F238E27FC236}">
                    <a16:creationId xmlns:a16="http://schemas.microsoft.com/office/drawing/2014/main" id="{C306FDB9-9F95-67F8-7E29-1D9696AC22E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6" name="วงรี 995">
                <a:extLst>
                  <a:ext uri="{FF2B5EF4-FFF2-40B4-BE49-F238E27FC236}">
                    <a16:creationId xmlns:a16="http://schemas.microsoft.com/office/drawing/2014/main" id="{AAB64D6D-CCCA-067C-DCD7-5067459EF26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8" name="กลุ่ม 937">
              <a:extLst>
                <a:ext uri="{FF2B5EF4-FFF2-40B4-BE49-F238E27FC236}">
                  <a16:creationId xmlns:a16="http://schemas.microsoft.com/office/drawing/2014/main" id="{2893A664-9598-56A1-3B8B-EA9AE2110FD4}"/>
                </a:ext>
              </a:extLst>
            </p:cNvPr>
            <p:cNvGrpSpPr/>
            <p:nvPr/>
          </p:nvGrpSpPr>
          <p:grpSpPr>
            <a:xfrm>
              <a:off x="4721930" y="3323900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89" name="วงรี 988">
                <a:extLst>
                  <a:ext uri="{FF2B5EF4-FFF2-40B4-BE49-F238E27FC236}">
                    <a16:creationId xmlns:a16="http://schemas.microsoft.com/office/drawing/2014/main" id="{E9030A5B-2D38-AD7E-6E57-55E671C45E1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0" name="วงรี 989">
                <a:extLst>
                  <a:ext uri="{FF2B5EF4-FFF2-40B4-BE49-F238E27FC236}">
                    <a16:creationId xmlns:a16="http://schemas.microsoft.com/office/drawing/2014/main" id="{18217F03-47B2-CDA1-DE12-D98023AD50B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1" name="วงรี 990">
                <a:extLst>
                  <a:ext uri="{FF2B5EF4-FFF2-40B4-BE49-F238E27FC236}">
                    <a16:creationId xmlns:a16="http://schemas.microsoft.com/office/drawing/2014/main" id="{B4368B22-CD6A-08A7-2244-43710DE0029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2" name="วงรี 991">
                <a:extLst>
                  <a:ext uri="{FF2B5EF4-FFF2-40B4-BE49-F238E27FC236}">
                    <a16:creationId xmlns:a16="http://schemas.microsoft.com/office/drawing/2014/main" id="{E76E4C53-6A8A-E071-BF9B-62D778B2514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9" name="กลุ่ม 938">
              <a:extLst>
                <a:ext uri="{FF2B5EF4-FFF2-40B4-BE49-F238E27FC236}">
                  <a16:creationId xmlns:a16="http://schemas.microsoft.com/office/drawing/2014/main" id="{40B1E5EE-FA54-BBE5-F87A-38AE801F76FB}"/>
                </a:ext>
              </a:extLst>
            </p:cNvPr>
            <p:cNvGrpSpPr/>
            <p:nvPr/>
          </p:nvGrpSpPr>
          <p:grpSpPr>
            <a:xfrm>
              <a:off x="4721930" y="3629505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85" name="วงรี 984">
                <a:extLst>
                  <a:ext uri="{FF2B5EF4-FFF2-40B4-BE49-F238E27FC236}">
                    <a16:creationId xmlns:a16="http://schemas.microsoft.com/office/drawing/2014/main" id="{DDCFBC51-C1BA-11AD-E3F4-D061FC8809D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86" name="วงรี 985">
                <a:extLst>
                  <a:ext uri="{FF2B5EF4-FFF2-40B4-BE49-F238E27FC236}">
                    <a16:creationId xmlns:a16="http://schemas.microsoft.com/office/drawing/2014/main" id="{E64B57F6-5593-692C-8EB8-AE137FF213A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87" name="วงรี 986">
                <a:extLst>
                  <a:ext uri="{FF2B5EF4-FFF2-40B4-BE49-F238E27FC236}">
                    <a16:creationId xmlns:a16="http://schemas.microsoft.com/office/drawing/2014/main" id="{D067C0BB-66C4-AA14-29C8-0DDB31A3A68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88" name="วงรี 987">
                <a:extLst>
                  <a:ext uri="{FF2B5EF4-FFF2-40B4-BE49-F238E27FC236}">
                    <a16:creationId xmlns:a16="http://schemas.microsoft.com/office/drawing/2014/main" id="{BD218EDB-6614-F136-D86A-AC7413EA9A6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B1436FE4-D1C2-90E4-F540-30ABF6B72193}"/>
              </a:ext>
            </a:extLst>
          </p:cNvPr>
          <p:cNvGrpSpPr/>
          <p:nvPr/>
        </p:nvGrpSpPr>
        <p:grpSpPr>
          <a:xfrm>
            <a:off x="367298" y="2211110"/>
            <a:ext cx="1221550" cy="543318"/>
            <a:chOff x="742782" y="1322120"/>
            <a:chExt cx="1373990" cy="598475"/>
          </a:xfrm>
        </p:grpSpPr>
        <p:grpSp>
          <p:nvGrpSpPr>
            <p:cNvPr id="3" name="กลุ่ม 2">
              <a:extLst>
                <a:ext uri="{FF2B5EF4-FFF2-40B4-BE49-F238E27FC236}">
                  <a16:creationId xmlns:a16="http://schemas.microsoft.com/office/drawing/2014/main" id="{A4F0AF08-7201-117F-953A-B8734D272517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395301"/>
              <a:chOff x="742782" y="1540534"/>
              <a:chExt cx="1373990" cy="395301"/>
            </a:xfrm>
          </p:grpSpPr>
          <p:sp>
            <p:nvSpPr>
              <p:cNvPr id="352" name="กล่องข้อความ 351">
                <a:extLst>
                  <a:ext uri="{FF2B5EF4-FFF2-40B4-BE49-F238E27FC236}">
                    <a16:creationId xmlns:a16="http://schemas.microsoft.com/office/drawing/2014/main" id="{EE7325CC-A777-F0C7-A0ED-62974F0C27D0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53" name="กล่องข้อความ 352">
                <a:extLst>
                  <a:ext uri="{FF2B5EF4-FFF2-40B4-BE49-F238E27FC236}">
                    <a16:creationId xmlns:a16="http://schemas.microsoft.com/office/drawing/2014/main" id="{D0B6D78E-2412-B66D-E061-C23E1E3A8C2F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54" name="กล่องข้อความ 353">
                <a:extLst>
                  <a:ext uri="{FF2B5EF4-FFF2-40B4-BE49-F238E27FC236}">
                    <a16:creationId xmlns:a16="http://schemas.microsoft.com/office/drawing/2014/main" id="{2FC6DAA3-04EC-7FC6-B7C4-0AC986B9C8F5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55" name="กล่องข้อความ 354">
                <a:extLst>
                  <a:ext uri="{FF2B5EF4-FFF2-40B4-BE49-F238E27FC236}">
                    <a16:creationId xmlns:a16="http://schemas.microsoft.com/office/drawing/2014/main" id="{DEB6E0FB-D85F-C43A-9254-57244D4985C1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56" name="กลุ่ม 355">
              <a:extLst>
                <a:ext uri="{FF2B5EF4-FFF2-40B4-BE49-F238E27FC236}">
                  <a16:creationId xmlns:a16="http://schemas.microsoft.com/office/drawing/2014/main" id="{CA6277C3-D6D8-7FAB-269E-457D11EE35D3}"/>
                </a:ext>
              </a:extLst>
            </p:cNvPr>
            <p:cNvGrpSpPr/>
            <p:nvPr/>
          </p:nvGrpSpPr>
          <p:grpSpPr>
            <a:xfrm>
              <a:off x="742782" y="1322120"/>
              <a:ext cx="1373990" cy="395301"/>
              <a:chOff x="742782" y="1936773"/>
              <a:chExt cx="1373990" cy="395301"/>
            </a:xfrm>
          </p:grpSpPr>
          <p:sp>
            <p:nvSpPr>
              <p:cNvPr id="357" name="กล่องข้อความ 356">
                <a:extLst>
                  <a:ext uri="{FF2B5EF4-FFF2-40B4-BE49-F238E27FC236}">
                    <a16:creationId xmlns:a16="http://schemas.microsoft.com/office/drawing/2014/main" id="{C6FBFDD6-182A-7A50-196D-24CBF549E5DB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8" name="กล่องข้อความ 357">
                <a:extLst>
                  <a:ext uri="{FF2B5EF4-FFF2-40B4-BE49-F238E27FC236}">
                    <a16:creationId xmlns:a16="http://schemas.microsoft.com/office/drawing/2014/main" id="{CCAFCD2D-FACC-FB36-8EBB-86D90A53E5AB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9" name="กล่องข้อความ 358">
                <a:extLst>
                  <a:ext uri="{FF2B5EF4-FFF2-40B4-BE49-F238E27FC236}">
                    <a16:creationId xmlns:a16="http://schemas.microsoft.com/office/drawing/2014/main" id="{6988B11B-BBE8-4E99-837D-474F97459526}"/>
                  </a:ext>
                </a:extLst>
              </p:cNvPr>
              <p:cNvSpPr txBox="1"/>
              <p:nvPr/>
            </p:nvSpPr>
            <p:spPr>
              <a:xfrm>
                <a:off x="1463378" y="1936773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60" name="กล่องข้อความ 359">
                <a:extLst>
                  <a:ext uri="{FF2B5EF4-FFF2-40B4-BE49-F238E27FC236}">
                    <a16:creationId xmlns:a16="http://schemas.microsoft.com/office/drawing/2014/main" id="{975F2D85-3756-8D67-DD0F-10E3F6B7D654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1224" name="กล่องข้อความ 397">
            <a:extLst>
              <a:ext uri="{FF2B5EF4-FFF2-40B4-BE49-F238E27FC236}">
                <a16:creationId xmlns:a16="http://schemas.microsoft.com/office/drawing/2014/main" id="{477CCD6B-3A94-2A06-E290-6D68E1E7F3A2}"/>
              </a:ext>
            </a:extLst>
          </p:cNvPr>
          <p:cNvSpPr txBox="1"/>
          <p:nvPr/>
        </p:nvSpPr>
        <p:spPr>
          <a:xfrm>
            <a:off x="233793" y="1113181"/>
            <a:ext cx="4788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ชื่อ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-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นามสกุล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…………………………….………..….…</a:t>
            </a:r>
            <a:endParaRPr lang="th-TH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225" name="กล่องข้อความ 398">
            <a:extLst>
              <a:ext uri="{FF2B5EF4-FFF2-40B4-BE49-F238E27FC236}">
                <a16:creationId xmlns:a16="http://schemas.microsoft.com/office/drawing/2014/main" id="{EDE167C1-A257-83CF-4EBC-22ECDDAEC725}"/>
              </a:ext>
            </a:extLst>
          </p:cNvPr>
          <p:cNvSpPr txBox="1"/>
          <p:nvPr/>
        </p:nvSpPr>
        <p:spPr>
          <a:xfrm>
            <a:off x="223450" y="1453315"/>
            <a:ext cx="4726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รายวิชา.......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.............................................................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</a:p>
        </p:txBody>
      </p:sp>
      <p:grpSp>
        <p:nvGrpSpPr>
          <p:cNvPr id="1226" name="กลุ่ม 10">
            <a:extLst>
              <a:ext uri="{FF2B5EF4-FFF2-40B4-BE49-F238E27FC236}">
                <a16:creationId xmlns:a16="http://schemas.microsoft.com/office/drawing/2014/main" id="{BB4C7542-39BD-EC81-E27F-B70817711DD4}"/>
              </a:ext>
            </a:extLst>
          </p:cNvPr>
          <p:cNvGrpSpPr/>
          <p:nvPr/>
        </p:nvGrpSpPr>
        <p:grpSpPr>
          <a:xfrm>
            <a:off x="2076587" y="2209141"/>
            <a:ext cx="1221550" cy="605755"/>
            <a:chOff x="742782" y="1322121"/>
            <a:chExt cx="1373990" cy="598474"/>
          </a:xfrm>
        </p:grpSpPr>
        <p:grpSp>
          <p:nvGrpSpPr>
            <p:cNvPr id="1227" name="กลุ่ม 2">
              <a:extLst>
                <a:ext uri="{FF2B5EF4-FFF2-40B4-BE49-F238E27FC236}">
                  <a16:creationId xmlns:a16="http://schemas.microsoft.com/office/drawing/2014/main" id="{90BABE2B-9BDC-9355-D856-F5E4F3F1E309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395301"/>
              <a:chOff x="742782" y="1540534"/>
              <a:chExt cx="1373990" cy="395301"/>
            </a:xfrm>
          </p:grpSpPr>
          <p:sp>
            <p:nvSpPr>
              <p:cNvPr id="1233" name="กล่องข้อความ 351">
                <a:extLst>
                  <a:ext uri="{FF2B5EF4-FFF2-40B4-BE49-F238E27FC236}">
                    <a16:creationId xmlns:a16="http://schemas.microsoft.com/office/drawing/2014/main" id="{20550984-A671-6BA9-7239-F847730476A3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1234" name="กล่องข้อความ 352">
                <a:extLst>
                  <a:ext uri="{FF2B5EF4-FFF2-40B4-BE49-F238E27FC236}">
                    <a16:creationId xmlns:a16="http://schemas.microsoft.com/office/drawing/2014/main" id="{C04E58EA-5395-C1B0-6E06-4565B6FECE6C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1235" name="กล่องข้อความ 353">
                <a:extLst>
                  <a:ext uri="{FF2B5EF4-FFF2-40B4-BE49-F238E27FC236}">
                    <a16:creationId xmlns:a16="http://schemas.microsoft.com/office/drawing/2014/main" id="{337CDD8F-CE56-E14E-0822-BE0E229B62DA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1236" name="กล่องข้อความ 354">
                <a:extLst>
                  <a:ext uri="{FF2B5EF4-FFF2-40B4-BE49-F238E27FC236}">
                    <a16:creationId xmlns:a16="http://schemas.microsoft.com/office/drawing/2014/main" id="{7E10E424-88FA-EB43-12E0-C6F602264851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1228" name="กลุ่ม 355">
              <a:extLst>
                <a:ext uri="{FF2B5EF4-FFF2-40B4-BE49-F238E27FC236}">
                  <a16:creationId xmlns:a16="http://schemas.microsoft.com/office/drawing/2014/main" id="{56743F58-79B5-AD52-54B2-A6AF9B3DA3F1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395300"/>
              <a:chOff x="742782" y="1936774"/>
              <a:chExt cx="1373990" cy="395300"/>
            </a:xfrm>
          </p:grpSpPr>
          <p:sp>
            <p:nvSpPr>
              <p:cNvPr id="1229" name="กล่องข้อความ 356">
                <a:extLst>
                  <a:ext uri="{FF2B5EF4-FFF2-40B4-BE49-F238E27FC236}">
                    <a16:creationId xmlns:a16="http://schemas.microsoft.com/office/drawing/2014/main" id="{D86A9DED-50A6-CBD7-EE34-8C2FE2F016CC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30" name="กล่องข้อความ 357">
                <a:extLst>
                  <a:ext uri="{FF2B5EF4-FFF2-40B4-BE49-F238E27FC236}">
                    <a16:creationId xmlns:a16="http://schemas.microsoft.com/office/drawing/2014/main" id="{A77B7B01-388B-6B06-3F06-28E2D13BB695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31" name="กล่องข้อความ 358">
                <a:extLst>
                  <a:ext uri="{FF2B5EF4-FFF2-40B4-BE49-F238E27FC236}">
                    <a16:creationId xmlns:a16="http://schemas.microsoft.com/office/drawing/2014/main" id="{8D78FC14-4AC0-E32C-A092-F9B51C7B8C8D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32" name="กล่องข้อความ 359">
                <a:extLst>
                  <a:ext uri="{FF2B5EF4-FFF2-40B4-BE49-F238E27FC236}">
                    <a16:creationId xmlns:a16="http://schemas.microsoft.com/office/drawing/2014/main" id="{7D3194BF-E2DE-DC44-0277-CC9BCB830941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grpSp>
        <p:nvGrpSpPr>
          <p:cNvPr id="1237" name="กลุ่ม 10">
            <a:extLst>
              <a:ext uri="{FF2B5EF4-FFF2-40B4-BE49-F238E27FC236}">
                <a16:creationId xmlns:a16="http://schemas.microsoft.com/office/drawing/2014/main" id="{C147EF6E-BFD8-3466-5E53-E937ECAC001C}"/>
              </a:ext>
            </a:extLst>
          </p:cNvPr>
          <p:cNvGrpSpPr/>
          <p:nvPr/>
        </p:nvGrpSpPr>
        <p:grpSpPr>
          <a:xfrm>
            <a:off x="3719439" y="2171339"/>
            <a:ext cx="1221551" cy="605755"/>
            <a:chOff x="742782" y="1322121"/>
            <a:chExt cx="1373991" cy="598474"/>
          </a:xfrm>
        </p:grpSpPr>
        <p:grpSp>
          <p:nvGrpSpPr>
            <p:cNvPr id="1238" name="กลุ่ม 2">
              <a:extLst>
                <a:ext uri="{FF2B5EF4-FFF2-40B4-BE49-F238E27FC236}">
                  <a16:creationId xmlns:a16="http://schemas.microsoft.com/office/drawing/2014/main" id="{B0C7681D-0E77-A737-63E4-64AFC44ED31F}"/>
                </a:ext>
              </a:extLst>
            </p:cNvPr>
            <p:cNvGrpSpPr/>
            <p:nvPr/>
          </p:nvGrpSpPr>
          <p:grpSpPr>
            <a:xfrm>
              <a:off x="742782" y="1525294"/>
              <a:ext cx="1373991" cy="395301"/>
              <a:chOff x="742782" y="1540534"/>
              <a:chExt cx="1373991" cy="395301"/>
            </a:xfrm>
          </p:grpSpPr>
          <p:sp>
            <p:nvSpPr>
              <p:cNvPr id="1244" name="กล่องข้อความ 351">
                <a:extLst>
                  <a:ext uri="{FF2B5EF4-FFF2-40B4-BE49-F238E27FC236}">
                    <a16:creationId xmlns:a16="http://schemas.microsoft.com/office/drawing/2014/main" id="{BA47290C-F460-8E27-E205-A5C326E58D23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1245" name="กล่องข้อความ 352">
                <a:extLst>
                  <a:ext uri="{FF2B5EF4-FFF2-40B4-BE49-F238E27FC236}">
                    <a16:creationId xmlns:a16="http://schemas.microsoft.com/office/drawing/2014/main" id="{26F88F34-D0DC-0C9B-B61D-52AD7353AC8A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1246" name="กล่องข้อความ 353">
                <a:extLst>
                  <a:ext uri="{FF2B5EF4-FFF2-40B4-BE49-F238E27FC236}">
                    <a16:creationId xmlns:a16="http://schemas.microsoft.com/office/drawing/2014/main" id="{9455E8B0-EF12-1E64-B344-1E1FE57FEB06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1247" name="กล่องข้อความ 354">
                <a:extLst>
                  <a:ext uri="{FF2B5EF4-FFF2-40B4-BE49-F238E27FC236}">
                    <a16:creationId xmlns:a16="http://schemas.microsoft.com/office/drawing/2014/main" id="{5F39D069-4EC0-0BD4-4C42-8A6084575123}"/>
                  </a:ext>
                </a:extLst>
              </p:cNvPr>
              <p:cNvSpPr txBox="1"/>
              <p:nvPr/>
            </p:nvSpPr>
            <p:spPr>
              <a:xfrm>
                <a:off x="1820338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1239" name="กลุ่ม 355">
              <a:extLst>
                <a:ext uri="{FF2B5EF4-FFF2-40B4-BE49-F238E27FC236}">
                  <a16:creationId xmlns:a16="http://schemas.microsoft.com/office/drawing/2014/main" id="{A61E818B-9238-CB14-4C4E-F668D4E240AA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395300"/>
              <a:chOff x="742782" y="1936774"/>
              <a:chExt cx="1373990" cy="395300"/>
            </a:xfrm>
          </p:grpSpPr>
          <p:sp>
            <p:nvSpPr>
              <p:cNvPr id="1240" name="กล่องข้อความ 356">
                <a:extLst>
                  <a:ext uri="{FF2B5EF4-FFF2-40B4-BE49-F238E27FC236}">
                    <a16:creationId xmlns:a16="http://schemas.microsoft.com/office/drawing/2014/main" id="{D0940EEB-2FAB-D2FF-9072-8E5EFEE84E3D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41" name="กล่องข้อความ 357">
                <a:extLst>
                  <a:ext uri="{FF2B5EF4-FFF2-40B4-BE49-F238E27FC236}">
                    <a16:creationId xmlns:a16="http://schemas.microsoft.com/office/drawing/2014/main" id="{8B003C1B-C31A-F3DC-CA28-625065FD49E7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42" name="กล่องข้อความ 358">
                <a:extLst>
                  <a:ext uri="{FF2B5EF4-FFF2-40B4-BE49-F238E27FC236}">
                    <a16:creationId xmlns:a16="http://schemas.microsoft.com/office/drawing/2014/main" id="{683757F5-0E0B-49DD-B3E7-47179B384F24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43" name="กล่องข้อความ 359">
                <a:extLst>
                  <a:ext uri="{FF2B5EF4-FFF2-40B4-BE49-F238E27FC236}">
                    <a16:creationId xmlns:a16="http://schemas.microsoft.com/office/drawing/2014/main" id="{50A3DB24-ACE5-EF13-F205-8CC0E7EB3C8F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581" name="กล่องข้อความ 289">
            <a:extLst>
              <a:ext uri="{FF2B5EF4-FFF2-40B4-BE49-F238E27FC236}">
                <a16:creationId xmlns:a16="http://schemas.microsoft.com/office/drawing/2014/main" id="{66E9F3B8-0047-E946-4C00-8FB3C93EAE10}"/>
              </a:ext>
            </a:extLst>
          </p:cNvPr>
          <p:cNvSpPr txBox="1"/>
          <p:nvPr/>
        </p:nvSpPr>
        <p:spPr>
          <a:xfrm>
            <a:off x="1608276" y="287611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2" name="กล่องข้อความ 289">
            <a:extLst>
              <a:ext uri="{FF2B5EF4-FFF2-40B4-BE49-F238E27FC236}">
                <a16:creationId xmlns:a16="http://schemas.microsoft.com/office/drawing/2014/main" id="{9FAE1D24-DA53-D129-E536-32C1ECB1DA62}"/>
              </a:ext>
            </a:extLst>
          </p:cNvPr>
          <p:cNvSpPr txBox="1"/>
          <p:nvPr/>
        </p:nvSpPr>
        <p:spPr>
          <a:xfrm>
            <a:off x="1600129" y="313777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3" name="กล่องข้อความ 289">
            <a:extLst>
              <a:ext uri="{FF2B5EF4-FFF2-40B4-BE49-F238E27FC236}">
                <a16:creationId xmlns:a16="http://schemas.microsoft.com/office/drawing/2014/main" id="{2C6A632D-3E5E-93C5-1D2C-48090018F2EB}"/>
              </a:ext>
            </a:extLst>
          </p:cNvPr>
          <p:cNvSpPr txBox="1"/>
          <p:nvPr/>
        </p:nvSpPr>
        <p:spPr>
          <a:xfrm>
            <a:off x="1613911" y="3405357"/>
            <a:ext cx="4305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4" name="กล่องข้อความ 289">
            <a:extLst>
              <a:ext uri="{FF2B5EF4-FFF2-40B4-BE49-F238E27FC236}">
                <a16:creationId xmlns:a16="http://schemas.microsoft.com/office/drawing/2014/main" id="{6A7F72B4-FB8F-064C-CF9B-EB2C39123B8D}"/>
              </a:ext>
            </a:extLst>
          </p:cNvPr>
          <p:cNvSpPr txBox="1"/>
          <p:nvPr/>
        </p:nvSpPr>
        <p:spPr>
          <a:xfrm>
            <a:off x="1613604" y="3671911"/>
            <a:ext cx="426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5" name="กล่องข้อความ 289">
            <a:extLst>
              <a:ext uri="{FF2B5EF4-FFF2-40B4-BE49-F238E27FC236}">
                <a16:creationId xmlns:a16="http://schemas.microsoft.com/office/drawing/2014/main" id="{06FEBE02-65A4-034E-ACDF-5BD5C620AC1D}"/>
              </a:ext>
            </a:extLst>
          </p:cNvPr>
          <p:cNvSpPr txBox="1"/>
          <p:nvPr/>
        </p:nvSpPr>
        <p:spPr>
          <a:xfrm>
            <a:off x="1608841" y="393350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6" name="กล่องข้อความ 289">
            <a:extLst>
              <a:ext uri="{FF2B5EF4-FFF2-40B4-BE49-F238E27FC236}">
                <a16:creationId xmlns:a16="http://schemas.microsoft.com/office/drawing/2014/main" id="{117E0DE5-942D-A77B-BFFB-7C4CA2A5D6B5}"/>
              </a:ext>
            </a:extLst>
          </p:cNvPr>
          <p:cNvSpPr txBox="1"/>
          <p:nvPr/>
        </p:nvSpPr>
        <p:spPr>
          <a:xfrm>
            <a:off x="1608841" y="418401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7" name="กล่องข้อความ 289">
            <a:extLst>
              <a:ext uri="{FF2B5EF4-FFF2-40B4-BE49-F238E27FC236}">
                <a16:creationId xmlns:a16="http://schemas.microsoft.com/office/drawing/2014/main" id="{DBD07234-7FD6-72B8-ADA7-05A1CD81E028}"/>
              </a:ext>
            </a:extLst>
          </p:cNvPr>
          <p:cNvSpPr txBox="1"/>
          <p:nvPr/>
        </p:nvSpPr>
        <p:spPr>
          <a:xfrm>
            <a:off x="1612695" y="445164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8" name="กล่องข้อความ 289">
            <a:extLst>
              <a:ext uri="{FF2B5EF4-FFF2-40B4-BE49-F238E27FC236}">
                <a16:creationId xmlns:a16="http://schemas.microsoft.com/office/drawing/2014/main" id="{D6E37AC1-1E55-3581-1673-E77E74B806E5}"/>
              </a:ext>
            </a:extLst>
          </p:cNvPr>
          <p:cNvSpPr txBox="1"/>
          <p:nvPr/>
        </p:nvSpPr>
        <p:spPr>
          <a:xfrm>
            <a:off x="1607404" y="470670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9" name="กล่องข้อความ 289">
            <a:extLst>
              <a:ext uri="{FF2B5EF4-FFF2-40B4-BE49-F238E27FC236}">
                <a16:creationId xmlns:a16="http://schemas.microsoft.com/office/drawing/2014/main" id="{748E9343-6071-896C-08D1-D6F52AB77C1F}"/>
              </a:ext>
            </a:extLst>
          </p:cNvPr>
          <p:cNvSpPr txBox="1"/>
          <p:nvPr/>
        </p:nvSpPr>
        <p:spPr>
          <a:xfrm>
            <a:off x="1608841" y="496599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0" name="กล่องข้อความ 289">
            <a:extLst>
              <a:ext uri="{FF2B5EF4-FFF2-40B4-BE49-F238E27FC236}">
                <a16:creationId xmlns:a16="http://schemas.microsoft.com/office/drawing/2014/main" id="{D9F5C209-8CC5-5E21-C2EB-0738962903CB}"/>
              </a:ext>
            </a:extLst>
          </p:cNvPr>
          <p:cNvSpPr txBox="1"/>
          <p:nvPr/>
        </p:nvSpPr>
        <p:spPr>
          <a:xfrm>
            <a:off x="1608841" y="520454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1" name="กล่องข้อความ 289">
            <a:extLst>
              <a:ext uri="{FF2B5EF4-FFF2-40B4-BE49-F238E27FC236}">
                <a16:creationId xmlns:a16="http://schemas.microsoft.com/office/drawing/2014/main" id="{BEA0C613-3DFA-5A6A-D057-174D7B0D3138}"/>
              </a:ext>
            </a:extLst>
          </p:cNvPr>
          <p:cNvSpPr txBox="1"/>
          <p:nvPr/>
        </p:nvSpPr>
        <p:spPr>
          <a:xfrm>
            <a:off x="1615850" y="547275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2" name="กล่องข้อความ 289">
            <a:extLst>
              <a:ext uri="{FF2B5EF4-FFF2-40B4-BE49-F238E27FC236}">
                <a16:creationId xmlns:a16="http://schemas.microsoft.com/office/drawing/2014/main" id="{CD313B8F-37B0-41E4-ED6F-B14F2D9D7DD7}"/>
              </a:ext>
            </a:extLst>
          </p:cNvPr>
          <p:cNvSpPr txBox="1"/>
          <p:nvPr/>
        </p:nvSpPr>
        <p:spPr>
          <a:xfrm>
            <a:off x="1608841" y="572021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3" name="กล่องข้อความ 289">
            <a:extLst>
              <a:ext uri="{FF2B5EF4-FFF2-40B4-BE49-F238E27FC236}">
                <a16:creationId xmlns:a16="http://schemas.microsoft.com/office/drawing/2014/main" id="{85C784F4-C4EC-9506-0CB3-9B184FD2685D}"/>
              </a:ext>
            </a:extLst>
          </p:cNvPr>
          <p:cNvSpPr txBox="1"/>
          <p:nvPr/>
        </p:nvSpPr>
        <p:spPr>
          <a:xfrm>
            <a:off x="1607057" y="599210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4" name="กล่องข้อความ 289">
            <a:extLst>
              <a:ext uri="{FF2B5EF4-FFF2-40B4-BE49-F238E27FC236}">
                <a16:creationId xmlns:a16="http://schemas.microsoft.com/office/drawing/2014/main" id="{FEE79FD2-4C00-6C18-BB00-69F6ADA70D1A}"/>
              </a:ext>
            </a:extLst>
          </p:cNvPr>
          <p:cNvSpPr txBox="1"/>
          <p:nvPr/>
        </p:nvSpPr>
        <p:spPr>
          <a:xfrm>
            <a:off x="1605399" y="6254224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5" name="กล่องข้อความ 289">
            <a:extLst>
              <a:ext uri="{FF2B5EF4-FFF2-40B4-BE49-F238E27FC236}">
                <a16:creationId xmlns:a16="http://schemas.microsoft.com/office/drawing/2014/main" id="{8FE062AB-EB07-749D-F337-EEA14611E0EA}"/>
              </a:ext>
            </a:extLst>
          </p:cNvPr>
          <p:cNvSpPr txBox="1"/>
          <p:nvPr/>
        </p:nvSpPr>
        <p:spPr>
          <a:xfrm>
            <a:off x="1601831" y="650024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6" name="กล่องข้อความ 289">
            <a:extLst>
              <a:ext uri="{FF2B5EF4-FFF2-40B4-BE49-F238E27FC236}">
                <a16:creationId xmlns:a16="http://schemas.microsoft.com/office/drawing/2014/main" id="{71AB8A7D-D120-2CC4-C4C7-63099434CBBD}"/>
              </a:ext>
            </a:extLst>
          </p:cNvPr>
          <p:cNvSpPr txBox="1"/>
          <p:nvPr/>
        </p:nvSpPr>
        <p:spPr>
          <a:xfrm>
            <a:off x="1600173" y="676289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7" name="กล่องข้อความ 289">
            <a:extLst>
              <a:ext uri="{FF2B5EF4-FFF2-40B4-BE49-F238E27FC236}">
                <a16:creationId xmlns:a16="http://schemas.microsoft.com/office/drawing/2014/main" id="{128C9FE8-416E-6051-8950-1A2E10640457}"/>
              </a:ext>
            </a:extLst>
          </p:cNvPr>
          <p:cNvSpPr txBox="1"/>
          <p:nvPr/>
        </p:nvSpPr>
        <p:spPr>
          <a:xfrm>
            <a:off x="1601830" y="699185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8" name="กล่องข้อความ 289">
            <a:extLst>
              <a:ext uri="{FF2B5EF4-FFF2-40B4-BE49-F238E27FC236}">
                <a16:creationId xmlns:a16="http://schemas.microsoft.com/office/drawing/2014/main" id="{0B5AFFCA-4060-7EAA-DEC8-FB5A726926C1}"/>
              </a:ext>
            </a:extLst>
          </p:cNvPr>
          <p:cNvSpPr txBox="1"/>
          <p:nvPr/>
        </p:nvSpPr>
        <p:spPr>
          <a:xfrm>
            <a:off x="1598391" y="725675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9" name="กล่องข้อความ 289">
            <a:extLst>
              <a:ext uri="{FF2B5EF4-FFF2-40B4-BE49-F238E27FC236}">
                <a16:creationId xmlns:a16="http://schemas.microsoft.com/office/drawing/2014/main" id="{7FF4B497-209B-FB83-0525-F5350E916879}"/>
              </a:ext>
            </a:extLst>
          </p:cNvPr>
          <p:cNvSpPr txBox="1"/>
          <p:nvPr/>
        </p:nvSpPr>
        <p:spPr>
          <a:xfrm>
            <a:off x="1608841" y="752988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0" name="กล่องข้อความ 289">
            <a:extLst>
              <a:ext uri="{FF2B5EF4-FFF2-40B4-BE49-F238E27FC236}">
                <a16:creationId xmlns:a16="http://schemas.microsoft.com/office/drawing/2014/main" id="{B4AB4A2C-EEB5-7179-B2E6-6A386FBC14DE}"/>
              </a:ext>
            </a:extLst>
          </p:cNvPr>
          <p:cNvSpPr txBox="1"/>
          <p:nvPr/>
        </p:nvSpPr>
        <p:spPr>
          <a:xfrm>
            <a:off x="1608841" y="777604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6" name="กล่องข้อความ 289">
            <a:extLst>
              <a:ext uri="{FF2B5EF4-FFF2-40B4-BE49-F238E27FC236}">
                <a16:creationId xmlns:a16="http://schemas.microsoft.com/office/drawing/2014/main" id="{64DD4BE0-54CF-C8FA-97F5-95F69EF82500}"/>
              </a:ext>
            </a:extLst>
          </p:cNvPr>
          <p:cNvSpPr txBox="1"/>
          <p:nvPr/>
        </p:nvSpPr>
        <p:spPr>
          <a:xfrm>
            <a:off x="3229476" y="286937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7" name="กล่องข้อความ 289">
            <a:extLst>
              <a:ext uri="{FF2B5EF4-FFF2-40B4-BE49-F238E27FC236}">
                <a16:creationId xmlns:a16="http://schemas.microsoft.com/office/drawing/2014/main" id="{496DE300-7E18-176A-C936-993510B9E992}"/>
              </a:ext>
            </a:extLst>
          </p:cNvPr>
          <p:cNvSpPr txBox="1"/>
          <p:nvPr/>
        </p:nvSpPr>
        <p:spPr>
          <a:xfrm>
            <a:off x="3222156" y="313112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8" name="กล่องข้อความ 289">
            <a:extLst>
              <a:ext uri="{FF2B5EF4-FFF2-40B4-BE49-F238E27FC236}">
                <a16:creationId xmlns:a16="http://schemas.microsoft.com/office/drawing/2014/main" id="{F0158E68-DBD3-8BA0-D4C1-4681F90D20FE}"/>
              </a:ext>
            </a:extLst>
          </p:cNvPr>
          <p:cNvSpPr txBox="1"/>
          <p:nvPr/>
        </p:nvSpPr>
        <p:spPr>
          <a:xfrm>
            <a:off x="3224125" y="339339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9" name="กล่องข้อความ 289">
            <a:extLst>
              <a:ext uri="{FF2B5EF4-FFF2-40B4-BE49-F238E27FC236}">
                <a16:creationId xmlns:a16="http://schemas.microsoft.com/office/drawing/2014/main" id="{F7E7F0E3-7579-B53D-B1BC-F5684150EE03}"/>
              </a:ext>
            </a:extLst>
          </p:cNvPr>
          <p:cNvSpPr txBox="1"/>
          <p:nvPr/>
        </p:nvSpPr>
        <p:spPr>
          <a:xfrm>
            <a:off x="3222155" y="365705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5" name="กล่องข้อความ 289">
            <a:extLst>
              <a:ext uri="{FF2B5EF4-FFF2-40B4-BE49-F238E27FC236}">
                <a16:creationId xmlns:a16="http://schemas.microsoft.com/office/drawing/2014/main" id="{B6739578-E8C6-6914-6841-22C98440D698}"/>
              </a:ext>
            </a:extLst>
          </p:cNvPr>
          <p:cNvSpPr txBox="1"/>
          <p:nvPr/>
        </p:nvSpPr>
        <p:spPr>
          <a:xfrm>
            <a:off x="3222959" y="390555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6" name="กล่องข้อความ 289">
            <a:extLst>
              <a:ext uri="{FF2B5EF4-FFF2-40B4-BE49-F238E27FC236}">
                <a16:creationId xmlns:a16="http://schemas.microsoft.com/office/drawing/2014/main" id="{5A30E352-3D00-9B0D-6D68-D107CE6BFF72}"/>
              </a:ext>
            </a:extLst>
          </p:cNvPr>
          <p:cNvSpPr txBox="1"/>
          <p:nvPr/>
        </p:nvSpPr>
        <p:spPr>
          <a:xfrm>
            <a:off x="3221205" y="4150644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7" name="กล่องข้อความ 289">
            <a:extLst>
              <a:ext uri="{FF2B5EF4-FFF2-40B4-BE49-F238E27FC236}">
                <a16:creationId xmlns:a16="http://schemas.microsoft.com/office/drawing/2014/main" id="{DBF98068-77BC-807D-F2EE-73C34D51ACDE}"/>
              </a:ext>
            </a:extLst>
          </p:cNvPr>
          <p:cNvSpPr txBox="1"/>
          <p:nvPr/>
        </p:nvSpPr>
        <p:spPr>
          <a:xfrm>
            <a:off x="3222154" y="442003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8" name="กล่องข้อความ 289">
            <a:extLst>
              <a:ext uri="{FF2B5EF4-FFF2-40B4-BE49-F238E27FC236}">
                <a16:creationId xmlns:a16="http://schemas.microsoft.com/office/drawing/2014/main" id="{4C6C9313-D890-AF6D-6964-979971588496}"/>
              </a:ext>
            </a:extLst>
          </p:cNvPr>
          <p:cNvSpPr txBox="1"/>
          <p:nvPr/>
        </p:nvSpPr>
        <p:spPr>
          <a:xfrm>
            <a:off x="3220294" y="468934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9" name="กล่องข้อความ 289">
            <a:extLst>
              <a:ext uri="{FF2B5EF4-FFF2-40B4-BE49-F238E27FC236}">
                <a16:creationId xmlns:a16="http://schemas.microsoft.com/office/drawing/2014/main" id="{B5076965-B70E-72C3-9B9E-BCD1B4EB4AAE}"/>
              </a:ext>
            </a:extLst>
          </p:cNvPr>
          <p:cNvSpPr txBox="1"/>
          <p:nvPr/>
        </p:nvSpPr>
        <p:spPr>
          <a:xfrm>
            <a:off x="3225547" y="494829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0" name="กล่องข้อความ 289">
            <a:extLst>
              <a:ext uri="{FF2B5EF4-FFF2-40B4-BE49-F238E27FC236}">
                <a16:creationId xmlns:a16="http://schemas.microsoft.com/office/drawing/2014/main" id="{ABC005FB-F651-0C31-5597-9A3FECCD396C}"/>
              </a:ext>
            </a:extLst>
          </p:cNvPr>
          <p:cNvSpPr txBox="1"/>
          <p:nvPr/>
        </p:nvSpPr>
        <p:spPr>
          <a:xfrm>
            <a:off x="3224125" y="521359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1" name="กล่องข้อความ 289">
            <a:extLst>
              <a:ext uri="{FF2B5EF4-FFF2-40B4-BE49-F238E27FC236}">
                <a16:creationId xmlns:a16="http://schemas.microsoft.com/office/drawing/2014/main" id="{D30588FE-1101-2A2C-9B7F-3C74EBF405F0}"/>
              </a:ext>
            </a:extLst>
          </p:cNvPr>
          <p:cNvSpPr txBox="1"/>
          <p:nvPr/>
        </p:nvSpPr>
        <p:spPr>
          <a:xfrm>
            <a:off x="3222703" y="547345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2" name="กล่องข้อความ 289">
            <a:extLst>
              <a:ext uri="{FF2B5EF4-FFF2-40B4-BE49-F238E27FC236}">
                <a16:creationId xmlns:a16="http://schemas.microsoft.com/office/drawing/2014/main" id="{8E3D281D-AE5B-52BC-6BD2-6B012E86AA34}"/>
              </a:ext>
            </a:extLst>
          </p:cNvPr>
          <p:cNvSpPr txBox="1"/>
          <p:nvPr/>
        </p:nvSpPr>
        <p:spPr>
          <a:xfrm>
            <a:off x="3218899" y="571311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3" name="กล่องข้อความ 289">
            <a:extLst>
              <a:ext uri="{FF2B5EF4-FFF2-40B4-BE49-F238E27FC236}">
                <a16:creationId xmlns:a16="http://schemas.microsoft.com/office/drawing/2014/main" id="{4435EEE7-D7FE-F69E-D931-5F204CDC06DB}"/>
              </a:ext>
            </a:extLst>
          </p:cNvPr>
          <p:cNvSpPr txBox="1"/>
          <p:nvPr/>
        </p:nvSpPr>
        <p:spPr>
          <a:xfrm>
            <a:off x="3225942" y="595301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4" name="กล่องข้อความ 289">
            <a:extLst>
              <a:ext uri="{FF2B5EF4-FFF2-40B4-BE49-F238E27FC236}">
                <a16:creationId xmlns:a16="http://schemas.microsoft.com/office/drawing/2014/main" id="{894B125D-977C-454C-D303-6D33F36FA6AF}"/>
              </a:ext>
            </a:extLst>
          </p:cNvPr>
          <p:cNvSpPr txBox="1"/>
          <p:nvPr/>
        </p:nvSpPr>
        <p:spPr>
          <a:xfrm>
            <a:off x="3217632" y="622483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5" name="กล่องข้อความ 289">
            <a:extLst>
              <a:ext uri="{FF2B5EF4-FFF2-40B4-BE49-F238E27FC236}">
                <a16:creationId xmlns:a16="http://schemas.microsoft.com/office/drawing/2014/main" id="{CA1BE49F-5FC0-2212-CC73-4EB1EBCF0F13}"/>
              </a:ext>
            </a:extLst>
          </p:cNvPr>
          <p:cNvSpPr txBox="1"/>
          <p:nvPr/>
        </p:nvSpPr>
        <p:spPr>
          <a:xfrm>
            <a:off x="3220961" y="648423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6" name="กล่องข้อความ 289">
            <a:extLst>
              <a:ext uri="{FF2B5EF4-FFF2-40B4-BE49-F238E27FC236}">
                <a16:creationId xmlns:a16="http://schemas.microsoft.com/office/drawing/2014/main" id="{5C0A7199-35C0-DEA4-6B15-013AE129BBC3}"/>
              </a:ext>
            </a:extLst>
          </p:cNvPr>
          <p:cNvSpPr txBox="1"/>
          <p:nvPr/>
        </p:nvSpPr>
        <p:spPr>
          <a:xfrm>
            <a:off x="3217538" y="674054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7" name="กล่องข้อความ 289">
            <a:extLst>
              <a:ext uri="{FF2B5EF4-FFF2-40B4-BE49-F238E27FC236}">
                <a16:creationId xmlns:a16="http://schemas.microsoft.com/office/drawing/2014/main" id="{E2553725-9478-B77E-10A3-97F52A19CA9E}"/>
              </a:ext>
            </a:extLst>
          </p:cNvPr>
          <p:cNvSpPr txBox="1"/>
          <p:nvPr/>
        </p:nvSpPr>
        <p:spPr>
          <a:xfrm>
            <a:off x="3225941" y="697733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8" name="กล่องข้อความ 289">
            <a:extLst>
              <a:ext uri="{FF2B5EF4-FFF2-40B4-BE49-F238E27FC236}">
                <a16:creationId xmlns:a16="http://schemas.microsoft.com/office/drawing/2014/main" id="{478412F9-E5A0-3AE0-FDA5-C077DCAA7EBA}"/>
              </a:ext>
            </a:extLst>
          </p:cNvPr>
          <p:cNvSpPr txBox="1"/>
          <p:nvPr/>
        </p:nvSpPr>
        <p:spPr>
          <a:xfrm>
            <a:off x="3218898" y="724440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9" name="กล่องข้อความ 289">
            <a:extLst>
              <a:ext uri="{FF2B5EF4-FFF2-40B4-BE49-F238E27FC236}">
                <a16:creationId xmlns:a16="http://schemas.microsoft.com/office/drawing/2014/main" id="{FB4AE262-0204-96C3-1C54-71201996C019}"/>
              </a:ext>
            </a:extLst>
          </p:cNvPr>
          <p:cNvSpPr txBox="1"/>
          <p:nvPr/>
        </p:nvSpPr>
        <p:spPr>
          <a:xfrm>
            <a:off x="3218897" y="750337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30" name="กล่องข้อความ 289">
            <a:extLst>
              <a:ext uri="{FF2B5EF4-FFF2-40B4-BE49-F238E27FC236}">
                <a16:creationId xmlns:a16="http://schemas.microsoft.com/office/drawing/2014/main" id="{39618A61-B1E0-5AA6-9433-0E76D965F241}"/>
              </a:ext>
            </a:extLst>
          </p:cNvPr>
          <p:cNvSpPr txBox="1"/>
          <p:nvPr/>
        </p:nvSpPr>
        <p:spPr>
          <a:xfrm>
            <a:off x="3217864" y="775756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04F2E2A-9F8D-CFB9-651E-90B3E251BDCD}"/>
              </a:ext>
            </a:extLst>
          </p:cNvPr>
          <p:cNvGrpSpPr/>
          <p:nvPr/>
        </p:nvGrpSpPr>
        <p:grpSpPr>
          <a:xfrm>
            <a:off x="4856727" y="2879751"/>
            <a:ext cx="453839" cy="5160864"/>
            <a:chOff x="4880052" y="3756427"/>
            <a:chExt cx="453839" cy="5160864"/>
          </a:xfrm>
        </p:grpSpPr>
        <p:sp>
          <p:nvSpPr>
            <p:cNvPr id="631" name="กล่องข้อความ 289">
              <a:extLst>
                <a:ext uri="{FF2B5EF4-FFF2-40B4-BE49-F238E27FC236}">
                  <a16:creationId xmlns:a16="http://schemas.microsoft.com/office/drawing/2014/main" id="{DCF10767-BDBB-EBEC-DAF0-5FAA5CC24ADC}"/>
                </a:ext>
              </a:extLst>
            </p:cNvPr>
            <p:cNvSpPr txBox="1"/>
            <p:nvPr/>
          </p:nvSpPr>
          <p:spPr>
            <a:xfrm>
              <a:off x="4889494" y="375642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2" name="กล่องข้อความ 289">
              <a:extLst>
                <a:ext uri="{FF2B5EF4-FFF2-40B4-BE49-F238E27FC236}">
                  <a16:creationId xmlns:a16="http://schemas.microsoft.com/office/drawing/2014/main" id="{C96B1880-A351-AAE0-9E81-D3BE1F9A845D}"/>
                </a:ext>
              </a:extLst>
            </p:cNvPr>
            <p:cNvSpPr txBox="1"/>
            <p:nvPr/>
          </p:nvSpPr>
          <p:spPr>
            <a:xfrm>
              <a:off x="4884063" y="4013625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3" name="กล่องข้อความ 289">
              <a:extLst>
                <a:ext uri="{FF2B5EF4-FFF2-40B4-BE49-F238E27FC236}">
                  <a16:creationId xmlns:a16="http://schemas.microsoft.com/office/drawing/2014/main" id="{D1A10929-FD65-ECCF-A1F0-BAF866004F32}"/>
                </a:ext>
              </a:extLst>
            </p:cNvPr>
            <p:cNvSpPr txBox="1"/>
            <p:nvPr/>
          </p:nvSpPr>
          <p:spPr>
            <a:xfrm>
              <a:off x="4885083" y="4270823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4" name="กล่องข้อความ 289">
              <a:extLst>
                <a:ext uri="{FF2B5EF4-FFF2-40B4-BE49-F238E27FC236}">
                  <a16:creationId xmlns:a16="http://schemas.microsoft.com/office/drawing/2014/main" id="{EC4AAF78-CFC9-E1EC-578D-D13C58EAC0B8}"/>
                </a:ext>
              </a:extLst>
            </p:cNvPr>
            <p:cNvSpPr txBox="1"/>
            <p:nvPr/>
          </p:nvSpPr>
          <p:spPr>
            <a:xfrm>
              <a:off x="4886273" y="4524195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5" name="กล่องข้อความ 289">
              <a:extLst>
                <a:ext uri="{FF2B5EF4-FFF2-40B4-BE49-F238E27FC236}">
                  <a16:creationId xmlns:a16="http://schemas.microsoft.com/office/drawing/2014/main" id="{DD90FC97-C536-2504-7744-EFCA67C70185}"/>
                </a:ext>
              </a:extLst>
            </p:cNvPr>
            <p:cNvSpPr txBox="1"/>
            <p:nvPr/>
          </p:nvSpPr>
          <p:spPr>
            <a:xfrm>
              <a:off x="4886869" y="477776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6" name="กล่องข้อความ 289">
              <a:extLst>
                <a:ext uri="{FF2B5EF4-FFF2-40B4-BE49-F238E27FC236}">
                  <a16:creationId xmlns:a16="http://schemas.microsoft.com/office/drawing/2014/main" id="{0D2093FA-64C9-8598-56FE-E4E3615825E5}"/>
                </a:ext>
              </a:extLst>
            </p:cNvPr>
            <p:cNvSpPr txBox="1"/>
            <p:nvPr/>
          </p:nvSpPr>
          <p:spPr>
            <a:xfrm>
              <a:off x="4886334" y="503648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7" name="กล่องข้อความ 289">
              <a:extLst>
                <a:ext uri="{FF2B5EF4-FFF2-40B4-BE49-F238E27FC236}">
                  <a16:creationId xmlns:a16="http://schemas.microsoft.com/office/drawing/2014/main" id="{4976CBBC-14EF-1558-5744-F875084F6322}"/>
                </a:ext>
              </a:extLst>
            </p:cNvPr>
            <p:cNvSpPr txBox="1"/>
            <p:nvPr/>
          </p:nvSpPr>
          <p:spPr>
            <a:xfrm>
              <a:off x="4891558" y="528992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8" name="กล่องข้อความ 289">
              <a:extLst>
                <a:ext uri="{FF2B5EF4-FFF2-40B4-BE49-F238E27FC236}">
                  <a16:creationId xmlns:a16="http://schemas.microsoft.com/office/drawing/2014/main" id="{ED453E7A-A907-979C-7A0B-4422BB038A2F}"/>
                </a:ext>
              </a:extLst>
            </p:cNvPr>
            <p:cNvSpPr txBox="1"/>
            <p:nvPr/>
          </p:nvSpPr>
          <p:spPr>
            <a:xfrm>
              <a:off x="4884268" y="5554514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9" name="กล่องข้อความ 289">
              <a:extLst>
                <a:ext uri="{FF2B5EF4-FFF2-40B4-BE49-F238E27FC236}">
                  <a16:creationId xmlns:a16="http://schemas.microsoft.com/office/drawing/2014/main" id="{CA397143-AC2B-4825-4122-DE335BC3CD79}"/>
                </a:ext>
              </a:extLst>
            </p:cNvPr>
            <p:cNvSpPr txBox="1"/>
            <p:nvPr/>
          </p:nvSpPr>
          <p:spPr>
            <a:xfrm>
              <a:off x="4886273" y="581239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0" name="กล่องข้อความ 289">
              <a:extLst>
                <a:ext uri="{FF2B5EF4-FFF2-40B4-BE49-F238E27FC236}">
                  <a16:creationId xmlns:a16="http://schemas.microsoft.com/office/drawing/2014/main" id="{1730B782-7452-B2D9-3079-C428F701BFC8}"/>
                </a:ext>
              </a:extLst>
            </p:cNvPr>
            <p:cNvSpPr txBox="1"/>
            <p:nvPr/>
          </p:nvSpPr>
          <p:spPr>
            <a:xfrm>
              <a:off x="4886273" y="605009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1" name="กล่องข้อความ 289">
              <a:extLst>
                <a:ext uri="{FF2B5EF4-FFF2-40B4-BE49-F238E27FC236}">
                  <a16:creationId xmlns:a16="http://schemas.microsoft.com/office/drawing/2014/main" id="{82F54F31-20FA-92C5-CF9B-B875A9C78F37}"/>
                </a:ext>
              </a:extLst>
            </p:cNvPr>
            <p:cNvSpPr txBox="1"/>
            <p:nvPr/>
          </p:nvSpPr>
          <p:spPr>
            <a:xfrm>
              <a:off x="4887883" y="632828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2" name="กล่องข้อความ 289">
              <a:extLst>
                <a:ext uri="{FF2B5EF4-FFF2-40B4-BE49-F238E27FC236}">
                  <a16:creationId xmlns:a16="http://schemas.microsoft.com/office/drawing/2014/main" id="{24CA62CD-58A3-262A-F5F0-DE5EB196EC6C}"/>
                </a:ext>
              </a:extLst>
            </p:cNvPr>
            <p:cNvSpPr txBox="1"/>
            <p:nvPr/>
          </p:nvSpPr>
          <p:spPr>
            <a:xfrm>
              <a:off x="4890652" y="658225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3" name="กล่องข้อความ 289">
              <a:extLst>
                <a:ext uri="{FF2B5EF4-FFF2-40B4-BE49-F238E27FC236}">
                  <a16:creationId xmlns:a16="http://schemas.microsoft.com/office/drawing/2014/main" id="{7A9ABE37-BB2B-B812-0008-1E59DCBB918C}"/>
                </a:ext>
              </a:extLst>
            </p:cNvPr>
            <p:cNvSpPr txBox="1"/>
            <p:nvPr/>
          </p:nvSpPr>
          <p:spPr>
            <a:xfrm>
              <a:off x="4880052" y="6835983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4" name="กล่องข้อความ 289">
              <a:extLst>
                <a:ext uri="{FF2B5EF4-FFF2-40B4-BE49-F238E27FC236}">
                  <a16:creationId xmlns:a16="http://schemas.microsoft.com/office/drawing/2014/main" id="{307D2663-ADCB-CB8F-D145-ED3AAA389DC7}"/>
                </a:ext>
              </a:extLst>
            </p:cNvPr>
            <p:cNvSpPr txBox="1"/>
            <p:nvPr/>
          </p:nvSpPr>
          <p:spPr>
            <a:xfrm>
              <a:off x="4881428" y="7092915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5" name="กล่องข้อความ 289">
              <a:extLst>
                <a:ext uri="{FF2B5EF4-FFF2-40B4-BE49-F238E27FC236}">
                  <a16:creationId xmlns:a16="http://schemas.microsoft.com/office/drawing/2014/main" id="{704787FA-AA42-B13D-D7E0-3979F002E222}"/>
                </a:ext>
              </a:extLst>
            </p:cNvPr>
            <p:cNvSpPr txBox="1"/>
            <p:nvPr/>
          </p:nvSpPr>
          <p:spPr>
            <a:xfrm>
              <a:off x="4884960" y="735603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6" name="กล่องข้อความ 289">
              <a:extLst>
                <a:ext uri="{FF2B5EF4-FFF2-40B4-BE49-F238E27FC236}">
                  <a16:creationId xmlns:a16="http://schemas.microsoft.com/office/drawing/2014/main" id="{52F411A4-67EF-1898-21E6-81B43CB62DBD}"/>
                </a:ext>
              </a:extLst>
            </p:cNvPr>
            <p:cNvSpPr txBox="1"/>
            <p:nvPr/>
          </p:nvSpPr>
          <p:spPr>
            <a:xfrm>
              <a:off x="4885327" y="7610786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7" name="กล่องข้อความ 289">
              <a:extLst>
                <a:ext uri="{FF2B5EF4-FFF2-40B4-BE49-F238E27FC236}">
                  <a16:creationId xmlns:a16="http://schemas.microsoft.com/office/drawing/2014/main" id="{1BC73CA1-22BB-CF04-2156-34B975217058}"/>
                </a:ext>
              </a:extLst>
            </p:cNvPr>
            <p:cNvSpPr txBox="1"/>
            <p:nvPr/>
          </p:nvSpPr>
          <p:spPr>
            <a:xfrm>
              <a:off x="4884554" y="786722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8" name="กล่องข้อความ 289">
              <a:extLst>
                <a:ext uri="{FF2B5EF4-FFF2-40B4-BE49-F238E27FC236}">
                  <a16:creationId xmlns:a16="http://schemas.microsoft.com/office/drawing/2014/main" id="{1D7CE1DA-3AD2-9D3B-E532-6B9965C1BC6C}"/>
                </a:ext>
              </a:extLst>
            </p:cNvPr>
            <p:cNvSpPr txBox="1"/>
            <p:nvPr/>
          </p:nvSpPr>
          <p:spPr>
            <a:xfrm>
              <a:off x="4883781" y="811650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9" name="กล่องข้อความ 289">
              <a:extLst>
                <a:ext uri="{FF2B5EF4-FFF2-40B4-BE49-F238E27FC236}">
                  <a16:creationId xmlns:a16="http://schemas.microsoft.com/office/drawing/2014/main" id="{BB06FA3C-5735-C567-3277-48CC21B45ECC}"/>
                </a:ext>
              </a:extLst>
            </p:cNvPr>
            <p:cNvSpPr txBox="1"/>
            <p:nvPr/>
          </p:nvSpPr>
          <p:spPr>
            <a:xfrm>
              <a:off x="4888102" y="838484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0" name="กล่องข้อความ 289">
              <a:extLst>
                <a:ext uri="{FF2B5EF4-FFF2-40B4-BE49-F238E27FC236}">
                  <a16:creationId xmlns:a16="http://schemas.microsoft.com/office/drawing/2014/main" id="{5D087958-2A7F-7CC8-E223-5CD83AAEECBF}"/>
                </a:ext>
              </a:extLst>
            </p:cNvPr>
            <p:cNvSpPr txBox="1"/>
            <p:nvPr/>
          </p:nvSpPr>
          <p:spPr>
            <a:xfrm>
              <a:off x="4886460" y="8640292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4" name="กล่องข้อความ 398">
            <a:extLst>
              <a:ext uri="{FF2B5EF4-FFF2-40B4-BE49-F238E27FC236}">
                <a16:creationId xmlns:a16="http://schemas.microsoft.com/office/drawing/2014/main" id="{356AB31A-29A9-3FCD-B6DE-1E621F15BDEA}"/>
              </a:ext>
            </a:extLst>
          </p:cNvPr>
          <p:cNvSpPr txBox="1"/>
          <p:nvPr/>
        </p:nvSpPr>
        <p:spPr>
          <a:xfrm>
            <a:off x="225783" y="1791705"/>
            <a:ext cx="4663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ชั้น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 / 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ห้อง..........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รหัสนักเรียน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…………………..</a:t>
            </a:r>
            <a:endParaRPr lang="th-TH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1763" name="Group 1762">
            <a:extLst>
              <a:ext uri="{FF2B5EF4-FFF2-40B4-BE49-F238E27FC236}">
                <a16:creationId xmlns:a16="http://schemas.microsoft.com/office/drawing/2014/main" id="{489CAC81-9E6B-6035-BAD5-88590D4C0591}"/>
              </a:ext>
            </a:extLst>
          </p:cNvPr>
          <p:cNvGrpSpPr/>
          <p:nvPr/>
        </p:nvGrpSpPr>
        <p:grpSpPr>
          <a:xfrm>
            <a:off x="397650" y="2811257"/>
            <a:ext cx="1297870" cy="6634196"/>
            <a:chOff x="397650" y="2645009"/>
            <a:chExt cx="1297870" cy="6634196"/>
          </a:xfrm>
        </p:grpSpPr>
        <p:sp>
          <p:nvSpPr>
            <p:cNvPr id="5" name="สี่เหลี่ยมผืนผ้า 4">
              <a:extLst>
                <a:ext uri="{FF2B5EF4-FFF2-40B4-BE49-F238E27FC236}">
                  <a16:creationId xmlns:a16="http://schemas.microsoft.com/office/drawing/2014/main" id="{A3C54E43-F68A-03F9-D984-FEC3829828D8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66" name="กลุ่ม 265">
              <a:extLst>
                <a:ext uri="{FF2B5EF4-FFF2-40B4-BE49-F238E27FC236}">
                  <a16:creationId xmlns:a16="http://schemas.microsoft.com/office/drawing/2014/main" id="{604EA60B-646E-46D3-BADF-224603CE7AB2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611" name="วงรี 610">
                <a:extLst>
                  <a:ext uri="{FF2B5EF4-FFF2-40B4-BE49-F238E27FC236}">
                    <a16:creationId xmlns:a16="http://schemas.microsoft.com/office/drawing/2014/main" id="{07DCB5BC-5BC1-48B8-7586-7C85686E226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2" name="วงรี 611">
                <a:extLst>
                  <a:ext uri="{FF2B5EF4-FFF2-40B4-BE49-F238E27FC236}">
                    <a16:creationId xmlns:a16="http://schemas.microsoft.com/office/drawing/2014/main" id="{40921106-DD46-017C-0790-EA17B8FFDE9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3" name="วงรี 612">
                <a:extLst>
                  <a:ext uri="{FF2B5EF4-FFF2-40B4-BE49-F238E27FC236}">
                    <a16:creationId xmlns:a16="http://schemas.microsoft.com/office/drawing/2014/main" id="{29D5C916-C6D8-6FAA-53CB-960531C66D4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4" name="วงรี 613">
                <a:extLst>
                  <a:ext uri="{FF2B5EF4-FFF2-40B4-BE49-F238E27FC236}">
                    <a16:creationId xmlns:a16="http://schemas.microsoft.com/office/drawing/2014/main" id="{CD907322-6782-5EF0-5615-7B501CA92A7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99" name="กลุ่ม 298">
              <a:extLst>
                <a:ext uri="{FF2B5EF4-FFF2-40B4-BE49-F238E27FC236}">
                  <a16:creationId xmlns:a16="http://schemas.microsoft.com/office/drawing/2014/main" id="{9C935119-3E04-9111-8D02-D25A91006FC9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603" name="วงรี 602">
                <a:extLst>
                  <a:ext uri="{FF2B5EF4-FFF2-40B4-BE49-F238E27FC236}">
                    <a16:creationId xmlns:a16="http://schemas.microsoft.com/office/drawing/2014/main" id="{18325A73-8924-27DE-952D-72375280184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4" name="วงรี 603">
                <a:extLst>
                  <a:ext uri="{FF2B5EF4-FFF2-40B4-BE49-F238E27FC236}">
                    <a16:creationId xmlns:a16="http://schemas.microsoft.com/office/drawing/2014/main" id="{A43CB329-9718-FD80-13BC-F07F38E0180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5" name="วงรี 604">
                <a:extLst>
                  <a:ext uri="{FF2B5EF4-FFF2-40B4-BE49-F238E27FC236}">
                    <a16:creationId xmlns:a16="http://schemas.microsoft.com/office/drawing/2014/main" id="{4CEA80A9-A118-B272-EAE4-3C5DBFEDDD0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0" name="วงรี 609">
                <a:extLst>
                  <a:ext uri="{FF2B5EF4-FFF2-40B4-BE49-F238E27FC236}">
                    <a16:creationId xmlns:a16="http://schemas.microsoft.com/office/drawing/2014/main" id="{2CF1DD74-55E1-BE5C-F5D2-25A0123A6A1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0" name="กลุ่ม 299">
              <a:extLst>
                <a:ext uri="{FF2B5EF4-FFF2-40B4-BE49-F238E27FC236}">
                  <a16:creationId xmlns:a16="http://schemas.microsoft.com/office/drawing/2014/main" id="{D00E7925-EFE9-D520-8FA2-B4F5E440BE5D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63" name="วงรี 562">
                <a:extLst>
                  <a:ext uri="{FF2B5EF4-FFF2-40B4-BE49-F238E27FC236}">
                    <a16:creationId xmlns:a16="http://schemas.microsoft.com/office/drawing/2014/main" id="{133E4F90-FCF8-8954-EC26-FF35A81CA52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4" name="วงรี 563">
                <a:extLst>
                  <a:ext uri="{FF2B5EF4-FFF2-40B4-BE49-F238E27FC236}">
                    <a16:creationId xmlns:a16="http://schemas.microsoft.com/office/drawing/2014/main" id="{18E02DC5-78A7-D931-46A9-645AD9FAA56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5" name="วงรี 564">
                <a:extLst>
                  <a:ext uri="{FF2B5EF4-FFF2-40B4-BE49-F238E27FC236}">
                    <a16:creationId xmlns:a16="http://schemas.microsoft.com/office/drawing/2014/main" id="{C655A954-BE13-C6FD-9138-4AFCEBF1C27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2" name="วงรี 601">
                <a:extLst>
                  <a:ext uri="{FF2B5EF4-FFF2-40B4-BE49-F238E27FC236}">
                    <a16:creationId xmlns:a16="http://schemas.microsoft.com/office/drawing/2014/main" id="{75FBB6C7-983A-33A1-EA1D-D02D4C79B08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1" name="กลุ่ม 300">
              <a:extLst>
                <a:ext uri="{FF2B5EF4-FFF2-40B4-BE49-F238E27FC236}">
                  <a16:creationId xmlns:a16="http://schemas.microsoft.com/office/drawing/2014/main" id="{E55A7E8B-4024-0B08-32FD-D84DB8F14267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59" name="วงรี 558">
                <a:extLst>
                  <a:ext uri="{FF2B5EF4-FFF2-40B4-BE49-F238E27FC236}">
                    <a16:creationId xmlns:a16="http://schemas.microsoft.com/office/drawing/2014/main" id="{B1F6C11A-736F-BA6A-4CA1-18E81B08DC6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0" name="วงรี 559">
                <a:extLst>
                  <a:ext uri="{FF2B5EF4-FFF2-40B4-BE49-F238E27FC236}">
                    <a16:creationId xmlns:a16="http://schemas.microsoft.com/office/drawing/2014/main" id="{A0AABDFA-BEC4-9582-0F4C-A8B43C1E8A9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1" name="วงรี 560">
                <a:extLst>
                  <a:ext uri="{FF2B5EF4-FFF2-40B4-BE49-F238E27FC236}">
                    <a16:creationId xmlns:a16="http://schemas.microsoft.com/office/drawing/2014/main" id="{FE424DF8-56A1-A5F4-816E-A252D7151FB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2" name="วงรี 561">
                <a:extLst>
                  <a:ext uri="{FF2B5EF4-FFF2-40B4-BE49-F238E27FC236}">
                    <a16:creationId xmlns:a16="http://schemas.microsoft.com/office/drawing/2014/main" id="{F1B2F079-6562-D25D-B0E7-8CB47237DBF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2" name="กลุ่ม 301">
              <a:extLst>
                <a:ext uri="{FF2B5EF4-FFF2-40B4-BE49-F238E27FC236}">
                  <a16:creationId xmlns:a16="http://schemas.microsoft.com/office/drawing/2014/main" id="{C6498511-67B3-3F48-4E46-26F83BF11DC1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55" name="วงรี 554">
                <a:extLst>
                  <a:ext uri="{FF2B5EF4-FFF2-40B4-BE49-F238E27FC236}">
                    <a16:creationId xmlns:a16="http://schemas.microsoft.com/office/drawing/2014/main" id="{DAFACB1E-8D01-1072-AA24-7B945F33652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6" name="วงรี 555">
                <a:extLst>
                  <a:ext uri="{FF2B5EF4-FFF2-40B4-BE49-F238E27FC236}">
                    <a16:creationId xmlns:a16="http://schemas.microsoft.com/office/drawing/2014/main" id="{ED9D51D1-16C4-2CD5-FAF1-19A1DBA6C27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7" name="วงรี 556">
                <a:extLst>
                  <a:ext uri="{FF2B5EF4-FFF2-40B4-BE49-F238E27FC236}">
                    <a16:creationId xmlns:a16="http://schemas.microsoft.com/office/drawing/2014/main" id="{E554E3C7-594A-6D70-8FDB-598E7B7B444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8" name="วงรี 557">
                <a:extLst>
                  <a:ext uri="{FF2B5EF4-FFF2-40B4-BE49-F238E27FC236}">
                    <a16:creationId xmlns:a16="http://schemas.microsoft.com/office/drawing/2014/main" id="{20C64E60-3DE2-AF1D-106F-B8EAF80A629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3" name="กลุ่ม 302">
              <a:extLst>
                <a:ext uri="{FF2B5EF4-FFF2-40B4-BE49-F238E27FC236}">
                  <a16:creationId xmlns:a16="http://schemas.microsoft.com/office/drawing/2014/main" id="{BD177759-37C8-4AAD-0117-FBB0ABA40E5F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51" name="วงรี 550">
                <a:extLst>
                  <a:ext uri="{FF2B5EF4-FFF2-40B4-BE49-F238E27FC236}">
                    <a16:creationId xmlns:a16="http://schemas.microsoft.com/office/drawing/2014/main" id="{C85998B4-2FDA-42E8-75F3-E757044E69A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2" name="วงรี 551">
                <a:extLst>
                  <a:ext uri="{FF2B5EF4-FFF2-40B4-BE49-F238E27FC236}">
                    <a16:creationId xmlns:a16="http://schemas.microsoft.com/office/drawing/2014/main" id="{502A9B91-DE36-4BE2-59C2-5386F3AA53F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3" name="วงรี 552">
                <a:extLst>
                  <a:ext uri="{FF2B5EF4-FFF2-40B4-BE49-F238E27FC236}">
                    <a16:creationId xmlns:a16="http://schemas.microsoft.com/office/drawing/2014/main" id="{EBB15483-EC33-5AFC-7662-182CD2F63F9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4" name="วงรี 553">
                <a:extLst>
                  <a:ext uri="{FF2B5EF4-FFF2-40B4-BE49-F238E27FC236}">
                    <a16:creationId xmlns:a16="http://schemas.microsoft.com/office/drawing/2014/main" id="{81C4D33E-5689-76E3-6A55-001355391BC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4" name="กลุ่ม 303">
              <a:extLst>
                <a:ext uri="{FF2B5EF4-FFF2-40B4-BE49-F238E27FC236}">
                  <a16:creationId xmlns:a16="http://schemas.microsoft.com/office/drawing/2014/main" id="{7440D5CA-66C0-5E49-5445-2816D80FA568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47" name="วงรี 546">
                <a:extLst>
                  <a:ext uri="{FF2B5EF4-FFF2-40B4-BE49-F238E27FC236}">
                    <a16:creationId xmlns:a16="http://schemas.microsoft.com/office/drawing/2014/main" id="{013FBE33-096A-1F7B-E0EA-A7C9B7F9CBE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8" name="วงรี 547">
                <a:extLst>
                  <a:ext uri="{FF2B5EF4-FFF2-40B4-BE49-F238E27FC236}">
                    <a16:creationId xmlns:a16="http://schemas.microsoft.com/office/drawing/2014/main" id="{A2A092A8-83A6-7FAD-DB5A-C99428AD949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9" name="วงรี 548">
                <a:extLst>
                  <a:ext uri="{FF2B5EF4-FFF2-40B4-BE49-F238E27FC236}">
                    <a16:creationId xmlns:a16="http://schemas.microsoft.com/office/drawing/2014/main" id="{2159D0BD-18CA-0AAB-9294-930170A7C00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0" name="วงรี 549">
                <a:extLst>
                  <a:ext uri="{FF2B5EF4-FFF2-40B4-BE49-F238E27FC236}">
                    <a16:creationId xmlns:a16="http://schemas.microsoft.com/office/drawing/2014/main" id="{443A5B0F-FB68-F550-FB50-0DBD7E84823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5" name="กลุ่ม 304">
              <a:extLst>
                <a:ext uri="{FF2B5EF4-FFF2-40B4-BE49-F238E27FC236}">
                  <a16:creationId xmlns:a16="http://schemas.microsoft.com/office/drawing/2014/main" id="{9088777D-47F2-D5DF-8EEF-C21B2730D1FE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43" name="วงรี 542">
                <a:extLst>
                  <a:ext uri="{FF2B5EF4-FFF2-40B4-BE49-F238E27FC236}">
                    <a16:creationId xmlns:a16="http://schemas.microsoft.com/office/drawing/2014/main" id="{DBBA01DC-4200-7969-4324-BE133F45BA2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4" name="วงรี 543">
                <a:extLst>
                  <a:ext uri="{FF2B5EF4-FFF2-40B4-BE49-F238E27FC236}">
                    <a16:creationId xmlns:a16="http://schemas.microsoft.com/office/drawing/2014/main" id="{7CD031A4-AC37-00F4-F95D-A1DD01FE61C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5" name="วงรี 544">
                <a:extLst>
                  <a:ext uri="{FF2B5EF4-FFF2-40B4-BE49-F238E27FC236}">
                    <a16:creationId xmlns:a16="http://schemas.microsoft.com/office/drawing/2014/main" id="{4CF1EEE0-5321-29AD-6F8F-2601D4BD35D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6" name="วงรี 545">
                <a:extLst>
                  <a:ext uri="{FF2B5EF4-FFF2-40B4-BE49-F238E27FC236}">
                    <a16:creationId xmlns:a16="http://schemas.microsoft.com/office/drawing/2014/main" id="{F72322E0-7AC9-EA07-657C-2DFA6424159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6" name="กลุ่ม 305">
              <a:extLst>
                <a:ext uri="{FF2B5EF4-FFF2-40B4-BE49-F238E27FC236}">
                  <a16:creationId xmlns:a16="http://schemas.microsoft.com/office/drawing/2014/main" id="{E47B920F-A0AE-6847-74C4-F19EE30B72AA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39" name="วงรี 538">
                <a:extLst>
                  <a:ext uri="{FF2B5EF4-FFF2-40B4-BE49-F238E27FC236}">
                    <a16:creationId xmlns:a16="http://schemas.microsoft.com/office/drawing/2014/main" id="{17B8E7E6-2925-DC55-7269-67D50F22657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0" name="วงรี 539">
                <a:extLst>
                  <a:ext uri="{FF2B5EF4-FFF2-40B4-BE49-F238E27FC236}">
                    <a16:creationId xmlns:a16="http://schemas.microsoft.com/office/drawing/2014/main" id="{94C236C7-AD2E-2082-D540-DED4673C9E5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1" name="วงรี 540">
                <a:extLst>
                  <a:ext uri="{FF2B5EF4-FFF2-40B4-BE49-F238E27FC236}">
                    <a16:creationId xmlns:a16="http://schemas.microsoft.com/office/drawing/2014/main" id="{73FA336C-5493-4319-F3FC-5C38714EDAA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2" name="วงรี 541">
                <a:extLst>
                  <a:ext uri="{FF2B5EF4-FFF2-40B4-BE49-F238E27FC236}">
                    <a16:creationId xmlns:a16="http://schemas.microsoft.com/office/drawing/2014/main" id="{8DF6BB22-9AAA-C836-ECE5-8EE0716F9A9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7" name="กลุ่ม 306">
              <a:extLst>
                <a:ext uri="{FF2B5EF4-FFF2-40B4-BE49-F238E27FC236}">
                  <a16:creationId xmlns:a16="http://schemas.microsoft.com/office/drawing/2014/main" id="{9087BEDD-7995-FCE5-1D5A-FE318DBC2975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35" name="วงรี 534">
                <a:extLst>
                  <a:ext uri="{FF2B5EF4-FFF2-40B4-BE49-F238E27FC236}">
                    <a16:creationId xmlns:a16="http://schemas.microsoft.com/office/drawing/2014/main" id="{E1AE006C-DD8D-CAB3-6D0B-96E518DCCE3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6" name="วงรี 535">
                <a:extLst>
                  <a:ext uri="{FF2B5EF4-FFF2-40B4-BE49-F238E27FC236}">
                    <a16:creationId xmlns:a16="http://schemas.microsoft.com/office/drawing/2014/main" id="{3093F512-940C-0BB7-80B8-7DBB45E4DD5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7" name="วงรี 536">
                <a:extLst>
                  <a:ext uri="{FF2B5EF4-FFF2-40B4-BE49-F238E27FC236}">
                    <a16:creationId xmlns:a16="http://schemas.microsoft.com/office/drawing/2014/main" id="{9432B98A-8889-EB49-243F-7B756EF287F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8" name="วงรี 537">
                <a:extLst>
                  <a:ext uri="{FF2B5EF4-FFF2-40B4-BE49-F238E27FC236}">
                    <a16:creationId xmlns:a16="http://schemas.microsoft.com/office/drawing/2014/main" id="{5BAAB3B8-D67F-204C-E360-B88A3A1D149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8" name="กลุ่ม 307">
              <a:extLst>
                <a:ext uri="{FF2B5EF4-FFF2-40B4-BE49-F238E27FC236}">
                  <a16:creationId xmlns:a16="http://schemas.microsoft.com/office/drawing/2014/main" id="{94C70798-9069-918A-6D9E-80D1D11919C7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31" name="วงรี 530">
                <a:extLst>
                  <a:ext uri="{FF2B5EF4-FFF2-40B4-BE49-F238E27FC236}">
                    <a16:creationId xmlns:a16="http://schemas.microsoft.com/office/drawing/2014/main" id="{43740CEF-AB90-7857-4204-44EDC2F166E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2" name="วงรี 531">
                <a:extLst>
                  <a:ext uri="{FF2B5EF4-FFF2-40B4-BE49-F238E27FC236}">
                    <a16:creationId xmlns:a16="http://schemas.microsoft.com/office/drawing/2014/main" id="{F58A979D-8DB6-5144-4DB9-71C3C003FD7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3" name="วงรี 532">
                <a:extLst>
                  <a:ext uri="{FF2B5EF4-FFF2-40B4-BE49-F238E27FC236}">
                    <a16:creationId xmlns:a16="http://schemas.microsoft.com/office/drawing/2014/main" id="{925FF5FF-764F-739C-D0CD-D0733447902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4" name="วงรี 533">
                <a:extLst>
                  <a:ext uri="{FF2B5EF4-FFF2-40B4-BE49-F238E27FC236}">
                    <a16:creationId xmlns:a16="http://schemas.microsoft.com/office/drawing/2014/main" id="{447D7276-585C-97A0-60F5-386BBBC6621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9" name="กลุ่ม 308">
              <a:extLst>
                <a:ext uri="{FF2B5EF4-FFF2-40B4-BE49-F238E27FC236}">
                  <a16:creationId xmlns:a16="http://schemas.microsoft.com/office/drawing/2014/main" id="{2452571F-77B6-9508-50C3-56C1D9F656FC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27" name="วงรี 526">
                <a:extLst>
                  <a:ext uri="{FF2B5EF4-FFF2-40B4-BE49-F238E27FC236}">
                    <a16:creationId xmlns:a16="http://schemas.microsoft.com/office/drawing/2014/main" id="{FB39421F-EF87-BACA-719B-E84180A8038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8" name="วงรี 527">
                <a:extLst>
                  <a:ext uri="{FF2B5EF4-FFF2-40B4-BE49-F238E27FC236}">
                    <a16:creationId xmlns:a16="http://schemas.microsoft.com/office/drawing/2014/main" id="{F44BC0A5-86AF-BB2C-6F69-9F126C00054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9" name="วงรี 528">
                <a:extLst>
                  <a:ext uri="{FF2B5EF4-FFF2-40B4-BE49-F238E27FC236}">
                    <a16:creationId xmlns:a16="http://schemas.microsoft.com/office/drawing/2014/main" id="{6CA2987A-82BB-4A4E-D5E4-08990B8CE02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0" name="วงรี 529">
                <a:extLst>
                  <a:ext uri="{FF2B5EF4-FFF2-40B4-BE49-F238E27FC236}">
                    <a16:creationId xmlns:a16="http://schemas.microsoft.com/office/drawing/2014/main" id="{7063A16C-CDB5-8ED0-2942-3D5A8862AE6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0" name="กลุ่ม 309">
              <a:extLst>
                <a:ext uri="{FF2B5EF4-FFF2-40B4-BE49-F238E27FC236}">
                  <a16:creationId xmlns:a16="http://schemas.microsoft.com/office/drawing/2014/main" id="{B29D6A1B-4E0F-2F6F-59D4-5CEADD091F52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23" name="วงรี 522">
                <a:extLst>
                  <a:ext uri="{FF2B5EF4-FFF2-40B4-BE49-F238E27FC236}">
                    <a16:creationId xmlns:a16="http://schemas.microsoft.com/office/drawing/2014/main" id="{8E46C5D1-4186-2869-CF1A-1BAEA203567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4" name="วงรี 523">
                <a:extLst>
                  <a:ext uri="{FF2B5EF4-FFF2-40B4-BE49-F238E27FC236}">
                    <a16:creationId xmlns:a16="http://schemas.microsoft.com/office/drawing/2014/main" id="{42160A39-7BA8-4BE5-F162-7F35A58AA1F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5" name="วงรี 524">
                <a:extLst>
                  <a:ext uri="{FF2B5EF4-FFF2-40B4-BE49-F238E27FC236}">
                    <a16:creationId xmlns:a16="http://schemas.microsoft.com/office/drawing/2014/main" id="{CC54E1AD-B5E5-C19B-12EC-6C5B114ECF8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6" name="วงรี 525">
                <a:extLst>
                  <a:ext uri="{FF2B5EF4-FFF2-40B4-BE49-F238E27FC236}">
                    <a16:creationId xmlns:a16="http://schemas.microsoft.com/office/drawing/2014/main" id="{EEED39B1-7399-B9B2-75B3-A35E63E3AA1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1" name="กลุ่ม 310">
              <a:extLst>
                <a:ext uri="{FF2B5EF4-FFF2-40B4-BE49-F238E27FC236}">
                  <a16:creationId xmlns:a16="http://schemas.microsoft.com/office/drawing/2014/main" id="{809FFD7E-79B9-A49F-8A09-9F9A41E60A29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09" name="วงรี 508">
                <a:extLst>
                  <a:ext uri="{FF2B5EF4-FFF2-40B4-BE49-F238E27FC236}">
                    <a16:creationId xmlns:a16="http://schemas.microsoft.com/office/drawing/2014/main" id="{26245DEF-D657-29B5-4247-FF515129682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11" name="วงรี 510">
                <a:extLst>
                  <a:ext uri="{FF2B5EF4-FFF2-40B4-BE49-F238E27FC236}">
                    <a16:creationId xmlns:a16="http://schemas.microsoft.com/office/drawing/2014/main" id="{0CA0173E-B6DB-D74A-F82F-381DC3699D6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1" name="วงรี 520">
                <a:extLst>
                  <a:ext uri="{FF2B5EF4-FFF2-40B4-BE49-F238E27FC236}">
                    <a16:creationId xmlns:a16="http://schemas.microsoft.com/office/drawing/2014/main" id="{388FC4B7-3E7F-E238-AE34-983D813BF4A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2" name="วงรี 521">
                <a:extLst>
                  <a:ext uri="{FF2B5EF4-FFF2-40B4-BE49-F238E27FC236}">
                    <a16:creationId xmlns:a16="http://schemas.microsoft.com/office/drawing/2014/main" id="{FB47E301-8493-A409-6A3D-8B27372ADE0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2" name="กลุ่ม 311">
              <a:extLst>
                <a:ext uri="{FF2B5EF4-FFF2-40B4-BE49-F238E27FC236}">
                  <a16:creationId xmlns:a16="http://schemas.microsoft.com/office/drawing/2014/main" id="{770D36B5-4985-9ED8-CD40-54B9ACFEEE28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38" name="วงรี 337">
                <a:extLst>
                  <a:ext uri="{FF2B5EF4-FFF2-40B4-BE49-F238E27FC236}">
                    <a16:creationId xmlns:a16="http://schemas.microsoft.com/office/drawing/2014/main" id="{7EA25D23-1FE3-DA76-2808-F452702B8D8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9" name="วงรี 338">
                <a:extLst>
                  <a:ext uri="{FF2B5EF4-FFF2-40B4-BE49-F238E27FC236}">
                    <a16:creationId xmlns:a16="http://schemas.microsoft.com/office/drawing/2014/main" id="{399CA854-1AAA-0175-77DE-974125632E0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0" name="วงรี 339">
                <a:extLst>
                  <a:ext uri="{FF2B5EF4-FFF2-40B4-BE49-F238E27FC236}">
                    <a16:creationId xmlns:a16="http://schemas.microsoft.com/office/drawing/2014/main" id="{2CD3B5EA-E33C-473A-7880-A8464D7B688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7" name="วงรี 506">
                <a:extLst>
                  <a:ext uri="{FF2B5EF4-FFF2-40B4-BE49-F238E27FC236}">
                    <a16:creationId xmlns:a16="http://schemas.microsoft.com/office/drawing/2014/main" id="{1A2DC35F-9597-E671-A9B0-B4FCF3E296D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3" name="กลุ่ม 312">
              <a:extLst>
                <a:ext uri="{FF2B5EF4-FFF2-40B4-BE49-F238E27FC236}">
                  <a16:creationId xmlns:a16="http://schemas.microsoft.com/office/drawing/2014/main" id="{6F979396-1D55-A8B4-D805-1CBDE645D365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34" name="วงรี 333">
                <a:extLst>
                  <a:ext uri="{FF2B5EF4-FFF2-40B4-BE49-F238E27FC236}">
                    <a16:creationId xmlns:a16="http://schemas.microsoft.com/office/drawing/2014/main" id="{0CBFD2B1-BEB6-4B2A-6E68-889112C5580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5" name="วงรี 334">
                <a:extLst>
                  <a:ext uri="{FF2B5EF4-FFF2-40B4-BE49-F238E27FC236}">
                    <a16:creationId xmlns:a16="http://schemas.microsoft.com/office/drawing/2014/main" id="{2538C928-53E6-E63D-1FD1-AB408399097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6" name="วงรี 335">
                <a:extLst>
                  <a:ext uri="{FF2B5EF4-FFF2-40B4-BE49-F238E27FC236}">
                    <a16:creationId xmlns:a16="http://schemas.microsoft.com/office/drawing/2014/main" id="{AF4BED7A-053D-4DF7-2054-3C9ED35D33A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7" name="วงรี 336">
                <a:extLst>
                  <a:ext uri="{FF2B5EF4-FFF2-40B4-BE49-F238E27FC236}">
                    <a16:creationId xmlns:a16="http://schemas.microsoft.com/office/drawing/2014/main" id="{124AA7DB-473F-D5F5-0CA3-6A578E484C2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4" name="กลุ่ม 313">
              <a:extLst>
                <a:ext uri="{FF2B5EF4-FFF2-40B4-BE49-F238E27FC236}">
                  <a16:creationId xmlns:a16="http://schemas.microsoft.com/office/drawing/2014/main" id="{DE136D77-B2B0-34AF-BFF2-C0487028CD9E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30" name="วงรี 329">
                <a:extLst>
                  <a:ext uri="{FF2B5EF4-FFF2-40B4-BE49-F238E27FC236}">
                    <a16:creationId xmlns:a16="http://schemas.microsoft.com/office/drawing/2014/main" id="{81E641A9-307D-5872-DAF0-840099DEB12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1" name="วงรี 330">
                <a:extLst>
                  <a:ext uri="{FF2B5EF4-FFF2-40B4-BE49-F238E27FC236}">
                    <a16:creationId xmlns:a16="http://schemas.microsoft.com/office/drawing/2014/main" id="{ABB41DF7-3A0A-83B8-B59E-1314700EFAF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2" name="วงรี 331">
                <a:extLst>
                  <a:ext uri="{FF2B5EF4-FFF2-40B4-BE49-F238E27FC236}">
                    <a16:creationId xmlns:a16="http://schemas.microsoft.com/office/drawing/2014/main" id="{D22E3E4C-741F-C128-86FC-6778E122989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3" name="วงรี 332">
                <a:extLst>
                  <a:ext uri="{FF2B5EF4-FFF2-40B4-BE49-F238E27FC236}">
                    <a16:creationId xmlns:a16="http://schemas.microsoft.com/office/drawing/2014/main" id="{970BB8B4-7AE8-FF8C-1296-39D2039341A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5" name="กลุ่ม 314">
              <a:extLst>
                <a:ext uri="{FF2B5EF4-FFF2-40B4-BE49-F238E27FC236}">
                  <a16:creationId xmlns:a16="http://schemas.microsoft.com/office/drawing/2014/main" id="{6E4272D5-1941-F7C6-89FD-B440A5713980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6" name="วงรี 325">
                <a:extLst>
                  <a:ext uri="{FF2B5EF4-FFF2-40B4-BE49-F238E27FC236}">
                    <a16:creationId xmlns:a16="http://schemas.microsoft.com/office/drawing/2014/main" id="{E1EB62A2-CD5F-BC60-9092-8BD18BB1601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7" name="วงรี 326">
                <a:extLst>
                  <a:ext uri="{FF2B5EF4-FFF2-40B4-BE49-F238E27FC236}">
                    <a16:creationId xmlns:a16="http://schemas.microsoft.com/office/drawing/2014/main" id="{8914B2C1-B817-B2F5-501C-57F8AA15085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8" name="วงรี 327">
                <a:extLst>
                  <a:ext uri="{FF2B5EF4-FFF2-40B4-BE49-F238E27FC236}">
                    <a16:creationId xmlns:a16="http://schemas.microsoft.com/office/drawing/2014/main" id="{81F42850-5DFC-2396-F116-2665D11506B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9" name="วงรี 328">
                <a:extLst>
                  <a:ext uri="{FF2B5EF4-FFF2-40B4-BE49-F238E27FC236}">
                    <a16:creationId xmlns:a16="http://schemas.microsoft.com/office/drawing/2014/main" id="{C3517C35-2452-D5F5-7762-401D8E3A957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6" name="กลุ่ม 315">
              <a:extLst>
                <a:ext uri="{FF2B5EF4-FFF2-40B4-BE49-F238E27FC236}">
                  <a16:creationId xmlns:a16="http://schemas.microsoft.com/office/drawing/2014/main" id="{AC66524C-54E4-5562-4C05-3EADDF03F246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2" name="วงรี 321">
                <a:extLst>
                  <a:ext uri="{FF2B5EF4-FFF2-40B4-BE49-F238E27FC236}">
                    <a16:creationId xmlns:a16="http://schemas.microsoft.com/office/drawing/2014/main" id="{E4029BA7-57E9-6BB2-F042-E4011CD3603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3" name="วงรี 322">
                <a:extLst>
                  <a:ext uri="{FF2B5EF4-FFF2-40B4-BE49-F238E27FC236}">
                    <a16:creationId xmlns:a16="http://schemas.microsoft.com/office/drawing/2014/main" id="{6BAFE299-41FA-C3CD-045F-7529F03EAEE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4" name="วงรี 323">
                <a:extLst>
                  <a:ext uri="{FF2B5EF4-FFF2-40B4-BE49-F238E27FC236}">
                    <a16:creationId xmlns:a16="http://schemas.microsoft.com/office/drawing/2014/main" id="{4444E151-67BB-7A44-6B08-F75078BE008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5" name="วงรี 324">
                <a:extLst>
                  <a:ext uri="{FF2B5EF4-FFF2-40B4-BE49-F238E27FC236}">
                    <a16:creationId xmlns:a16="http://schemas.microsoft.com/office/drawing/2014/main" id="{3B3B4B44-B6DD-5C47-1029-34E3757DBF3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7" name="กลุ่ม 316">
              <a:extLst>
                <a:ext uri="{FF2B5EF4-FFF2-40B4-BE49-F238E27FC236}">
                  <a16:creationId xmlns:a16="http://schemas.microsoft.com/office/drawing/2014/main" id="{2114A81C-608B-F6E6-70DB-045A7E4C5F55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18" name="วงรี 317">
                <a:extLst>
                  <a:ext uri="{FF2B5EF4-FFF2-40B4-BE49-F238E27FC236}">
                    <a16:creationId xmlns:a16="http://schemas.microsoft.com/office/drawing/2014/main" id="{46678597-54A5-2201-09DB-423649093CD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19" name="วงรี 318">
                <a:extLst>
                  <a:ext uri="{FF2B5EF4-FFF2-40B4-BE49-F238E27FC236}">
                    <a16:creationId xmlns:a16="http://schemas.microsoft.com/office/drawing/2014/main" id="{86372C67-DD7A-3217-6B41-A6912B4E1A9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0" name="วงรี 319">
                <a:extLst>
                  <a:ext uri="{FF2B5EF4-FFF2-40B4-BE49-F238E27FC236}">
                    <a16:creationId xmlns:a16="http://schemas.microsoft.com/office/drawing/2014/main" id="{0E58968A-EB76-C62A-8E9E-1CE4A51FE30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1" name="วงรี 320">
                <a:extLst>
                  <a:ext uri="{FF2B5EF4-FFF2-40B4-BE49-F238E27FC236}">
                    <a16:creationId xmlns:a16="http://schemas.microsoft.com/office/drawing/2014/main" id="{823EE171-A97E-BF85-9526-8A8A6A34AC0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6" name="กลุ่ม 298">
              <a:extLst>
                <a:ext uri="{FF2B5EF4-FFF2-40B4-BE49-F238E27FC236}">
                  <a16:creationId xmlns:a16="http://schemas.microsoft.com/office/drawing/2014/main" id="{372E7932-A14D-B822-815A-FE6BBBC11211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" name="วงรี 602">
                <a:extLst>
                  <a:ext uri="{FF2B5EF4-FFF2-40B4-BE49-F238E27FC236}">
                    <a16:creationId xmlns:a16="http://schemas.microsoft.com/office/drawing/2014/main" id="{146D231E-C759-9917-1609-5CB8BF84D46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" name="วงรี 603">
                <a:extLst>
                  <a:ext uri="{FF2B5EF4-FFF2-40B4-BE49-F238E27FC236}">
                    <a16:creationId xmlns:a16="http://schemas.microsoft.com/office/drawing/2014/main" id="{AE63D7C9-131C-71F2-AC7C-4558A146314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9" name="วงรี 604">
                <a:extLst>
                  <a:ext uri="{FF2B5EF4-FFF2-40B4-BE49-F238E27FC236}">
                    <a16:creationId xmlns:a16="http://schemas.microsoft.com/office/drawing/2014/main" id="{BEAAE9A4-ACB8-87FB-C5A6-6D15C0D9F92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" name="วงรี 609">
                <a:extLst>
                  <a:ext uri="{FF2B5EF4-FFF2-40B4-BE49-F238E27FC236}">
                    <a16:creationId xmlns:a16="http://schemas.microsoft.com/office/drawing/2014/main" id="{17ED7684-09A4-6A7F-45FD-597104A2FFF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" name="กลุ่ม 298">
              <a:extLst>
                <a:ext uri="{FF2B5EF4-FFF2-40B4-BE49-F238E27FC236}">
                  <a16:creationId xmlns:a16="http://schemas.microsoft.com/office/drawing/2014/main" id="{518C8009-975E-0237-789D-79AD68D7954B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" name="วงรี 602">
                <a:extLst>
                  <a:ext uri="{FF2B5EF4-FFF2-40B4-BE49-F238E27FC236}">
                    <a16:creationId xmlns:a16="http://schemas.microsoft.com/office/drawing/2014/main" id="{87C8A2CC-9489-645E-E219-470BE53CD13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3" name="วงรี 603">
                <a:extLst>
                  <a:ext uri="{FF2B5EF4-FFF2-40B4-BE49-F238E27FC236}">
                    <a16:creationId xmlns:a16="http://schemas.microsoft.com/office/drawing/2014/main" id="{20E8D544-857F-C81E-F659-ABF1B5CF37E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4" name="วงรี 604">
                <a:extLst>
                  <a:ext uri="{FF2B5EF4-FFF2-40B4-BE49-F238E27FC236}">
                    <a16:creationId xmlns:a16="http://schemas.microsoft.com/office/drawing/2014/main" id="{6DB40715-3915-5F06-CEB3-360BB296064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5" name="วงรี 609">
                <a:extLst>
                  <a:ext uri="{FF2B5EF4-FFF2-40B4-BE49-F238E27FC236}">
                    <a16:creationId xmlns:a16="http://schemas.microsoft.com/office/drawing/2014/main" id="{BB36A2F9-C2AB-0547-4923-FC5B4DBD8DF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" name="กลุ่ม 265">
              <a:extLst>
                <a:ext uri="{FF2B5EF4-FFF2-40B4-BE49-F238E27FC236}">
                  <a16:creationId xmlns:a16="http://schemas.microsoft.com/office/drawing/2014/main" id="{2295609D-C98A-977B-3D91-F71856FC50B5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" name="วงรี 610">
                <a:extLst>
                  <a:ext uri="{FF2B5EF4-FFF2-40B4-BE49-F238E27FC236}">
                    <a16:creationId xmlns:a16="http://schemas.microsoft.com/office/drawing/2014/main" id="{F96378A7-3D57-FEBD-AC3C-CDA15413422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" name="วงรี 611">
                <a:extLst>
                  <a:ext uri="{FF2B5EF4-FFF2-40B4-BE49-F238E27FC236}">
                    <a16:creationId xmlns:a16="http://schemas.microsoft.com/office/drawing/2014/main" id="{1946F79C-FD03-01F9-351D-C178926766A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" name="วงรี 612">
                <a:extLst>
                  <a:ext uri="{FF2B5EF4-FFF2-40B4-BE49-F238E27FC236}">
                    <a16:creationId xmlns:a16="http://schemas.microsoft.com/office/drawing/2014/main" id="{1EB739F8-1A83-FD4E-ECD3-799B961D81D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5" name="วงรี 613">
                <a:extLst>
                  <a:ext uri="{FF2B5EF4-FFF2-40B4-BE49-F238E27FC236}">
                    <a16:creationId xmlns:a16="http://schemas.microsoft.com/office/drawing/2014/main" id="{4FA2B57B-3ABD-8B38-AD41-95B4F2CEB47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338" name="กลุ่ม 298">
              <a:extLst>
                <a:ext uri="{FF2B5EF4-FFF2-40B4-BE49-F238E27FC236}">
                  <a16:creationId xmlns:a16="http://schemas.microsoft.com/office/drawing/2014/main" id="{DD49B562-A236-921E-577B-133D5BE27C0C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339" name="วงรี 602">
                <a:extLst>
                  <a:ext uri="{FF2B5EF4-FFF2-40B4-BE49-F238E27FC236}">
                    <a16:creationId xmlns:a16="http://schemas.microsoft.com/office/drawing/2014/main" id="{D52F7DB7-EF99-6A0B-EDBD-8C7AA4D534E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0" name="วงรี 603">
                <a:extLst>
                  <a:ext uri="{FF2B5EF4-FFF2-40B4-BE49-F238E27FC236}">
                    <a16:creationId xmlns:a16="http://schemas.microsoft.com/office/drawing/2014/main" id="{3F0AB043-8BD7-ECF4-8ED2-0C8FA8736D1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1" name="วงรี 604">
                <a:extLst>
                  <a:ext uri="{FF2B5EF4-FFF2-40B4-BE49-F238E27FC236}">
                    <a16:creationId xmlns:a16="http://schemas.microsoft.com/office/drawing/2014/main" id="{A6F3B02A-B3B0-C2E7-BE1E-E8EE4AECCFB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2" name="วงรี 609">
                <a:extLst>
                  <a:ext uri="{FF2B5EF4-FFF2-40B4-BE49-F238E27FC236}">
                    <a16:creationId xmlns:a16="http://schemas.microsoft.com/office/drawing/2014/main" id="{ED3DA30C-5A42-3A12-28B6-2095299426F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343" name="กลุ่ม 298">
              <a:extLst>
                <a:ext uri="{FF2B5EF4-FFF2-40B4-BE49-F238E27FC236}">
                  <a16:creationId xmlns:a16="http://schemas.microsoft.com/office/drawing/2014/main" id="{EB8E6E63-159C-93F9-50E3-F01210B967F9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344" name="วงรี 602">
                <a:extLst>
                  <a:ext uri="{FF2B5EF4-FFF2-40B4-BE49-F238E27FC236}">
                    <a16:creationId xmlns:a16="http://schemas.microsoft.com/office/drawing/2014/main" id="{7E1ECF25-8E8E-D6B4-F2B7-C67082CDD96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5" name="วงรี 603">
                <a:extLst>
                  <a:ext uri="{FF2B5EF4-FFF2-40B4-BE49-F238E27FC236}">
                    <a16:creationId xmlns:a16="http://schemas.microsoft.com/office/drawing/2014/main" id="{F7C052CF-2AD5-E598-AE56-D60ECCDAFE4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6" name="วงรี 604">
                <a:extLst>
                  <a:ext uri="{FF2B5EF4-FFF2-40B4-BE49-F238E27FC236}">
                    <a16:creationId xmlns:a16="http://schemas.microsoft.com/office/drawing/2014/main" id="{C98C2970-793E-457C-A050-6CCE1912BC8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7" name="วงรี 609">
                <a:extLst>
                  <a:ext uri="{FF2B5EF4-FFF2-40B4-BE49-F238E27FC236}">
                    <a16:creationId xmlns:a16="http://schemas.microsoft.com/office/drawing/2014/main" id="{B0F7BB48-40F4-9AC3-5A36-CEE975B4265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350" name="Group 1349">
            <a:extLst>
              <a:ext uri="{FF2B5EF4-FFF2-40B4-BE49-F238E27FC236}">
                <a16:creationId xmlns:a16="http://schemas.microsoft.com/office/drawing/2014/main" id="{2D38C171-6A1E-6E8E-C336-42B48AC7ECD2}"/>
              </a:ext>
            </a:extLst>
          </p:cNvPr>
          <p:cNvGrpSpPr/>
          <p:nvPr/>
        </p:nvGrpSpPr>
        <p:grpSpPr>
          <a:xfrm>
            <a:off x="-156104" y="2875539"/>
            <a:ext cx="542857" cy="6455161"/>
            <a:chOff x="-152033" y="2746974"/>
            <a:chExt cx="542857" cy="7007076"/>
          </a:xfrm>
        </p:grpSpPr>
        <p:sp>
          <p:nvSpPr>
            <p:cNvPr id="516" name="กล่องข้อความ 289">
              <a:extLst>
                <a:ext uri="{FF2B5EF4-FFF2-40B4-BE49-F238E27FC236}">
                  <a16:creationId xmlns:a16="http://schemas.microsoft.com/office/drawing/2014/main" id="{C644984B-6F38-F578-97D1-C3C48E29E4D3}"/>
                </a:ext>
              </a:extLst>
            </p:cNvPr>
            <p:cNvSpPr txBox="1"/>
            <p:nvPr/>
          </p:nvSpPr>
          <p:spPr>
            <a:xfrm>
              <a:off x="-144703" y="2746974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17" name="กล่องข้อความ 289">
              <a:extLst>
                <a:ext uri="{FF2B5EF4-FFF2-40B4-BE49-F238E27FC236}">
                  <a16:creationId xmlns:a16="http://schemas.microsoft.com/office/drawing/2014/main" id="{DBEB07FC-9B72-B376-A565-197ACD46A3FD}"/>
                </a:ext>
              </a:extLst>
            </p:cNvPr>
            <p:cNvSpPr txBox="1"/>
            <p:nvPr/>
          </p:nvSpPr>
          <p:spPr>
            <a:xfrm>
              <a:off x="-149513" y="3042108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18" name="กล่องข้อความ 289">
              <a:extLst>
                <a:ext uri="{FF2B5EF4-FFF2-40B4-BE49-F238E27FC236}">
                  <a16:creationId xmlns:a16="http://schemas.microsoft.com/office/drawing/2014/main" id="{737D5CF2-49B3-286E-66E7-81171249F9CE}"/>
                </a:ext>
              </a:extLst>
            </p:cNvPr>
            <p:cNvSpPr txBox="1"/>
            <p:nvPr/>
          </p:nvSpPr>
          <p:spPr>
            <a:xfrm>
              <a:off x="-146393" y="3342988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19" name="กล่องข้อความ 289">
              <a:extLst>
                <a:ext uri="{FF2B5EF4-FFF2-40B4-BE49-F238E27FC236}">
                  <a16:creationId xmlns:a16="http://schemas.microsoft.com/office/drawing/2014/main" id="{08C7827C-04DD-5EE0-C326-C162EEC9EDE5}"/>
                </a:ext>
              </a:extLst>
            </p:cNvPr>
            <p:cNvSpPr txBox="1"/>
            <p:nvPr/>
          </p:nvSpPr>
          <p:spPr>
            <a:xfrm>
              <a:off x="-143273" y="3633866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20" name="กล่องข้อความ 289">
              <a:extLst>
                <a:ext uri="{FF2B5EF4-FFF2-40B4-BE49-F238E27FC236}">
                  <a16:creationId xmlns:a16="http://schemas.microsoft.com/office/drawing/2014/main" id="{C981B840-0983-6569-3B29-D77CBD58888A}"/>
                </a:ext>
              </a:extLst>
            </p:cNvPr>
            <p:cNvSpPr txBox="1"/>
            <p:nvPr/>
          </p:nvSpPr>
          <p:spPr>
            <a:xfrm>
              <a:off x="-142873" y="3907076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6" name="กล่องข้อความ 289">
              <a:extLst>
                <a:ext uri="{FF2B5EF4-FFF2-40B4-BE49-F238E27FC236}">
                  <a16:creationId xmlns:a16="http://schemas.microsoft.com/office/drawing/2014/main" id="{E4D55B1F-E070-8E11-07B9-15E3054A2B6B}"/>
                </a:ext>
              </a:extLst>
            </p:cNvPr>
            <p:cNvSpPr txBox="1"/>
            <p:nvPr/>
          </p:nvSpPr>
          <p:spPr>
            <a:xfrm>
              <a:off x="-147932" y="4191817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7" name="กล่องข้อความ 289">
              <a:extLst>
                <a:ext uri="{FF2B5EF4-FFF2-40B4-BE49-F238E27FC236}">
                  <a16:creationId xmlns:a16="http://schemas.microsoft.com/office/drawing/2014/main" id="{51FBB429-0E8A-840C-DA76-B0824A312274}"/>
                </a:ext>
              </a:extLst>
            </p:cNvPr>
            <p:cNvSpPr txBox="1"/>
            <p:nvPr/>
          </p:nvSpPr>
          <p:spPr>
            <a:xfrm>
              <a:off x="-142873" y="4455387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8" name="กล่องข้อความ 289">
              <a:extLst>
                <a:ext uri="{FF2B5EF4-FFF2-40B4-BE49-F238E27FC236}">
                  <a16:creationId xmlns:a16="http://schemas.microsoft.com/office/drawing/2014/main" id="{02643867-EF91-513C-A6F7-1DF020D38CEF}"/>
                </a:ext>
              </a:extLst>
            </p:cNvPr>
            <p:cNvSpPr txBox="1"/>
            <p:nvPr/>
          </p:nvSpPr>
          <p:spPr>
            <a:xfrm>
              <a:off x="-152033" y="4766093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9" name="กล่องข้อความ 289">
              <a:extLst>
                <a:ext uri="{FF2B5EF4-FFF2-40B4-BE49-F238E27FC236}">
                  <a16:creationId xmlns:a16="http://schemas.microsoft.com/office/drawing/2014/main" id="{FE0DC008-610F-7558-4B05-1192F676B4E5}"/>
                </a:ext>
              </a:extLst>
            </p:cNvPr>
            <p:cNvSpPr txBox="1"/>
            <p:nvPr/>
          </p:nvSpPr>
          <p:spPr>
            <a:xfrm>
              <a:off x="-143273" y="5047893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0" name="กล่องข้อความ 289">
              <a:extLst>
                <a:ext uri="{FF2B5EF4-FFF2-40B4-BE49-F238E27FC236}">
                  <a16:creationId xmlns:a16="http://schemas.microsoft.com/office/drawing/2014/main" id="{00B52AE8-1CFE-C84D-98CA-E74AE06EBAC4}"/>
                </a:ext>
              </a:extLst>
            </p:cNvPr>
            <p:cNvSpPr txBox="1"/>
            <p:nvPr/>
          </p:nvSpPr>
          <p:spPr>
            <a:xfrm>
              <a:off x="-121331" y="5316463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1" name="กล่องข้อความ 289">
              <a:extLst>
                <a:ext uri="{FF2B5EF4-FFF2-40B4-BE49-F238E27FC236}">
                  <a16:creationId xmlns:a16="http://schemas.microsoft.com/office/drawing/2014/main" id="{E7F3C3D8-2CFC-54D7-1AC4-D2AC3AA8F0C4}"/>
                </a:ext>
              </a:extLst>
            </p:cNvPr>
            <p:cNvSpPr txBox="1"/>
            <p:nvPr/>
          </p:nvSpPr>
          <p:spPr>
            <a:xfrm>
              <a:off x="-120270" y="5586432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2" name="กล่องข้อความ 289">
              <a:extLst>
                <a:ext uri="{FF2B5EF4-FFF2-40B4-BE49-F238E27FC236}">
                  <a16:creationId xmlns:a16="http://schemas.microsoft.com/office/drawing/2014/main" id="{C746C2EA-4F4A-3E81-9C2D-4BF314435AAB}"/>
                </a:ext>
              </a:extLst>
            </p:cNvPr>
            <p:cNvSpPr txBox="1"/>
            <p:nvPr/>
          </p:nvSpPr>
          <p:spPr>
            <a:xfrm>
              <a:off x="-117634" y="5862172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3" name="กล่องข้อความ 289">
              <a:extLst>
                <a:ext uri="{FF2B5EF4-FFF2-40B4-BE49-F238E27FC236}">
                  <a16:creationId xmlns:a16="http://schemas.microsoft.com/office/drawing/2014/main" id="{4B0A5849-F51D-B0FB-069C-EA5D05DDCFB8}"/>
                </a:ext>
              </a:extLst>
            </p:cNvPr>
            <p:cNvSpPr txBox="1"/>
            <p:nvPr/>
          </p:nvSpPr>
          <p:spPr>
            <a:xfrm>
              <a:off x="-124219" y="6127545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4" name="กล่องข้อความ 289">
              <a:extLst>
                <a:ext uri="{FF2B5EF4-FFF2-40B4-BE49-F238E27FC236}">
                  <a16:creationId xmlns:a16="http://schemas.microsoft.com/office/drawing/2014/main" id="{7F53B7D5-36C1-FDA1-FED0-81E026AB8E8A}"/>
                </a:ext>
              </a:extLst>
            </p:cNvPr>
            <p:cNvSpPr txBox="1"/>
            <p:nvPr/>
          </p:nvSpPr>
          <p:spPr>
            <a:xfrm>
              <a:off x="-117176" y="6421366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5" name="กล่องข้อความ 289">
              <a:extLst>
                <a:ext uri="{FF2B5EF4-FFF2-40B4-BE49-F238E27FC236}">
                  <a16:creationId xmlns:a16="http://schemas.microsoft.com/office/drawing/2014/main" id="{5B606069-83AA-C1D9-3AF3-53C8A8D52037}"/>
                </a:ext>
              </a:extLst>
            </p:cNvPr>
            <p:cNvSpPr txBox="1"/>
            <p:nvPr/>
          </p:nvSpPr>
          <p:spPr>
            <a:xfrm>
              <a:off x="-121331" y="6697040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6" name="กล่องข้อความ 289">
              <a:extLst>
                <a:ext uri="{FF2B5EF4-FFF2-40B4-BE49-F238E27FC236}">
                  <a16:creationId xmlns:a16="http://schemas.microsoft.com/office/drawing/2014/main" id="{58ED6E2F-7F43-CCF9-C666-EB98FA3F2949}"/>
                </a:ext>
              </a:extLst>
            </p:cNvPr>
            <p:cNvSpPr txBox="1"/>
            <p:nvPr/>
          </p:nvSpPr>
          <p:spPr>
            <a:xfrm>
              <a:off x="-126936" y="6975614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7" name="กล่องข้อความ 289">
              <a:extLst>
                <a:ext uri="{FF2B5EF4-FFF2-40B4-BE49-F238E27FC236}">
                  <a16:creationId xmlns:a16="http://schemas.microsoft.com/office/drawing/2014/main" id="{22AE4D5E-B2C2-857A-2030-76308C5C8462}"/>
                </a:ext>
              </a:extLst>
            </p:cNvPr>
            <p:cNvSpPr txBox="1"/>
            <p:nvPr/>
          </p:nvSpPr>
          <p:spPr>
            <a:xfrm>
              <a:off x="-123529" y="7271904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8" name="กล่องข้อความ 289">
              <a:extLst>
                <a:ext uri="{FF2B5EF4-FFF2-40B4-BE49-F238E27FC236}">
                  <a16:creationId xmlns:a16="http://schemas.microsoft.com/office/drawing/2014/main" id="{A33A809F-DCA7-67D8-1005-81AD514B2213}"/>
                </a:ext>
              </a:extLst>
            </p:cNvPr>
            <p:cNvSpPr txBox="1"/>
            <p:nvPr/>
          </p:nvSpPr>
          <p:spPr>
            <a:xfrm>
              <a:off x="-101123" y="7535931"/>
              <a:ext cx="485046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9" name="กล่องข้อความ 289">
              <a:extLst>
                <a:ext uri="{FF2B5EF4-FFF2-40B4-BE49-F238E27FC236}">
                  <a16:creationId xmlns:a16="http://schemas.microsoft.com/office/drawing/2014/main" id="{D2DB85BE-6FB3-E92E-BDE7-C65A36D718C9}"/>
                </a:ext>
              </a:extLst>
            </p:cNvPr>
            <p:cNvSpPr txBox="1"/>
            <p:nvPr/>
          </p:nvSpPr>
          <p:spPr>
            <a:xfrm>
              <a:off x="-117634" y="7819258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80" name="กล่องข้อความ 289">
              <a:extLst>
                <a:ext uri="{FF2B5EF4-FFF2-40B4-BE49-F238E27FC236}">
                  <a16:creationId xmlns:a16="http://schemas.microsoft.com/office/drawing/2014/main" id="{FAF84BCD-E8A9-3C7F-8693-9F36502042BF}"/>
                </a:ext>
              </a:extLst>
            </p:cNvPr>
            <p:cNvSpPr txBox="1"/>
            <p:nvPr/>
          </p:nvSpPr>
          <p:spPr>
            <a:xfrm>
              <a:off x="-118345" y="8119965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35" name="กล่องข้อความ 289">
              <a:extLst>
                <a:ext uri="{FF2B5EF4-FFF2-40B4-BE49-F238E27FC236}">
                  <a16:creationId xmlns:a16="http://schemas.microsoft.com/office/drawing/2014/main" id="{7D6CF831-478B-42A3-26A3-7B9ED3CE495A}"/>
                </a:ext>
              </a:extLst>
            </p:cNvPr>
            <p:cNvSpPr txBox="1"/>
            <p:nvPr/>
          </p:nvSpPr>
          <p:spPr>
            <a:xfrm>
              <a:off x="-120509" y="8409693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36" name="กล่องข้อความ 289">
              <a:extLst>
                <a:ext uri="{FF2B5EF4-FFF2-40B4-BE49-F238E27FC236}">
                  <a16:creationId xmlns:a16="http://schemas.microsoft.com/office/drawing/2014/main" id="{F7011F0F-EDF8-2110-3903-03FB38B541B0}"/>
                </a:ext>
              </a:extLst>
            </p:cNvPr>
            <p:cNvSpPr txBox="1"/>
            <p:nvPr/>
          </p:nvSpPr>
          <p:spPr>
            <a:xfrm>
              <a:off x="-124085" y="8690262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37" name="กล่องข้อความ 289">
              <a:extLst>
                <a:ext uri="{FF2B5EF4-FFF2-40B4-BE49-F238E27FC236}">
                  <a16:creationId xmlns:a16="http://schemas.microsoft.com/office/drawing/2014/main" id="{2A599F7B-C142-A62B-329D-47AFCCE18808}"/>
                </a:ext>
              </a:extLst>
            </p:cNvPr>
            <p:cNvSpPr txBox="1"/>
            <p:nvPr/>
          </p:nvSpPr>
          <p:spPr>
            <a:xfrm>
              <a:off x="-129398" y="8945157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48" name="กล่องข้อความ 289">
              <a:extLst>
                <a:ext uri="{FF2B5EF4-FFF2-40B4-BE49-F238E27FC236}">
                  <a16:creationId xmlns:a16="http://schemas.microsoft.com/office/drawing/2014/main" id="{B95F5C34-AA26-2F48-CE24-69A99AD52583}"/>
                </a:ext>
              </a:extLst>
            </p:cNvPr>
            <p:cNvSpPr txBox="1"/>
            <p:nvPr/>
          </p:nvSpPr>
          <p:spPr>
            <a:xfrm>
              <a:off x="-123227" y="9202421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49" name="กล่องข้อความ 289">
              <a:extLst>
                <a:ext uri="{FF2B5EF4-FFF2-40B4-BE49-F238E27FC236}">
                  <a16:creationId xmlns:a16="http://schemas.microsoft.com/office/drawing/2014/main" id="{8DDFDEBC-543B-7824-0A0C-D4D589CEA371}"/>
                </a:ext>
              </a:extLst>
            </p:cNvPr>
            <p:cNvSpPr txBox="1"/>
            <p:nvPr/>
          </p:nvSpPr>
          <p:spPr>
            <a:xfrm>
              <a:off x="-128416" y="9477051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759" name="กล่องข้อความ 289">
            <a:extLst>
              <a:ext uri="{FF2B5EF4-FFF2-40B4-BE49-F238E27FC236}">
                <a16:creationId xmlns:a16="http://schemas.microsoft.com/office/drawing/2014/main" id="{F538570F-6BA8-ACD1-236B-77074C800813}"/>
              </a:ext>
            </a:extLst>
          </p:cNvPr>
          <p:cNvSpPr txBox="1"/>
          <p:nvPr/>
        </p:nvSpPr>
        <p:spPr>
          <a:xfrm>
            <a:off x="1608840" y="802275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60" name="กล่องข้อความ 289">
            <a:extLst>
              <a:ext uri="{FF2B5EF4-FFF2-40B4-BE49-F238E27FC236}">
                <a16:creationId xmlns:a16="http://schemas.microsoft.com/office/drawing/2014/main" id="{A37BD456-7178-045D-9520-18984BB9DA38}"/>
              </a:ext>
            </a:extLst>
          </p:cNvPr>
          <p:cNvSpPr txBox="1"/>
          <p:nvPr/>
        </p:nvSpPr>
        <p:spPr>
          <a:xfrm>
            <a:off x="1607344" y="830302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61" name="กล่องข้อความ 289">
            <a:extLst>
              <a:ext uri="{FF2B5EF4-FFF2-40B4-BE49-F238E27FC236}">
                <a16:creationId xmlns:a16="http://schemas.microsoft.com/office/drawing/2014/main" id="{4C679C28-0B43-E6AB-77BF-BBBD50B6A5E2}"/>
              </a:ext>
            </a:extLst>
          </p:cNvPr>
          <p:cNvSpPr txBox="1"/>
          <p:nvPr/>
        </p:nvSpPr>
        <p:spPr>
          <a:xfrm>
            <a:off x="1611634" y="854330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62" name="กล่องข้อความ 289">
            <a:extLst>
              <a:ext uri="{FF2B5EF4-FFF2-40B4-BE49-F238E27FC236}">
                <a16:creationId xmlns:a16="http://schemas.microsoft.com/office/drawing/2014/main" id="{45987107-663E-B77A-D66C-07634818BECD}"/>
              </a:ext>
            </a:extLst>
          </p:cNvPr>
          <p:cNvSpPr txBox="1"/>
          <p:nvPr/>
        </p:nvSpPr>
        <p:spPr>
          <a:xfrm>
            <a:off x="1604867" y="878939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1764" name="Group 1763">
            <a:extLst>
              <a:ext uri="{FF2B5EF4-FFF2-40B4-BE49-F238E27FC236}">
                <a16:creationId xmlns:a16="http://schemas.microsoft.com/office/drawing/2014/main" id="{20B3696A-7140-D53C-7702-A87D7EBC53BA}"/>
              </a:ext>
            </a:extLst>
          </p:cNvPr>
          <p:cNvGrpSpPr/>
          <p:nvPr/>
        </p:nvGrpSpPr>
        <p:grpSpPr>
          <a:xfrm>
            <a:off x="2056670" y="2811257"/>
            <a:ext cx="1297870" cy="6634196"/>
            <a:chOff x="397650" y="2645009"/>
            <a:chExt cx="1297870" cy="6634196"/>
          </a:xfrm>
        </p:grpSpPr>
        <p:sp>
          <p:nvSpPr>
            <p:cNvPr id="1765" name="สี่เหลี่ยมผืนผ้า 4">
              <a:extLst>
                <a:ext uri="{FF2B5EF4-FFF2-40B4-BE49-F238E27FC236}">
                  <a16:creationId xmlns:a16="http://schemas.microsoft.com/office/drawing/2014/main" id="{B1955814-BC38-5365-DAD8-D54FCC5CB0D8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1766" name="กลุ่ม 265">
              <a:extLst>
                <a:ext uri="{FF2B5EF4-FFF2-40B4-BE49-F238E27FC236}">
                  <a16:creationId xmlns:a16="http://schemas.microsoft.com/office/drawing/2014/main" id="{7D3DF85E-40A1-9DA5-3CC9-BF80F05E643B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87" name="วงรี 610">
                <a:extLst>
                  <a:ext uri="{FF2B5EF4-FFF2-40B4-BE49-F238E27FC236}">
                    <a16:creationId xmlns:a16="http://schemas.microsoft.com/office/drawing/2014/main" id="{3578B084-CA22-A928-81EE-33A54EAEF02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8" name="วงรี 611">
                <a:extLst>
                  <a:ext uri="{FF2B5EF4-FFF2-40B4-BE49-F238E27FC236}">
                    <a16:creationId xmlns:a16="http://schemas.microsoft.com/office/drawing/2014/main" id="{EC9B070E-D6C2-1E53-A0FF-E97EAFB2D83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9" name="วงรี 612">
                <a:extLst>
                  <a:ext uri="{FF2B5EF4-FFF2-40B4-BE49-F238E27FC236}">
                    <a16:creationId xmlns:a16="http://schemas.microsoft.com/office/drawing/2014/main" id="{47B05FED-56D2-099A-58A7-A4D103A5EED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90" name="วงรี 613">
                <a:extLst>
                  <a:ext uri="{FF2B5EF4-FFF2-40B4-BE49-F238E27FC236}">
                    <a16:creationId xmlns:a16="http://schemas.microsoft.com/office/drawing/2014/main" id="{27846F56-570A-9255-90F3-A6AD6FE952C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67" name="กลุ่ม 298">
              <a:extLst>
                <a:ext uri="{FF2B5EF4-FFF2-40B4-BE49-F238E27FC236}">
                  <a16:creationId xmlns:a16="http://schemas.microsoft.com/office/drawing/2014/main" id="{C1CE0BAE-21FF-1721-5FC7-EC3623383372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83" name="วงรี 602">
                <a:extLst>
                  <a:ext uri="{FF2B5EF4-FFF2-40B4-BE49-F238E27FC236}">
                    <a16:creationId xmlns:a16="http://schemas.microsoft.com/office/drawing/2014/main" id="{444D9F4F-A40D-C5B2-E732-EAF55F55DDE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4" name="วงรี 603">
                <a:extLst>
                  <a:ext uri="{FF2B5EF4-FFF2-40B4-BE49-F238E27FC236}">
                    <a16:creationId xmlns:a16="http://schemas.microsoft.com/office/drawing/2014/main" id="{4873905F-8565-D2FC-A86A-D5DAC4EE343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5" name="วงรี 604">
                <a:extLst>
                  <a:ext uri="{FF2B5EF4-FFF2-40B4-BE49-F238E27FC236}">
                    <a16:creationId xmlns:a16="http://schemas.microsoft.com/office/drawing/2014/main" id="{0FA5807D-E61A-898A-BC31-CFC9EC85451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6" name="วงรี 609">
                <a:extLst>
                  <a:ext uri="{FF2B5EF4-FFF2-40B4-BE49-F238E27FC236}">
                    <a16:creationId xmlns:a16="http://schemas.microsoft.com/office/drawing/2014/main" id="{570AEB37-7732-A748-3807-97085483999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68" name="กลุ่ม 299">
              <a:extLst>
                <a:ext uri="{FF2B5EF4-FFF2-40B4-BE49-F238E27FC236}">
                  <a16:creationId xmlns:a16="http://schemas.microsoft.com/office/drawing/2014/main" id="{DA11A1C1-7CA6-52EE-F7AA-3CB4678DC91B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79" name="วงรี 562">
                <a:extLst>
                  <a:ext uri="{FF2B5EF4-FFF2-40B4-BE49-F238E27FC236}">
                    <a16:creationId xmlns:a16="http://schemas.microsoft.com/office/drawing/2014/main" id="{180D6781-B9D8-61E3-7CAD-78DB6047370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0" name="วงรี 563">
                <a:extLst>
                  <a:ext uri="{FF2B5EF4-FFF2-40B4-BE49-F238E27FC236}">
                    <a16:creationId xmlns:a16="http://schemas.microsoft.com/office/drawing/2014/main" id="{8A953810-2EDD-DB80-5366-3BD804956C5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1" name="วงรี 564">
                <a:extLst>
                  <a:ext uri="{FF2B5EF4-FFF2-40B4-BE49-F238E27FC236}">
                    <a16:creationId xmlns:a16="http://schemas.microsoft.com/office/drawing/2014/main" id="{D42AF429-63BB-76D5-91D2-0D650460C23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2" name="วงรี 601">
                <a:extLst>
                  <a:ext uri="{FF2B5EF4-FFF2-40B4-BE49-F238E27FC236}">
                    <a16:creationId xmlns:a16="http://schemas.microsoft.com/office/drawing/2014/main" id="{8A5B0959-92E9-C7B7-E676-42D52A95FCB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69" name="กลุ่ม 300">
              <a:extLst>
                <a:ext uri="{FF2B5EF4-FFF2-40B4-BE49-F238E27FC236}">
                  <a16:creationId xmlns:a16="http://schemas.microsoft.com/office/drawing/2014/main" id="{D7912338-FCE2-5E29-5BCF-FE0C7E1E6F75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75" name="วงรี 558">
                <a:extLst>
                  <a:ext uri="{FF2B5EF4-FFF2-40B4-BE49-F238E27FC236}">
                    <a16:creationId xmlns:a16="http://schemas.microsoft.com/office/drawing/2014/main" id="{B84A9837-E1CD-0A1E-3A05-E4F6CDC3023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6" name="วงรี 559">
                <a:extLst>
                  <a:ext uri="{FF2B5EF4-FFF2-40B4-BE49-F238E27FC236}">
                    <a16:creationId xmlns:a16="http://schemas.microsoft.com/office/drawing/2014/main" id="{86EA10C3-8811-F7DA-B45F-3ABD0247FF1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7" name="วงรี 560">
                <a:extLst>
                  <a:ext uri="{FF2B5EF4-FFF2-40B4-BE49-F238E27FC236}">
                    <a16:creationId xmlns:a16="http://schemas.microsoft.com/office/drawing/2014/main" id="{4DCDDB7A-510B-014F-8072-C210F78A369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8" name="วงรี 561">
                <a:extLst>
                  <a:ext uri="{FF2B5EF4-FFF2-40B4-BE49-F238E27FC236}">
                    <a16:creationId xmlns:a16="http://schemas.microsoft.com/office/drawing/2014/main" id="{4331D854-8676-3FD1-1818-14E2E0E37DF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0" name="กลุ่ม 301">
              <a:extLst>
                <a:ext uri="{FF2B5EF4-FFF2-40B4-BE49-F238E27FC236}">
                  <a16:creationId xmlns:a16="http://schemas.microsoft.com/office/drawing/2014/main" id="{310AB585-7D2D-CA78-055A-9AA33057090F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71" name="วงรี 554">
                <a:extLst>
                  <a:ext uri="{FF2B5EF4-FFF2-40B4-BE49-F238E27FC236}">
                    <a16:creationId xmlns:a16="http://schemas.microsoft.com/office/drawing/2014/main" id="{97E1B13D-92BC-4B91-793B-D1AF3E98AB2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2" name="วงรี 555">
                <a:extLst>
                  <a:ext uri="{FF2B5EF4-FFF2-40B4-BE49-F238E27FC236}">
                    <a16:creationId xmlns:a16="http://schemas.microsoft.com/office/drawing/2014/main" id="{6AE29457-5571-8F94-ED53-A4889497D87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3" name="วงรี 556">
                <a:extLst>
                  <a:ext uri="{FF2B5EF4-FFF2-40B4-BE49-F238E27FC236}">
                    <a16:creationId xmlns:a16="http://schemas.microsoft.com/office/drawing/2014/main" id="{A15EDE74-4798-3CFD-691C-8B235F11906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4" name="วงรี 557">
                <a:extLst>
                  <a:ext uri="{FF2B5EF4-FFF2-40B4-BE49-F238E27FC236}">
                    <a16:creationId xmlns:a16="http://schemas.microsoft.com/office/drawing/2014/main" id="{B518E989-F941-2E2B-DD32-0C8C5102406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1" name="กลุ่ม 302">
              <a:extLst>
                <a:ext uri="{FF2B5EF4-FFF2-40B4-BE49-F238E27FC236}">
                  <a16:creationId xmlns:a16="http://schemas.microsoft.com/office/drawing/2014/main" id="{F967FF14-4F89-8E2A-3027-9AA9334E57A5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67" name="วงรี 550">
                <a:extLst>
                  <a:ext uri="{FF2B5EF4-FFF2-40B4-BE49-F238E27FC236}">
                    <a16:creationId xmlns:a16="http://schemas.microsoft.com/office/drawing/2014/main" id="{ABAA0A1A-BF31-0B14-C414-58C793D8DFB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8" name="วงรี 551">
                <a:extLst>
                  <a:ext uri="{FF2B5EF4-FFF2-40B4-BE49-F238E27FC236}">
                    <a16:creationId xmlns:a16="http://schemas.microsoft.com/office/drawing/2014/main" id="{0FA9D337-E363-B47A-A757-F26554D50BE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9" name="วงรี 552">
                <a:extLst>
                  <a:ext uri="{FF2B5EF4-FFF2-40B4-BE49-F238E27FC236}">
                    <a16:creationId xmlns:a16="http://schemas.microsoft.com/office/drawing/2014/main" id="{88B9E4F7-F67F-1B32-6717-84B9E944C15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0" name="วงรี 553">
                <a:extLst>
                  <a:ext uri="{FF2B5EF4-FFF2-40B4-BE49-F238E27FC236}">
                    <a16:creationId xmlns:a16="http://schemas.microsoft.com/office/drawing/2014/main" id="{09273556-205F-2E4D-36F3-CE16638586C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2" name="กลุ่ม 303">
              <a:extLst>
                <a:ext uri="{FF2B5EF4-FFF2-40B4-BE49-F238E27FC236}">
                  <a16:creationId xmlns:a16="http://schemas.microsoft.com/office/drawing/2014/main" id="{166DD819-9963-3603-3A90-15547B9B5556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63" name="วงรี 546">
                <a:extLst>
                  <a:ext uri="{FF2B5EF4-FFF2-40B4-BE49-F238E27FC236}">
                    <a16:creationId xmlns:a16="http://schemas.microsoft.com/office/drawing/2014/main" id="{8D93E3CB-3EB1-0A02-C2AD-BB648EC1ABB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4" name="วงรี 547">
                <a:extLst>
                  <a:ext uri="{FF2B5EF4-FFF2-40B4-BE49-F238E27FC236}">
                    <a16:creationId xmlns:a16="http://schemas.microsoft.com/office/drawing/2014/main" id="{2FA65E9E-2D2B-75A7-5B72-77B6080B481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5" name="วงรี 548">
                <a:extLst>
                  <a:ext uri="{FF2B5EF4-FFF2-40B4-BE49-F238E27FC236}">
                    <a16:creationId xmlns:a16="http://schemas.microsoft.com/office/drawing/2014/main" id="{CCF17976-7787-EC9B-96D0-F8F926768DE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6" name="วงรี 549">
                <a:extLst>
                  <a:ext uri="{FF2B5EF4-FFF2-40B4-BE49-F238E27FC236}">
                    <a16:creationId xmlns:a16="http://schemas.microsoft.com/office/drawing/2014/main" id="{5699D341-F640-618F-EECE-304878CAF9E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3" name="กลุ่ม 304">
              <a:extLst>
                <a:ext uri="{FF2B5EF4-FFF2-40B4-BE49-F238E27FC236}">
                  <a16:creationId xmlns:a16="http://schemas.microsoft.com/office/drawing/2014/main" id="{9C3F7420-E9C5-97EE-44A2-EA334DA6DA7B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59" name="วงรี 542">
                <a:extLst>
                  <a:ext uri="{FF2B5EF4-FFF2-40B4-BE49-F238E27FC236}">
                    <a16:creationId xmlns:a16="http://schemas.microsoft.com/office/drawing/2014/main" id="{27D79F38-20F5-0BD2-5746-20D62092F36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0" name="วงรี 543">
                <a:extLst>
                  <a:ext uri="{FF2B5EF4-FFF2-40B4-BE49-F238E27FC236}">
                    <a16:creationId xmlns:a16="http://schemas.microsoft.com/office/drawing/2014/main" id="{3FEA3FB4-E8AA-C921-E545-C862AF835DA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1" name="วงรี 544">
                <a:extLst>
                  <a:ext uri="{FF2B5EF4-FFF2-40B4-BE49-F238E27FC236}">
                    <a16:creationId xmlns:a16="http://schemas.microsoft.com/office/drawing/2014/main" id="{F9D406BA-1877-690B-7C1B-84361DB05A6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2" name="วงรี 545">
                <a:extLst>
                  <a:ext uri="{FF2B5EF4-FFF2-40B4-BE49-F238E27FC236}">
                    <a16:creationId xmlns:a16="http://schemas.microsoft.com/office/drawing/2014/main" id="{9D98DE40-7E46-E11F-7AB1-F60B2AC26E0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4" name="กลุ่ม 305">
              <a:extLst>
                <a:ext uri="{FF2B5EF4-FFF2-40B4-BE49-F238E27FC236}">
                  <a16:creationId xmlns:a16="http://schemas.microsoft.com/office/drawing/2014/main" id="{CEA43D94-EC28-A8FA-5CD3-BD304271E805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55" name="วงรี 538">
                <a:extLst>
                  <a:ext uri="{FF2B5EF4-FFF2-40B4-BE49-F238E27FC236}">
                    <a16:creationId xmlns:a16="http://schemas.microsoft.com/office/drawing/2014/main" id="{789699CD-B77D-5D2E-FC93-720E27C949B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6" name="วงรี 539">
                <a:extLst>
                  <a:ext uri="{FF2B5EF4-FFF2-40B4-BE49-F238E27FC236}">
                    <a16:creationId xmlns:a16="http://schemas.microsoft.com/office/drawing/2014/main" id="{DB1AE766-8C8A-5231-6766-FC1DCF92EED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7" name="วงรี 540">
                <a:extLst>
                  <a:ext uri="{FF2B5EF4-FFF2-40B4-BE49-F238E27FC236}">
                    <a16:creationId xmlns:a16="http://schemas.microsoft.com/office/drawing/2014/main" id="{870507B7-1267-E015-4465-673196B8EA3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8" name="วงรี 541">
                <a:extLst>
                  <a:ext uri="{FF2B5EF4-FFF2-40B4-BE49-F238E27FC236}">
                    <a16:creationId xmlns:a16="http://schemas.microsoft.com/office/drawing/2014/main" id="{1C8932E4-B71B-5B6A-5DFB-54166B1B5B1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5" name="กลุ่ม 306">
              <a:extLst>
                <a:ext uri="{FF2B5EF4-FFF2-40B4-BE49-F238E27FC236}">
                  <a16:creationId xmlns:a16="http://schemas.microsoft.com/office/drawing/2014/main" id="{7FA51C77-BA77-A0F2-D28C-CE920EB06F33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51" name="วงรี 534">
                <a:extLst>
                  <a:ext uri="{FF2B5EF4-FFF2-40B4-BE49-F238E27FC236}">
                    <a16:creationId xmlns:a16="http://schemas.microsoft.com/office/drawing/2014/main" id="{CD7F4925-4F99-FD6A-F691-A67F81BBC9C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2" name="วงรี 535">
                <a:extLst>
                  <a:ext uri="{FF2B5EF4-FFF2-40B4-BE49-F238E27FC236}">
                    <a16:creationId xmlns:a16="http://schemas.microsoft.com/office/drawing/2014/main" id="{7933341F-8441-2722-7540-0EF69707B1E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3" name="วงรี 536">
                <a:extLst>
                  <a:ext uri="{FF2B5EF4-FFF2-40B4-BE49-F238E27FC236}">
                    <a16:creationId xmlns:a16="http://schemas.microsoft.com/office/drawing/2014/main" id="{EB420AF3-7397-EAEE-8DE5-542C2F8C211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4" name="วงรี 537">
                <a:extLst>
                  <a:ext uri="{FF2B5EF4-FFF2-40B4-BE49-F238E27FC236}">
                    <a16:creationId xmlns:a16="http://schemas.microsoft.com/office/drawing/2014/main" id="{DF165302-92D3-75F9-1E30-F3606F772D4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6" name="กลุ่ม 307">
              <a:extLst>
                <a:ext uri="{FF2B5EF4-FFF2-40B4-BE49-F238E27FC236}">
                  <a16:creationId xmlns:a16="http://schemas.microsoft.com/office/drawing/2014/main" id="{DC18E4B5-31CF-B82C-B1A4-74F9D6EAA84D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47" name="วงรี 530">
                <a:extLst>
                  <a:ext uri="{FF2B5EF4-FFF2-40B4-BE49-F238E27FC236}">
                    <a16:creationId xmlns:a16="http://schemas.microsoft.com/office/drawing/2014/main" id="{1D3BB6D6-1FE6-E4EF-E984-699BEB0407E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8" name="วงรี 531">
                <a:extLst>
                  <a:ext uri="{FF2B5EF4-FFF2-40B4-BE49-F238E27FC236}">
                    <a16:creationId xmlns:a16="http://schemas.microsoft.com/office/drawing/2014/main" id="{B5995F51-6E7A-720C-0B2B-B577C85B412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9" name="วงรี 532">
                <a:extLst>
                  <a:ext uri="{FF2B5EF4-FFF2-40B4-BE49-F238E27FC236}">
                    <a16:creationId xmlns:a16="http://schemas.microsoft.com/office/drawing/2014/main" id="{134E1626-EF30-E7A3-1644-1403FE1DF0C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0" name="วงรี 533">
                <a:extLst>
                  <a:ext uri="{FF2B5EF4-FFF2-40B4-BE49-F238E27FC236}">
                    <a16:creationId xmlns:a16="http://schemas.microsoft.com/office/drawing/2014/main" id="{A2191801-B126-CF9C-6066-F69F43A54EA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7" name="กลุ่ม 308">
              <a:extLst>
                <a:ext uri="{FF2B5EF4-FFF2-40B4-BE49-F238E27FC236}">
                  <a16:creationId xmlns:a16="http://schemas.microsoft.com/office/drawing/2014/main" id="{D517F2B1-F1BD-3747-AF95-B91BB3AF20DE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43" name="วงรี 526">
                <a:extLst>
                  <a:ext uri="{FF2B5EF4-FFF2-40B4-BE49-F238E27FC236}">
                    <a16:creationId xmlns:a16="http://schemas.microsoft.com/office/drawing/2014/main" id="{13DE0A0E-168F-6F48-6545-B7CAFF0FA78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4" name="วงรี 527">
                <a:extLst>
                  <a:ext uri="{FF2B5EF4-FFF2-40B4-BE49-F238E27FC236}">
                    <a16:creationId xmlns:a16="http://schemas.microsoft.com/office/drawing/2014/main" id="{3CB6698C-8253-6D25-E86F-6B912D3B64A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5" name="วงรี 528">
                <a:extLst>
                  <a:ext uri="{FF2B5EF4-FFF2-40B4-BE49-F238E27FC236}">
                    <a16:creationId xmlns:a16="http://schemas.microsoft.com/office/drawing/2014/main" id="{27BD7A9F-F96F-A08F-65BE-789777E66CD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6" name="วงรี 529">
                <a:extLst>
                  <a:ext uri="{FF2B5EF4-FFF2-40B4-BE49-F238E27FC236}">
                    <a16:creationId xmlns:a16="http://schemas.microsoft.com/office/drawing/2014/main" id="{A3205073-1E8B-5A79-227C-3FC7023F190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8" name="กลุ่ม 309">
              <a:extLst>
                <a:ext uri="{FF2B5EF4-FFF2-40B4-BE49-F238E27FC236}">
                  <a16:creationId xmlns:a16="http://schemas.microsoft.com/office/drawing/2014/main" id="{961D51E8-8A4B-36D7-C77B-0A1A3E9EC51C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39" name="วงรี 522">
                <a:extLst>
                  <a:ext uri="{FF2B5EF4-FFF2-40B4-BE49-F238E27FC236}">
                    <a16:creationId xmlns:a16="http://schemas.microsoft.com/office/drawing/2014/main" id="{6890B11C-D979-FF36-831A-F8DB05559D3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0" name="วงรี 523">
                <a:extLst>
                  <a:ext uri="{FF2B5EF4-FFF2-40B4-BE49-F238E27FC236}">
                    <a16:creationId xmlns:a16="http://schemas.microsoft.com/office/drawing/2014/main" id="{22B8371A-1CD6-7E52-298E-7127B0B7E67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1" name="วงรี 524">
                <a:extLst>
                  <a:ext uri="{FF2B5EF4-FFF2-40B4-BE49-F238E27FC236}">
                    <a16:creationId xmlns:a16="http://schemas.microsoft.com/office/drawing/2014/main" id="{C3389E8F-5957-67FA-5EE6-C11E0124C60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2" name="วงรี 525">
                <a:extLst>
                  <a:ext uri="{FF2B5EF4-FFF2-40B4-BE49-F238E27FC236}">
                    <a16:creationId xmlns:a16="http://schemas.microsoft.com/office/drawing/2014/main" id="{CB6AA1A3-E575-596A-8E9D-3FDCA93FB3A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9" name="กลุ่ม 310">
              <a:extLst>
                <a:ext uri="{FF2B5EF4-FFF2-40B4-BE49-F238E27FC236}">
                  <a16:creationId xmlns:a16="http://schemas.microsoft.com/office/drawing/2014/main" id="{9C447EBB-B4A1-2F13-6BF3-E1194A72CCE0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35" name="วงรี 508">
                <a:extLst>
                  <a:ext uri="{FF2B5EF4-FFF2-40B4-BE49-F238E27FC236}">
                    <a16:creationId xmlns:a16="http://schemas.microsoft.com/office/drawing/2014/main" id="{50C9851F-D3BA-42B3-16E4-4126C36EC0A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6" name="วงรี 510">
                <a:extLst>
                  <a:ext uri="{FF2B5EF4-FFF2-40B4-BE49-F238E27FC236}">
                    <a16:creationId xmlns:a16="http://schemas.microsoft.com/office/drawing/2014/main" id="{39DF1357-640C-17DB-D706-6D4B56AFB40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7" name="วงรี 520">
                <a:extLst>
                  <a:ext uri="{FF2B5EF4-FFF2-40B4-BE49-F238E27FC236}">
                    <a16:creationId xmlns:a16="http://schemas.microsoft.com/office/drawing/2014/main" id="{477CB667-0CB4-1CD8-0C2F-92A32C7E690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8" name="วงรี 521">
                <a:extLst>
                  <a:ext uri="{FF2B5EF4-FFF2-40B4-BE49-F238E27FC236}">
                    <a16:creationId xmlns:a16="http://schemas.microsoft.com/office/drawing/2014/main" id="{90E9B326-A5E7-A2B5-5443-690080CCB81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0" name="กลุ่ม 311">
              <a:extLst>
                <a:ext uri="{FF2B5EF4-FFF2-40B4-BE49-F238E27FC236}">
                  <a16:creationId xmlns:a16="http://schemas.microsoft.com/office/drawing/2014/main" id="{12DFE707-9C71-1EB1-14E2-96824EF64016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31" name="วงรี 337">
                <a:extLst>
                  <a:ext uri="{FF2B5EF4-FFF2-40B4-BE49-F238E27FC236}">
                    <a16:creationId xmlns:a16="http://schemas.microsoft.com/office/drawing/2014/main" id="{8CCDD1A0-1DDC-9CDA-B5E5-9D8BA3CA680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2" name="วงรี 338">
                <a:extLst>
                  <a:ext uri="{FF2B5EF4-FFF2-40B4-BE49-F238E27FC236}">
                    <a16:creationId xmlns:a16="http://schemas.microsoft.com/office/drawing/2014/main" id="{EFEEA187-5AFF-E2B8-2E78-E3D6D1AA33B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3" name="วงรี 339">
                <a:extLst>
                  <a:ext uri="{FF2B5EF4-FFF2-40B4-BE49-F238E27FC236}">
                    <a16:creationId xmlns:a16="http://schemas.microsoft.com/office/drawing/2014/main" id="{C96E7950-D1B9-553C-49BD-10EA5AFB865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4" name="วงรี 506">
                <a:extLst>
                  <a:ext uri="{FF2B5EF4-FFF2-40B4-BE49-F238E27FC236}">
                    <a16:creationId xmlns:a16="http://schemas.microsoft.com/office/drawing/2014/main" id="{05A14B1B-8A9C-D3BD-4514-6A4CEC71E3F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1" name="กลุ่ม 312">
              <a:extLst>
                <a:ext uri="{FF2B5EF4-FFF2-40B4-BE49-F238E27FC236}">
                  <a16:creationId xmlns:a16="http://schemas.microsoft.com/office/drawing/2014/main" id="{428737C7-773F-FB4F-501E-F765385CF435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27" name="วงรี 333">
                <a:extLst>
                  <a:ext uri="{FF2B5EF4-FFF2-40B4-BE49-F238E27FC236}">
                    <a16:creationId xmlns:a16="http://schemas.microsoft.com/office/drawing/2014/main" id="{17725744-1C37-ACF2-47E6-02B39522D93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8" name="วงรี 334">
                <a:extLst>
                  <a:ext uri="{FF2B5EF4-FFF2-40B4-BE49-F238E27FC236}">
                    <a16:creationId xmlns:a16="http://schemas.microsoft.com/office/drawing/2014/main" id="{E84A771A-5492-C102-6F77-73535A0FC64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9" name="วงรี 335">
                <a:extLst>
                  <a:ext uri="{FF2B5EF4-FFF2-40B4-BE49-F238E27FC236}">
                    <a16:creationId xmlns:a16="http://schemas.microsoft.com/office/drawing/2014/main" id="{AE6EB017-67B2-2371-DB8A-DF58BD1A06F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0" name="วงรี 336">
                <a:extLst>
                  <a:ext uri="{FF2B5EF4-FFF2-40B4-BE49-F238E27FC236}">
                    <a16:creationId xmlns:a16="http://schemas.microsoft.com/office/drawing/2014/main" id="{846F3020-E56F-646C-3F78-65DBBA18A8F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2" name="กลุ่ม 313">
              <a:extLst>
                <a:ext uri="{FF2B5EF4-FFF2-40B4-BE49-F238E27FC236}">
                  <a16:creationId xmlns:a16="http://schemas.microsoft.com/office/drawing/2014/main" id="{CAFF933C-2F85-C208-A8C3-4BC82FDBCF27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23" name="วงรี 329">
                <a:extLst>
                  <a:ext uri="{FF2B5EF4-FFF2-40B4-BE49-F238E27FC236}">
                    <a16:creationId xmlns:a16="http://schemas.microsoft.com/office/drawing/2014/main" id="{C315A093-87F1-9256-E2B3-AB345C44318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4" name="วงรี 330">
                <a:extLst>
                  <a:ext uri="{FF2B5EF4-FFF2-40B4-BE49-F238E27FC236}">
                    <a16:creationId xmlns:a16="http://schemas.microsoft.com/office/drawing/2014/main" id="{5459DC1A-E0B7-B8BC-4D8B-9B5E90806B9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5" name="วงรี 331">
                <a:extLst>
                  <a:ext uri="{FF2B5EF4-FFF2-40B4-BE49-F238E27FC236}">
                    <a16:creationId xmlns:a16="http://schemas.microsoft.com/office/drawing/2014/main" id="{F2CAF241-D688-3DCD-2F94-9426C702E9A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6" name="วงรี 332">
                <a:extLst>
                  <a:ext uri="{FF2B5EF4-FFF2-40B4-BE49-F238E27FC236}">
                    <a16:creationId xmlns:a16="http://schemas.microsoft.com/office/drawing/2014/main" id="{8C7B697D-37C4-2E1E-BCDD-1D0F215E73A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3" name="กลุ่ม 314">
              <a:extLst>
                <a:ext uri="{FF2B5EF4-FFF2-40B4-BE49-F238E27FC236}">
                  <a16:creationId xmlns:a16="http://schemas.microsoft.com/office/drawing/2014/main" id="{441DA5B6-1E5A-0435-77D4-188B7C9A3D14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19" name="วงรี 325">
                <a:extLst>
                  <a:ext uri="{FF2B5EF4-FFF2-40B4-BE49-F238E27FC236}">
                    <a16:creationId xmlns:a16="http://schemas.microsoft.com/office/drawing/2014/main" id="{71B76CFD-5F45-298A-98BB-C9177521273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0" name="วงรี 326">
                <a:extLst>
                  <a:ext uri="{FF2B5EF4-FFF2-40B4-BE49-F238E27FC236}">
                    <a16:creationId xmlns:a16="http://schemas.microsoft.com/office/drawing/2014/main" id="{7F7443CE-A3C7-0219-D340-7D8A48290BC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1" name="วงรี 327">
                <a:extLst>
                  <a:ext uri="{FF2B5EF4-FFF2-40B4-BE49-F238E27FC236}">
                    <a16:creationId xmlns:a16="http://schemas.microsoft.com/office/drawing/2014/main" id="{2AA6A234-58A8-58D0-510A-F3736D3458D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2" name="วงรี 328">
                <a:extLst>
                  <a:ext uri="{FF2B5EF4-FFF2-40B4-BE49-F238E27FC236}">
                    <a16:creationId xmlns:a16="http://schemas.microsoft.com/office/drawing/2014/main" id="{67C4A3D4-C021-4F52-29F9-61DF3F31B37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4" name="กลุ่ม 315">
              <a:extLst>
                <a:ext uri="{FF2B5EF4-FFF2-40B4-BE49-F238E27FC236}">
                  <a16:creationId xmlns:a16="http://schemas.microsoft.com/office/drawing/2014/main" id="{5BF90374-3D23-63DD-8469-0FADC266E602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15" name="วงรี 321">
                <a:extLst>
                  <a:ext uri="{FF2B5EF4-FFF2-40B4-BE49-F238E27FC236}">
                    <a16:creationId xmlns:a16="http://schemas.microsoft.com/office/drawing/2014/main" id="{F8DD866A-4FE3-C997-3C03-7920402F5BD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6" name="วงรี 322">
                <a:extLst>
                  <a:ext uri="{FF2B5EF4-FFF2-40B4-BE49-F238E27FC236}">
                    <a16:creationId xmlns:a16="http://schemas.microsoft.com/office/drawing/2014/main" id="{E49430CE-C4D0-C19A-1ABF-6A99D68C9C2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7" name="วงรี 323">
                <a:extLst>
                  <a:ext uri="{FF2B5EF4-FFF2-40B4-BE49-F238E27FC236}">
                    <a16:creationId xmlns:a16="http://schemas.microsoft.com/office/drawing/2014/main" id="{B9760F0A-EE6D-C8B8-2B31-8D7A2E7DD24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8" name="วงรี 324">
                <a:extLst>
                  <a:ext uri="{FF2B5EF4-FFF2-40B4-BE49-F238E27FC236}">
                    <a16:creationId xmlns:a16="http://schemas.microsoft.com/office/drawing/2014/main" id="{E931402C-AE44-6B99-6427-1427154BA4D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5" name="กลุ่ม 316">
              <a:extLst>
                <a:ext uri="{FF2B5EF4-FFF2-40B4-BE49-F238E27FC236}">
                  <a16:creationId xmlns:a16="http://schemas.microsoft.com/office/drawing/2014/main" id="{E50B921D-96D1-6E86-7114-C363C456E6B0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11" name="วงรี 317">
                <a:extLst>
                  <a:ext uri="{FF2B5EF4-FFF2-40B4-BE49-F238E27FC236}">
                    <a16:creationId xmlns:a16="http://schemas.microsoft.com/office/drawing/2014/main" id="{20BB73A4-6E52-E62A-9337-40063F65E8B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2" name="วงรี 318">
                <a:extLst>
                  <a:ext uri="{FF2B5EF4-FFF2-40B4-BE49-F238E27FC236}">
                    <a16:creationId xmlns:a16="http://schemas.microsoft.com/office/drawing/2014/main" id="{F14813AE-3FBA-E589-8828-334AD2C1B29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3" name="วงรี 319">
                <a:extLst>
                  <a:ext uri="{FF2B5EF4-FFF2-40B4-BE49-F238E27FC236}">
                    <a16:creationId xmlns:a16="http://schemas.microsoft.com/office/drawing/2014/main" id="{DC21B247-5B70-6DB0-F384-1DECC916788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4" name="วงรี 320">
                <a:extLst>
                  <a:ext uri="{FF2B5EF4-FFF2-40B4-BE49-F238E27FC236}">
                    <a16:creationId xmlns:a16="http://schemas.microsoft.com/office/drawing/2014/main" id="{F698053E-3FCC-CEC3-DD85-A6B2408E2A4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6" name="กลุ่ม 298">
              <a:extLst>
                <a:ext uri="{FF2B5EF4-FFF2-40B4-BE49-F238E27FC236}">
                  <a16:creationId xmlns:a16="http://schemas.microsoft.com/office/drawing/2014/main" id="{EA065894-F164-8745-B6AB-65FB4A8F05F3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07" name="วงรี 602">
                <a:extLst>
                  <a:ext uri="{FF2B5EF4-FFF2-40B4-BE49-F238E27FC236}">
                    <a16:creationId xmlns:a16="http://schemas.microsoft.com/office/drawing/2014/main" id="{86757C22-2EFF-6317-1884-42DA56617AF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8" name="วงรี 603">
                <a:extLst>
                  <a:ext uri="{FF2B5EF4-FFF2-40B4-BE49-F238E27FC236}">
                    <a16:creationId xmlns:a16="http://schemas.microsoft.com/office/drawing/2014/main" id="{C57D5175-DD3D-DB88-F551-E51B9DBEF3D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9" name="วงรี 604">
                <a:extLst>
                  <a:ext uri="{FF2B5EF4-FFF2-40B4-BE49-F238E27FC236}">
                    <a16:creationId xmlns:a16="http://schemas.microsoft.com/office/drawing/2014/main" id="{F1952AF8-2A24-AFB9-F4A4-7F67A5838A7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0" name="วงรี 609">
                <a:extLst>
                  <a:ext uri="{FF2B5EF4-FFF2-40B4-BE49-F238E27FC236}">
                    <a16:creationId xmlns:a16="http://schemas.microsoft.com/office/drawing/2014/main" id="{28157BEC-F657-BBC9-EFD0-387150AE7B6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7" name="กลุ่ม 298">
              <a:extLst>
                <a:ext uri="{FF2B5EF4-FFF2-40B4-BE49-F238E27FC236}">
                  <a16:creationId xmlns:a16="http://schemas.microsoft.com/office/drawing/2014/main" id="{77F86DA9-4181-2BA1-17FA-57E333F1D180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03" name="วงรี 602">
                <a:extLst>
                  <a:ext uri="{FF2B5EF4-FFF2-40B4-BE49-F238E27FC236}">
                    <a16:creationId xmlns:a16="http://schemas.microsoft.com/office/drawing/2014/main" id="{13B3C24A-705D-3750-4467-0B606D75872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4" name="วงรี 603">
                <a:extLst>
                  <a:ext uri="{FF2B5EF4-FFF2-40B4-BE49-F238E27FC236}">
                    <a16:creationId xmlns:a16="http://schemas.microsoft.com/office/drawing/2014/main" id="{F8387CD4-34A5-5B64-B316-66A525E4061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5" name="วงรี 604">
                <a:extLst>
                  <a:ext uri="{FF2B5EF4-FFF2-40B4-BE49-F238E27FC236}">
                    <a16:creationId xmlns:a16="http://schemas.microsoft.com/office/drawing/2014/main" id="{C4C50A6F-7A13-57A3-60D7-C8DFB2BB3A3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6" name="วงรี 609">
                <a:extLst>
                  <a:ext uri="{FF2B5EF4-FFF2-40B4-BE49-F238E27FC236}">
                    <a16:creationId xmlns:a16="http://schemas.microsoft.com/office/drawing/2014/main" id="{9C733528-FA18-DBE8-370D-0751A0904C0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8" name="กลุ่ม 265">
              <a:extLst>
                <a:ext uri="{FF2B5EF4-FFF2-40B4-BE49-F238E27FC236}">
                  <a16:creationId xmlns:a16="http://schemas.microsoft.com/office/drawing/2014/main" id="{0FA4A2F5-0EF4-058B-D487-47B8CF1094B6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99" name="วงรี 610">
                <a:extLst>
                  <a:ext uri="{FF2B5EF4-FFF2-40B4-BE49-F238E27FC236}">
                    <a16:creationId xmlns:a16="http://schemas.microsoft.com/office/drawing/2014/main" id="{35145FE7-CCDA-1615-E02D-04F8C6CA1A2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0" name="วงรี 611">
                <a:extLst>
                  <a:ext uri="{FF2B5EF4-FFF2-40B4-BE49-F238E27FC236}">
                    <a16:creationId xmlns:a16="http://schemas.microsoft.com/office/drawing/2014/main" id="{E0838ABF-9C59-1E6E-0BCF-27A6BD4DDFB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1" name="วงรี 612">
                <a:extLst>
                  <a:ext uri="{FF2B5EF4-FFF2-40B4-BE49-F238E27FC236}">
                    <a16:creationId xmlns:a16="http://schemas.microsoft.com/office/drawing/2014/main" id="{88DC75D5-955A-7C6C-D162-C1F8CB57D57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2" name="วงรี 613">
                <a:extLst>
                  <a:ext uri="{FF2B5EF4-FFF2-40B4-BE49-F238E27FC236}">
                    <a16:creationId xmlns:a16="http://schemas.microsoft.com/office/drawing/2014/main" id="{1B1B84A3-1C37-37FA-E5C9-3E8830BDAC8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9" name="กลุ่ม 298">
              <a:extLst>
                <a:ext uri="{FF2B5EF4-FFF2-40B4-BE49-F238E27FC236}">
                  <a16:creationId xmlns:a16="http://schemas.microsoft.com/office/drawing/2014/main" id="{F7D770C8-2FE3-1FE2-BA02-040C95D82514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95" name="วงรี 602">
                <a:extLst>
                  <a:ext uri="{FF2B5EF4-FFF2-40B4-BE49-F238E27FC236}">
                    <a16:creationId xmlns:a16="http://schemas.microsoft.com/office/drawing/2014/main" id="{D28A44C2-70BD-4C4A-4DD7-5F09AE41869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6" name="วงรี 603">
                <a:extLst>
                  <a:ext uri="{FF2B5EF4-FFF2-40B4-BE49-F238E27FC236}">
                    <a16:creationId xmlns:a16="http://schemas.microsoft.com/office/drawing/2014/main" id="{039B1334-7AB1-8E2E-1426-38F81C8A137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7" name="วงรี 604">
                <a:extLst>
                  <a:ext uri="{FF2B5EF4-FFF2-40B4-BE49-F238E27FC236}">
                    <a16:creationId xmlns:a16="http://schemas.microsoft.com/office/drawing/2014/main" id="{1FB2F275-7548-5995-E89E-90616880646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8" name="วงรี 609">
                <a:extLst>
                  <a:ext uri="{FF2B5EF4-FFF2-40B4-BE49-F238E27FC236}">
                    <a16:creationId xmlns:a16="http://schemas.microsoft.com/office/drawing/2014/main" id="{AC46853F-3408-1F18-1BC1-F202D3D4EA1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90" name="กลุ่ม 298">
              <a:extLst>
                <a:ext uri="{FF2B5EF4-FFF2-40B4-BE49-F238E27FC236}">
                  <a16:creationId xmlns:a16="http://schemas.microsoft.com/office/drawing/2014/main" id="{690E9A59-159D-4F88-38F0-9698A37AEE7E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91" name="วงรี 602">
                <a:extLst>
                  <a:ext uri="{FF2B5EF4-FFF2-40B4-BE49-F238E27FC236}">
                    <a16:creationId xmlns:a16="http://schemas.microsoft.com/office/drawing/2014/main" id="{FC36D5EE-902B-0ABF-4664-9EC544EA17A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2" name="วงรี 603">
                <a:extLst>
                  <a:ext uri="{FF2B5EF4-FFF2-40B4-BE49-F238E27FC236}">
                    <a16:creationId xmlns:a16="http://schemas.microsoft.com/office/drawing/2014/main" id="{AF84741C-0ADE-013E-F2DF-609E449E082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3" name="วงรี 604">
                <a:extLst>
                  <a:ext uri="{FF2B5EF4-FFF2-40B4-BE49-F238E27FC236}">
                    <a16:creationId xmlns:a16="http://schemas.microsoft.com/office/drawing/2014/main" id="{CCF554F7-B1E1-36BD-8045-B6C083A77E1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4" name="วงรี 609">
                <a:extLst>
                  <a:ext uri="{FF2B5EF4-FFF2-40B4-BE49-F238E27FC236}">
                    <a16:creationId xmlns:a16="http://schemas.microsoft.com/office/drawing/2014/main" id="{2FF7912B-7AF5-4D66-042D-BDD9A95A82C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2018" name="Group 2017">
            <a:extLst>
              <a:ext uri="{FF2B5EF4-FFF2-40B4-BE49-F238E27FC236}">
                <a16:creationId xmlns:a16="http://schemas.microsoft.com/office/drawing/2014/main" id="{61E6ED7B-A4F1-C5A3-D5BE-AB24FD21B215}"/>
              </a:ext>
            </a:extLst>
          </p:cNvPr>
          <p:cNvGrpSpPr/>
          <p:nvPr/>
        </p:nvGrpSpPr>
        <p:grpSpPr>
          <a:xfrm>
            <a:off x="3705411" y="2798416"/>
            <a:ext cx="1297870" cy="6634196"/>
            <a:chOff x="397650" y="2645009"/>
            <a:chExt cx="1297870" cy="6634196"/>
          </a:xfrm>
        </p:grpSpPr>
        <p:sp>
          <p:nvSpPr>
            <p:cNvPr id="2019" name="สี่เหลี่ยมผืนผ้า 4">
              <a:extLst>
                <a:ext uri="{FF2B5EF4-FFF2-40B4-BE49-F238E27FC236}">
                  <a16:creationId xmlns:a16="http://schemas.microsoft.com/office/drawing/2014/main" id="{1D0FBA1D-794A-1F77-4B85-4C5E2F468C9E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020" name="กลุ่ม 265">
              <a:extLst>
                <a:ext uri="{FF2B5EF4-FFF2-40B4-BE49-F238E27FC236}">
                  <a16:creationId xmlns:a16="http://schemas.microsoft.com/office/drawing/2014/main" id="{1030B7C3-EC47-0015-3EBC-34B1B7B364A7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41" name="วงรี 610">
                <a:extLst>
                  <a:ext uri="{FF2B5EF4-FFF2-40B4-BE49-F238E27FC236}">
                    <a16:creationId xmlns:a16="http://schemas.microsoft.com/office/drawing/2014/main" id="{FBEAD31F-9C67-0529-A022-B6ABCC23AE5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2" name="วงรี 611">
                <a:extLst>
                  <a:ext uri="{FF2B5EF4-FFF2-40B4-BE49-F238E27FC236}">
                    <a16:creationId xmlns:a16="http://schemas.microsoft.com/office/drawing/2014/main" id="{FA1B62B6-9459-9B42-DAE0-7FCDAB23191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3" name="วงรี 612">
                <a:extLst>
                  <a:ext uri="{FF2B5EF4-FFF2-40B4-BE49-F238E27FC236}">
                    <a16:creationId xmlns:a16="http://schemas.microsoft.com/office/drawing/2014/main" id="{6415EBB7-CE0D-89A8-A887-18094FE9B00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4" name="วงรี 613">
                <a:extLst>
                  <a:ext uri="{FF2B5EF4-FFF2-40B4-BE49-F238E27FC236}">
                    <a16:creationId xmlns:a16="http://schemas.microsoft.com/office/drawing/2014/main" id="{BCE00342-AEEA-51EC-6918-7FA6B30D8E7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1" name="กลุ่ม 298">
              <a:extLst>
                <a:ext uri="{FF2B5EF4-FFF2-40B4-BE49-F238E27FC236}">
                  <a16:creationId xmlns:a16="http://schemas.microsoft.com/office/drawing/2014/main" id="{4FBDCCFE-A381-F4B6-68BC-B4B9D4CAD291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37" name="วงรี 602">
                <a:extLst>
                  <a:ext uri="{FF2B5EF4-FFF2-40B4-BE49-F238E27FC236}">
                    <a16:creationId xmlns:a16="http://schemas.microsoft.com/office/drawing/2014/main" id="{76AC31A7-B761-4150-430D-612E1E57D17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8" name="วงรี 603">
                <a:extLst>
                  <a:ext uri="{FF2B5EF4-FFF2-40B4-BE49-F238E27FC236}">
                    <a16:creationId xmlns:a16="http://schemas.microsoft.com/office/drawing/2014/main" id="{0B325302-21B0-1DFF-AFF7-8002969CF60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9" name="วงรี 604">
                <a:extLst>
                  <a:ext uri="{FF2B5EF4-FFF2-40B4-BE49-F238E27FC236}">
                    <a16:creationId xmlns:a16="http://schemas.microsoft.com/office/drawing/2014/main" id="{73C2E88B-9999-D3C9-D1BE-98D470E9A33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0" name="วงรี 609">
                <a:extLst>
                  <a:ext uri="{FF2B5EF4-FFF2-40B4-BE49-F238E27FC236}">
                    <a16:creationId xmlns:a16="http://schemas.microsoft.com/office/drawing/2014/main" id="{B1CC5862-29D0-AA55-2676-AF6C9BB38EF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2" name="กลุ่ม 299">
              <a:extLst>
                <a:ext uri="{FF2B5EF4-FFF2-40B4-BE49-F238E27FC236}">
                  <a16:creationId xmlns:a16="http://schemas.microsoft.com/office/drawing/2014/main" id="{B20CD867-CA49-C1C5-F11E-01280C365C93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33" name="วงรี 562">
                <a:extLst>
                  <a:ext uri="{FF2B5EF4-FFF2-40B4-BE49-F238E27FC236}">
                    <a16:creationId xmlns:a16="http://schemas.microsoft.com/office/drawing/2014/main" id="{325B9C33-1FCD-F116-8BD1-E3D33C13DBF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4" name="วงรี 563">
                <a:extLst>
                  <a:ext uri="{FF2B5EF4-FFF2-40B4-BE49-F238E27FC236}">
                    <a16:creationId xmlns:a16="http://schemas.microsoft.com/office/drawing/2014/main" id="{90E821EF-5A21-A085-C8F5-A2D36CF4043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5" name="วงรี 564">
                <a:extLst>
                  <a:ext uri="{FF2B5EF4-FFF2-40B4-BE49-F238E27FC236}">
                    <a16:creationId xmlns:a16="http://schemas.microsoft.com/office/drawing/2014/main" id="{FEE08342-EE03-0DB4-6833-ECAE2730AE3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6" name="วงรี 601">
                <a:extLst>
                  <a:ext uri="{FF2B5EF4-FFF2-40B4-BE49-F238E27FC236}">
                    <a16:creationId xmlns:a16="http://schemas.microsoft.com/office/drawing/2014/main" id="{31D623F6-A5E9-DF2B-AE99-440078789AC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3" name="กลุ่ม 300">
              <a:extLst>
                <a:ext uri="{FF2B5EF4-FFF2-40B4-BE49-F238E27FC236}">
                  <a16:creationId xmlns:a16="http://schemas.microsoft.com/office/drawing/2014/main" id="{F0982805-FA48-67EE-0CDE-126F8413B3A2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29" name="วงรี 558">
                <a:extLst>
                  <a:ext uri="{FF2B5EF4-FFF2-40B4-BE49-F238E27FC236}">
                    <a16:creationId xmlns:a16="http://schemas.microsoft.com/office/drawing/2014/main" id="{B4C2EF16-9C61-2BA2-38F7-7333FF6D929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0" name="วงรี 559">
                <a:extLst>
                  <a:ext uri="{FF2B5EF4-FFF2-40B4-BE49-F238E27FC236}">
                    <a16:creationId xmlns:a16="http://schemas.microsoft.com/office/drawing/2014/main" id="{F749F0B2-A621-24A9-B497-C21FA8F2F90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1" name="วงรี 560">
                <a:extLst>
                  <a:ext uri="{FF2B5EF4-FFF2-40B4-BE49-F238E27FC236}">
                    <a16:creationId xmlns:a16="http://schemas.microsoft.com/office/drawing/2014/main" id="{BBFFB702-EBFF-E510-CA0D-E8157CED56C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2" name="วงรี 561">
                <a:extLst>
                  <a:ext uri="{FF2B5EF4-FFF2-40B4-BE49-F238E27FC236}">
                    <a16:creationId xmlns:a16="http://schemas.microsoft.com/office/drawing/2014/main" id="{804AECAC-FA77-D3A7-A885-1804E641AE0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4" name="กลุ่ม 301">
              <a:extLst>
                <a:ext uri="{FF2B5EF4-FFF2-40B4-BE49-F238E27FC236}">
                  <a16:creationId xmlns:a16="http://schemas.microsoft.com/office/drawing/2014/main" id="{12189BE9-C865-F12A-3B4A-AB52412EE7F4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25" name="วงรี 554">
                <a:extLst>
                  <a:ext uri="{FF2B5EF4-FFF2-40B4-BE49-F238E27FC236}">
                    <a16:creationId xmlns:a16="http://schemas.microsoft.com/office/drawing/2014/main" id="{A6BF1676-E8DA-B550-F40C-0253EDBBC94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6" name="วงรี 555">
                <a:extLst>
                  <a:ext uri="{FF2B5EF4-FFF2-40B4-BE49-F238E27FC236}">
                    <a16:creationId xmlns:a16="http://schemas.microsoft.com/office/drawing/2014/main" id="{E03F491E-F620-F7A2-4A27-7ED52588969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7" name="วงรี 556">
                <a:extLst>
                  <a:ext uri="{FF2B5EF4-FFF2-40B4-BE49-F238E27FC236}">
                    <a16:creationId xmlns:a16="http://schemas.microsoft.com/office/drawing/2014/main" id="{4BF5B18F-A79F-92A9-7300-F2B0331E89A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8" name="วงรี 557">
                <a:extLst>
                  <a:ext uri="{FF2B5EF4-FFF2-40B4-BE49-F238E27FC236}">
                    <a16:creationId xmlns:a16="http://schemas.microsoft.com/office/drawing/2014/main" id="{DAEE42DC-FD70-303C-4A41-3334A912D7F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5" name="กลุ่ม 302">
              <a:extLst>
                <a:ext uri="{FF2B5EF4-FFF2-40B4-BE49-F238E27FC236}">
                  <a16:creationId xmlns:a16="http://schemas.microsoft.com/office/drawing/2014/main" id="{351376C2-A0F4-2825-E227-1B15933B822E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21" name="วงรี 550">
                <a:extLst>
                  <a:ext uri="{FF2B5EF4-FFF2-40B4-BE49-F238E27FC236}">
                    <a16:creationId xmlns:a16="http://schemas.microsoft.com/office/drawing/2014/main" id="{54E5719F-8BA2-2219-4593-4DAB5A8FCCD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2" name="วงรี 551">
                <a:extLst>
                  <a:ext uri="{FF2B5EF4-FFF2-40B4-BE49-F238E27FC236}">
                    <a16:creationId xmlns:a16="http://schemas.microsoft.com/office/drawing/2014/main" id="{1917AA7E-398A-8534-386F-D169FFF5C85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3" name="วงรี 552">
                <a:extLst>
                  <a:ext uri="{FF2B5EF4-FFF2-40B4-BE49-F238E27FC236}">
                    <a16:creationId xmlns:a16="http://schemas.microsoft.com/office/drawing/2014/main" id="{C75DCA9B-5D73-7CE5-E530-0AE98E70E04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4" name="วงรี 553">
                <a:extLst>
                  <a:ext uri="{FF2B5EF4-FFF2-40B4-BE49-F238E27FC236}">
                    <a16:creationId xmlns:a16="http://schemas.microsoft.com/office/drawing/2014/main" id="{7885E40E-AA21-840B-ACE0-A103F7A0882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6" name="กลุ่ม 303">
              <a:extLst>
                <a:ext uri="{FF2B5EF4-FFF2-40B4-BE49-F238E27FC236}">
                  <a16:creationId xmlns:a16="http://schemas.microsoft.com/office/drawing/2014/main" id="{D0B782FD-ECD5-DEAD-AE9C-3472CCC322A3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17" name="วงรี 546">
                <a:extLst>
                  <a:ext uri="{FF2B5EF4-FFF2-40B4-BE49-F238E27FC236}">
                    <a16:creationId xmlns:a16="http://schemas.microsoft.com/office/drawing/2014/main" id="{68F1346D-7437-CF57-5A1D-C48C9003CC0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8" name="วงรี 547">
                <a:extLst>
                  <a:ext uri="{FF2B5EF4-FFF2-40B4-BE49-F238E27FC236}">
                    <a16:creationId xmlns:a16="http://schemas.microsoft.com/office/drawing/2014/main" id="{63A674E3-7D35-E194-3B63-6BAFB503A4D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9" name="วงรี 548">
                <a:extLst>
                  <a:ext uri="{FF2B5EF4-FFF2-40B4-BE49-F238E27FC236}">
                    <a16:creationId xmlns:a16="http://schemas.microsoft.com/office/drawing/2014/main" id="{7768E48B-2F95-8E09-78A2-460772CE3B1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0" name="วงรี 549">
                <a:extLst>
                  <a:ext uri="{FF2B5EF4-FFF2-40B4-BE49-F238E27FC236}">
                    <a16:creationId xmlns:a16="http://schemas.microsoft.com/office/drawing/2014/main" id="{2680B92D-F3DA-B3FD-AA8D-011D294951C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7" name="กลุ่ม 304">
              <a:extLst>
                <a:ext uri="{FF2B5EF4-FFF2-40B4-BE49-F238E27FC236}">
                  <a16:creationId xmlns:a16="http://schemas.microsoft.com/office/drawing/2014/main" id="{3313B2AD-5232-3B46-BDAB-C94330D6F629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13" name="วงรี 542">
                <a:extLst>
                  <a:ext uri="{FF2B5EF4-FFF2-40B4-BE49-F238E27FC236}">
                    <a16:creationId xmlns:a16="http://schemas.microsoft.com/office/drawing/2014/main" id="{180C9126-2D0E-13F4-0C87-C5035377835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4" name="วงรี 543">
                <a:extLst>
                  <a:ext uri="{FF2B5EF4-FFF2-40B4-BE49-F238E27FC236}">
                    <a16:creationId xmlns:a16="http://schemas.microsoft.com/office/drawing/2014/main" id="{D85F9C71-0828-6F25-CC64-CB157F08B69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5" name="วงรี 544">
                <a:extLst>
                  <a:ext uri="{FF2B5EF4-FFF2-40B4-BE49-F238E27FC236}">
                    <a16:creationId xmlns:a16="http://schemas.microsoft.com/office/drawing/2014/main" id="{68D508E3-5EF5-1E18-76F0-7067B98805D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6" name="วงรี 545">
                <a:extLst>
                  <a:ext uri="{FF2B5EF4-FFF2-40B4-BE49-F238E27FC236}">
                    <a16:creationId xmlns:a16="http://schemas.microsoft.com/office/drawing/2014/main" id="{0646DF34-7827-6C1D-A911-9A51AE32BFF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8" name="กลุ่ม 305">
              <a:extLst>
                <a:ext uri="{FF2B5EF4-FFF2-40B4-BE49-F238E27FC236}">
                  <a16:creationId xmlns:a16="http://schemas.microsoft.com/office/drawing/2014/main" id="{D5F2D291-9285-303C-8A8A-42322BB2B901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09" name="วงรี 538">
                <a:extLst>
                  <a:ext uri="{FF2B5EF4-FFF2-40B4-BE49-F238E27FC236}">
                    <a16:creationId xmlns:a16="http://schemas.microsoft.com/office/drawing/2014/main" id="{87921CB9-5801-8FFE-3A9E-6EA17A769D9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0" name="วงรี 539">
                <a:extLst>
                  <a:ext uri="{FF2B5EF4-FFF2-40B4-BE49-F238E27FC236}">
                    <a16:creationId xmlns:a16="http://schemas.microsoft.com/office/drawing/2014/main" id="{DCB4A21E-E952-B418-B02A-379B72F416C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1" name="วงรี 540">
                <a:extLst>
                  <a:ext uri="{FF2B5EF4-FFF2-40B4-BE49-F238E27FC236}">
                    <a16:creationId xmlns:a16="http://schemas.microsoft.com/office/drawing/2014/main" id="{B02E45BE-96BD-6DF8-E35F-A6BB2CE018D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2" name="วงรี 541">
                <a:extLst>
                  <a:ext uri="{FF2B5EF4-FFF2-40B4-BE49-F238E27FC236}">
                    <a16:creationId xmlns:a16="http://schemas.microsoft.com/office/drawing/2014/main" id="{99676FA6-553C-270E-255A-AB1EA1AB3FB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9" name="กลุ่ม 306">
              <a:extLst>
                <a:ext uri="{FF2B5EF4-FFF2-40B4-BE49-F238E27FC236}">
                  <a16:creationId xmlns:a16="http://schemas.microsoft.com/office/drawing/2014/main" id="{8D6F988F-0285-5885-8E05-F1F4938405EA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05" name="วงรี 534">
                <a:extLst>
                  <a:ext uri="{FF2B5EF4-FFF2-40B4-BE49-F238E27FC236}">
                    <a16:creationId xmlns:a16="http://schemas.microsoft.com/office/drawing/2014/main" id="{E6136732-7877-559B-AC06-47FBD19D996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6" name="วงรี 535">
                <a:extLst>
                  <a:ext uri="{FF2B5EF4-FFF2-40B4-BE49-F238E27FC236}">
                    <a16:creationId xmlns:a16="http://schemas.microsoft.com/office/drawing/2014/main" id="{06E50AA2-61F9-D345-0F90-781019978F5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7" name="วงรี 536">
                <a:extLst>
                  <a:ext uri="{FF2B5EF4-FFF2-40B4-BE49-F238E27FC236}">
                    <a16:creationId xmlns:a16="http://schemas.microsoft.com/office/drawing/2014/main" id="{8DF5DCCF-C5F4-08AE-56A4-276EEFA0A84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8" name="วงรี 537">
                <a:extLst>
                  <a:ext uri="{FF2B5EF4-FFF2-40B4-BE49-F238E27FC236}">
                    <a16:creationId xmlns:a16="http://schemas.microsoft.com/office/drawing/2014/main" id="{FD8E0CE0-BD35-FD80-233A-92BCE5131F4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0" name="กลุ่ม 307">
              <a:extLst>
                <a:ext uri="{FF2B5EF4-FFF2-40B4-BE49-F238E27FC236}">
                  <a16:creationId xmlns:a16="http://schemas.microsoft.com/office/drawing/2014/main" id="{7F71B293-E0C1-EE67-0CF7-A53D45B131D9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01" name="วงรี 530">
                <a:extLst>
                  <a:ext uri="{FF2B5EF4-FFF2-40B4-BE49-F238E27FC236}">
                    <a16:creationId xmlns:a16="http://schemas.microsoft.com/office/drawing/2014/main" id="{3946AA08-6B88-4C5D-6C0B-A2992C0EFD0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2" name="วงรี 531">
                <a:extLst>
                  <a:ext uri="{FF2B5EF4-FFF2-40B4-BE49-F238E27FC236}">
                    <a16:creationId xmlns:a16="http://schemas.microsoft.com/office/drawing/2014/main" id="{E41079F8-BCDE-AA74-9913-E1A0D1A644F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3" name="วงรี 532">
                <a:extLst>
                  <a:ext uri="{FF2B5EF4-FFF2-40B4-BE49-F238E27FC236}">
                    <a16:creationId xmlns:a16="http://schemas.microsoft.com/office/drawing/2014/main" id="{88A9CFBF-D14C-C844-CED4-92F656B998E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4" name="วงรี 533">
                <a:extLst>
                  <a:ext uri="{FF2B5EF4-FFF2-40B4-BE49-F238E27FC236}">
                    <a16:creationId xmlns:a16="http://schemas.microsoft.com/office/drawing/2014/main" id="{2A0118F9-E42A-6E8B-0ADA-B1DC3ECD4DD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1" name="กลุ่ม 308">
              <a:extLst>
                <a:ext uri="{FF2B5EF4-FFF2-40B4-BE49-F238E27FC236}">
                  <a16:creationId xmlns:a16="http://schemas.microsoft.com/office/drawing/2014/main" id="{82BD2AF0-54D6-FF06-BA70-BB782C993DD6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97" name="วงรี 526">
                <a:extLst>
                  <a:ext uri="{FF2B5EF4-FFF2-40B4-BE49-F238E27FC236}">
                    <a16:creationId xmlns:a16="http://schemas.microsoft.com/office/drawing/2014/main" id="{D7C1153A-6BB5-4A35-D167-7A80A463FB6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8" name="วงรี 527">
                <a:extLst>
                  <a:ext uri="{FF2B5EF4-FFF2-40B4-BE49-F238E27FC236}">
                    <a16:creationId xmlns:a16="http://schemas.microsoft.com/office/drawing/2014/main" id="{E6E7BDB1-9AFF-85E6-1003-48C6FDEE575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9" name="วงรี 528">
                <a:extLst>
                  <a:ext uri="{FF2B5EF4-FFF2-40B4-BE49-F238E27FC236}">
                    <a16:creationId xmlns:a16="http://schemas.microsoft.com/office/drawing/2014/main" id="{F4EE6773-BE6D-74C3-3B3C-1A8E4666067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0" name="วงรี 529">
                <a:extLst>
                  <a:ext uri="{FF2B5EF4-FFF2-40B4-BE49-F238E27FC236}">
                    <a16:creationId xmlns:a16="http://schemas.microsoft.com/office/drawing/2014/main" id="{49D0EE7F-E852-9F3C-466C-DE08DCB31D0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2" name="กลุ่ม 309">
              <a:extLst>
                <a:ext uri="{FF2B5EF4-FFF2-40B4-BE49-F238E27FC236}">
                  <a16:creationId xmlns:a16="http://schemas.microsoft.com/office/drawing/2014/main" id="{ACA630BB-4BC9-8A3D-E19F-5C64A343E9B3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93" name="วงรี 522">
                <a:extLst>
                  <a:ext uri="{FF2B5EF4-FFF2-40B4-BE49-F238E27FC236}">
                    <a16:creationId xmlns:a16="http://schemas.microsoft.com/office/drawing/2014/main" id="{6BFF04F6-5D9B-7154-CEF1-4C186CA4382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4" name="วงรี 523">
                <a:extLst>
                  <a:ext uri="{FF2B5EF4-FFF2-40B4-BE49-F238E27FC236}">
                    <a16:creationId xmlns:a16="http://schemas.microsoft.com/office/drawing/2014/main" id="{12CB0722-AE88-1137-A059-DBBFC3A1C5F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5" name="วงรี 524">
                <a:extLst>
                  <a:ext uri="{FF2B5EF4-FFF2-40B4-BE49-F238E27FC236}">
                    <a16:creationId xmlns:a16="http://schemas.microsoft.com/office/drawing/2014/main" id="{B5CE484A-08D5-C7CC-D78A-3F0C73DA52C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6" name="วงรี 525">
                <a:extLst>
                  <a:ext uri="{FF2B5EF4-FFF2-40B4-BE49-F238E27FC236}">
                    <a16:creationId xmlns:a16="http://schemas.microsoft.com/office/drawing/2014/main" id="{E9A784BA-3A3A-E87F-3C9E-570AD861F8D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3" name="กลุ่ม 310">
              <a:extLst>
                <a:ext uri="{FF2B5EF4-FFF2-40B4-BE49-F238E27FC236}">
                  <a16:creationId xmlns:a16="http://schemas.microsoft.com/office/drawing/2014/main" id="{7280B17A-81C4-7ABF-88CD-1C3982C641EC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89" name="วงรี 508">
                <a:extLst>
                  <a:ext uri="{FF2B5EF4-FFF2-40B4-BE49-F238E27FC236}">
                    <a16:creationId xmlns:a16="http://schemas.microsoft.com/office/drawing/2014/main" id="{9D13E087-5530-54DA-EB05-DDCD58A56EE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0" name="วงรี 510">
                <a:extLst>
                  <a:ext uri="{FF2B5EF4-FFF2-40B4-BE49-F238E27FC236}">
                    <a16:creationId xmlns:a16="http://schemas.microsoft.com/office/drawing/2014/main" id="{BCA3C5BF-3B63-BD98-54BD-DC61868D1B4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1" name="วงรี 520">
                <a:extLst>
                  <a:ext uri="{FF2B5EF4-FFF2-40B4-BE49-F238E27FC236}">
                    <a16:creationId xmlns:a16="http://schemas.microsoft.com/office/drawing/2014/main" id="{56B93E6C-4C7D-5ADA-181B-EE653F1827B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2" name="วงรี 521">
                <a:extLst>
                  <a:ext uri="{FF2B5EF4-FFF2-40B4-BE49-F238E27FC236}">
                    <a16:creationId xmlns:a16="http://schemas.microsoft.com/office/drawing/2014/main" id="{DAE0A302-04A7-55FD-A729-247D1774123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4" name="กลุ่ม 311">
              <a:extLst>
                <a:ext uri="{FF2B5EF4-FFF2-40B4-BE49-F238E27FC236}">
                  <a16:creationId xmlns:a16="http://schemas.microsoft.com/office/drawing/2014/main" id="{A89DBE4C-D9AE-E5A1-6D61-E93EA2AFA673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85" name="วงรี 337">
                <a:extLst>
                  <a:ext uri="{FF2B5EF4-FFF2-40B4-BE49-F238E27FC236}">
                    <a16:creationId xmlns:a16="http://schemas.microsoft.com/office/drawing/2014/main" id="{A5DEA600-45EA-55B6-ECBD-261E5EAACAE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6" name="วงรี 338">
                <a:extLst>
                  <a:ext uri="{FF2B5EF4-FFF2-40B4-BE49-F238E27FC236}">
                    <a16:creationId xmlns:a16="http://schemas.microsoft.com/office/drawing/2014/main" id="{7F5EDBF8-996C-8B40-5DB6-6E151457A4D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7" name="วงรี 339">
                <a:extLst>
                  <a:ext uri="{FF2B5EF4-FFF2-40B4-BE49-F238E27FC236}">
                    <a16:creationId xmlns:a16="http://schemas.microsoft.com/office/drawing/2014/main" id="{04BD91D0-661B-7FB7-E3B0-BD0DE856665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8" name="วงรี 506">
                <a:extLst>
                  <a:ext uri="{FF2B5EF4-FFF2-40B4-BE49-F238E27FC236}">
                    <a16:creationId xmlns:a16="http://schemas.microsoft.com/office/drawing/2014/main" id="{19EC5B68-7A85-B09C-5024-78CE64701AF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5" name="กลุ่ม 312">
              <a:extLst>
                <a:ext uri="{FF2B5EF4-FFF2-40B4-BE49-F238E27FC236}">
                  <a16:creationId xmlns:a16="http://schemas.microsoft.com/office/drawing/2014/main" id="{1840BC57-FF9E-C683-14F4-BBD0EF1AFC7B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81" name="วงรี 333">
                <a:extLst>
                  <a:ext uri="{FF2B5EF4-FFF2-40B4-BE49-F238E27FC236}">
                    <a16:creationId xmlns:a16="http://schemas.microsoft.com/office/drawing/2014/main" id="{751176FF-7751-E136-DB3D-925D2883F5F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2" name="วงรี 334">
                <a:extLst>
                  <a:ext uri="{FF2B5EF4-FFF2-40B4-BE49-F238E27FC236}">
                    <a16:creationId xmlns:a16="http://schemas.microsoft.com/office/drawing/2014/main" id="{E66B926E-60E9-2B6C-3983-12717F98906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3" name="วงรี 335">
                <a:extLst>
                  <a:ext uri="{FF2B5EF4-FFF2-40B4-BE49-F238E27FC236}">
                    <a16:creationId xmlns:a16="http://schemas.microsoft.com/office/drawing/2014/main" id="{7D758CBF-1280-62DE-E9CB-F44D189AF62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4" name="วงรี 336">
                <a:extLst>
                  <a:ext uri="{FF2B5EF4-FFF2-40B4-BE49-F238E27FC236}">
                    <a16:creationId xmlns:a16="http://schemas.microsoft.com/office/drawing/2014/main" id="{742139E8-4E28-A845-EE6A-9F7A7E6A502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6" name="กลุ่ม 313">
              <a:extLst>
                <a:ext uri="{FF2B5EF4-FFF2-40B4-BE49-F238E27FC236}">
                  <a16:creationId xmlns:a16="http://schemas.microsoft.com/office/drawing/2014/main" id="{52D0F2BB-AE42-5BDE-38E5-EF99C6F386C0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77" name="วงรี 329">
                <a:extLst>
                  <a:ext uri="{FF2B5EF4-FFF2-40B4-BE49-F238E27FC236}">
                    <a16:creationId xmlns:a16="http://schemas.microsoft.com/office/drawing/2014/main" id="{77AE9F3E-A3B0-0FD1-A178-545AFD74C1B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8" name="วงรี 330">
                <a:extLst>
                  <a:ext uri="{FF2B5EF4-FFF2-40B4-BE49-F238E27FC236}">
                    <a16:creationId xmlns:a16="http://schemas.microsoft.com/office/drawing/2014/main" id="{8D11D8C8-5CD7-53C8-50B3-A6FE1FCFB24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9" name="วงรี 331">
                <a:extLst>
                  <a:ext uri="{FF2B5EF4-FFF2-40B4-BE49-F238E27FC236}">
                    <a16:creationId xmlns:a16="http://schemas.microsoft.com/office/drawing/2014/main" id="{39565034-ACDF-A86E-C82F-333F64A7DA7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0" name="วงรี 332">
                <a:extLst>
                  <a:ext uri="{FF2B5EF4-FFF2-40B4-BE49-F238E27FC236}">
                    <a16:creationId xmlns:a16="http://schemas.microsoft.com/office/drawing/2014/main" id="{8D64644D-94AF-B3B8-3452-D0C28015590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7" name="กลุ่ม 314">
              <a:extLst>
                <a:ext uri="{FF2B5EF4-FFF2-40B4-BE49-F238E27FC236}">
                  <a16:creationId xmlns:a16="http://schemas.microsoft.com/office/drawing/2014/main" id="{7912D940-7E42-524C-C09C-BFAEBDB6A32A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73" name="วงรี 325">
                <a:extLst>
                  <a:ext uri="{FF2B5EF4-FFF2-40B4-BE49-F238E27FC236}">
                    <a16:creationId xmlns:a16="http://schemas.microsoft.com/office/drawing/2014/main" id="{5D9D8D1A-357C-1CFB-2962-A3DAA728DC8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4" name="วงรี 326">
                <a:extLst>
                  <a:ext uri="{FF2B5EF4-FFF2-40B4-BE49-F238E27FC236}">
                    <a16:creationId xmlns:a16="http://schemas.microsoft.com/office/drawing/2014/main" id="{DBA76709-6246-1D81-37CC-E0A0F5EF7DA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5" name="วงรี 327">
                <a:extLst>
                  <a:ext uri="{FF2B5EF4-FFF2-40B4-BE49-F238E27FC236}">
                    <a16:creationId xmlns:a16="http://schemas.microsoft.com/office/drawing/2014/main" id="{C3484E43-9C60-7F99-59A7-E6879C4CE13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6" name="วงรี 328">
                <a:extLst>
                  <a:ext uri="{FF2B5EF4-FFF2-40B4-BE49-F238E27FC236}">
                    <a16:creationId xmlns:a16="http://schemas.microsoft.com/office/drawing/2014/main" id="{287F2987-0162-5830-B0DC-E5FF3DECAF6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8" name="กลุ่ม 315">
              <a:extLst>
                <a:ext uri="{FF2B5EF4-FFF2-40B4-BE49-F238E27FC236}">
                  <a16:creationId xmlns:a16="http://schemas.microsoft.com/office/drawing/2014/main" id="{CF8B2DF1-DF77-8887-ED75-99152994AFB3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69" name="วงรี 321">
                <a:extLst>
                  <a:ext uri="{FF2B5EF4-FFF2-40B4-BE49-F238E27FC236}">
                    <a16:creationId xmlns:a16="http://schemas.microsoft.com/office/drawing/2014/main" id="{8BF02537-11EC-3E16-B99E-1C5420402D0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0" name="วงรี 322">
                <a:extLst>
                  <a:ext uri="{FF2B5EF4-FFF2-40B4-BE49-F238E27FC236}">
                    <a16:creationId xmlns:a16="http://schemas.microsoft.com/office/drawing/2014/main" id="{37E4D579-9D52-23CB-56A0-E632218E6FB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1" name="วงรี 323">
                <a:extLst>
                  <a:ext uri="{FF2B5EF4-FFF2-40B4-BE49-F238E27FC236}">
                    <a16:creationId xmlns:a16="http://schemas.microsoft.com/office/drawing/2014/main" id="{48BA6418-06E6-1BBD-0420-AFB6FAD986C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2" name="วงรี 324">
                <a:extLst>
                  <a:ext uri="{FF2B5EF4-FFF2-40B4-BE49-F238E27FC236}">
                    <a16:creationId xmlns:a16="http://schemas.microsoft.com/office/drawing/2014/main" id="{524FD341-0A0B-3E64-05F1-246478AA8ED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9" name="กลุ่ม 316">
              <a:extLst>
                <a:ext uri="{FF2B5EF4-FFF2-40B4-BE49-F238E27FC236}">
                  <a16:creationId xmlns:a16="http://schemas.microsoft.com/office/drawing/2014/main" id="{71D581CF-1669-884E-FC7C-0248825FDD22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65" name="วงรี 317">
                <a:extLst>
                  <a:ext uri="{FF2B5EF4-FFF2-40B4-BE49-F238E27FC236}">
                    <a16:creationId xmlns:a16="http://schemas.microsoft.com/office/drawing/2014/main" id="{DCFCA764-6E17-233F-EF38-2CDAF99F7F5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6" name="วงรี 318">
                <a:extLst>
                  <a:ext uri="{FF2B5EF4-FFF2-40B4-BE49-F238E27FC236}">
                    <a16:creationId xmlns:a16="http://schemas.microsoft.com/office/drawing/2014/main" id="{ECF1C470-61A6-6D8C-8544-1691BC6E18D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7" name="วงรี 319">
                <a:extLst>
                  <a:ext uri="{FF2B5EF4-FFF2-40B4-BE49-F238E27FC236}">
                    <a16:creationId xmlns:a16="http://schemas.microsoft.com/office/drawing/2014/main" id="{B19898B6-F736-4D8A-4A68-2935BD24609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8" name="วงรี 320">
                <a:extLst>
                  <a:ext uri="{FF2B5EF4-FFF2-40B4-BE49-F238E27FC236}">
                    <a16:creationId xmlns:a16="http://schemas.microsoft.com/office/drawing/2014/main" id="{0E8CA802-3B41-BE02-28C9-D9B277A2563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0" name="กลุ่ม 298">
              <a:extLst>
                <a:ext uri="{FF2B5EF4-FFF2-40B4-BE49-F238E27FC236}">
                  <a16:creationId xmlns:a16="http://schemas.microsoft.com/office/drawing/2014/main" id="{6C4D5AD9-86C0-C21C-EC3C-67F341F1FA1B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61" name="วงรี 602">
                <a:extLst>
                  <a:ext uri="{FF2B5EF4-FFF2-40B4-BE49-F238E27FC236}">
                    <a16:creationId xmlns:a16="http://schemas.microsoft.com/office/drawing/2014/main" id="{3CB6F49F-FF1E-EDF0-1230-8875C628A32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2" name="วงรี 603">
                <a:extLst>
                  <a:ext uri="{FF2B5EF4-FFF2-40B4-BE49-F238E27FC236}">
                    <a16:creationId xmlns:a16="http://schemas.microsoft.com/office/drawing/2014/main" id="{61B3F331-4CD1-C171-7388-B15DA27EBEF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3" name="วงรี 604">
                <a:extLst>
                  <a:ext uri="{FF2B5EF4-FFF2-40B4-BE49-F238E27FC236}">
                    <a16:creationId xmlns:a16="http://schemas.microsoft.com/office/drawing/2014/main" id="{4E469793-9E66-CE36-3C34-BE63AEFD75C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4" name="วงรี 609">
                <a:extLst>
                  <a:ext uri="{FF2B5EF4-FFF2-40B4-BE49-F238E27FC236}">
                    <a16:creationId xmlns:a16="http://schemas.microsoft.com/office/drawing/2014/main" id="{13AEBFA4-4046-E6E9-C94B-9BD69DEA0E6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1" name="กลุ่ม 298">
              <a:extLst>
                <a:ext uri="{FF2B5EF4-FFF2-40B4-BE49-F238E27FC236}">
                  <a16:creationId xmlns:a16="http://schemas.microsoft.com/office/drawing/2014/main" id="{03D29EEA-19BC-9B03-7436-29CDCE93905C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57" name="วงรี 602">
                <a:extLst>
                  <a:ext uri="{FF2B5EF4-FFF2-40B4-BE49-F238E27FC236}">
                    <a16:creationId xmlns:a16="http://schemas.microsoft.com/office/drawing/2014/main" id="{BAFE3C78-44E2-4DB5-11B7-0FFA8EF6C04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8" name="วงรี 603">
                <a:extLst>
                  <a:ext uri="{FF2B5EF4-FFF2-40B4-BE49-F238E27FC236}">
                    <a16:creationId xmlns:a16="http://schemas.microsoft.com/office/drawing/2014/main" id="{BA81E2B6-81AD-28E6-F7B4-A114ECEFB67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9" name="วงรี 604">
                <a:extLst>
                  <a:ext uri="{FF2B5EF4-FFF2-40B4-BE49-F238E27FC236}">
                    <a16:creationId xmlns:a16="http://schemas.microsoft.com/office/drawing/2014/main" id="{7A23F121-3B71-BF17-D752-97988E5DCC0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0" name="วงรี 609">
                <a:extLst>
                  <a:ext uri="{FF2B5EF4-FFF2-40B4-BE49-F238E27FC236}">
                    <a16:creationId xmlns:a16="http://schemas.microsoft.com/office/drawing/2014/main" id="{D96164E2-6C08-FD2D-80B8-CF52EC3DD71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2" name="กลุ่ม 265">
              <a:extLst>
                <a:ext uri="{FF2B5EF4-FFF2-40B4-BE49-F238E27FC236}">
                  <a16:creationId xmlns:a16="http://schemas.microsoft.com/office/drawing/2014/main" id="{260B780F-F681-F07D-3077-753C50FBB13E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53" name="วงรี 610">
                <a:extLst>
                  <a:ext uri="{FF2B5EF4-FFF2-40B4-BE49-F238E27FC236}">
                    <a16:creationId xmlns:a16="http://schemas.microsoft.com/office/drawing/2014/main" id="{F5417570-CF27-D1BC-2912-2BE4D34AA31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4" name="วงรี 611">
                <a:extLst>
                  <a:ext uri="{FF2B5EF4-FFF2-40B4-BE49-F238E27FC236}">
                    <a16:creationId xmlns:a16="http://schemas.microsoft.com/office/drawing/2014/main" id="{F332F0EE-4971-6F2C-2107-CC09ABC2C3B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5" name="วงรี 612">
                <a:extLst>
                  <a:ext uri="{FF2B5EF4-FFF2-40B4-BE49-F238E27FC236}">
                    <a16:creationId xmlns:a16="http://schemas.microsoft.com/office/drawing/2014/main" id="{31630F2D-311A-8E79-D2C7-9BB28D7E073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6" name="วงรี 613">
                <a:extLst>
                  <a:ext uri="{FF2B5EF4-FFF2-40B4-BE49-F238E27FC236}">
                    <a16:creationId xmlns:a16="http://schemas.microsoft.com/office/drawing/2014/main" id="{8332C5BD-27EF-6CB8-C071-7F6DB025EE1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3" name="กลุ่ม 298">
              <a:extLst>
                <a:ext uri="{FF2B5EF4-FFF2-40B4-BE49-F238E27FC236}">
                  <a16:creationId xmlns:a16="http://schemas.microsoft.com/office/drawing/2014/main" id="{488A75DA-78BB-1588-D1DB-2BD75218869F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49" name="วงรี 602">
                <a:extLst>
                  <a:ext uri="{FF2B5EF4-FFF2-40B4-BE49-F238E27FC236}">
                    <a16:creationId xmlns:a16="http://schemas.microsoft.com/office/drawing/2014/main" id="{8C7EDD78-5270-66D3-B482-A4DBE1E4305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0" name="วงรี 603">
                <a:extLst>
                  <a:ext uri="{FF2B5EF4-FFF2-40B4-BE49-F238E27FC236}">
                    <a16:creationId xmlns:a16="http://schemas.microsoft.com/office/drawing/2014/main" id="{B3CB88D9-C71D-650D-2350-9B68E6B0FF8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1" name="วงรี 604">
                <a:extLst>
                  <a:ext uri="{FF2B5EF4-FFF2-40B4-BE49-F238E27FC236}">
                    <a16:creationId xmlns:a16="http://schemas.microsoft.com/office/drawing/2014/main" id="{F6357733-3B63-04BB-5236-32E27E0113C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2" name="วงรี 609">
                <a:extLst>
                  <a:ext uri="{FF2B5EF4-FFF2-40B4-BE49-F238E27FC236}">
                    <a16:creationId xmlns:a16="http://schemas.microsoft.com/office/drawing/2014/main" id="{05C153CE-9B63-28F1-A350-3F1723372F0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4" name="กลุ่ม 298">
              <a:extLst>
                <a:ext uri="{FF2B5EF4-FFF2-40B4-BE49-F238E27FC236}">
                  <a16:creationId xmlns:a16="http://schemas.microsoft.com/office/drawing/2014/main" id="{F08177B1-448F-84F8-9632-D707ED5E97C4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45" name="วงรี 602">
                <a:extLst>
                  <a:ext uri="{FF2B5EF4-FFF2-40B4-BE49-F238E27FC236}">
                    <a16:creationId xmlns:a16="http://schemas.microsoft.com/office/drawing/2014/main" id="{AC216AAF-353F-EF61-6A73-769973658DE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46" name="วงรี 603">
                <a:extLst>
                  <a:ext uri="{FF2B5EF4-FFF2-40B4-BE49-F238E27FC236}">
                    <a16:creationId xmlns:a16="http://schemas.microsoft.com/office/drawing/2014/main" id="{730D2D1E-EFB0-6A78-D9C4-518AC77EBC1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47" name="วงรี 604">
                <a:extLst>
                  <a:ext uri="{FF2B5EF4-FFF2-40B4-BE49-F238E27FC236}">
                    <a16:creationId xmlns:a16="http://schemas.microsoft.com/office/drawing/2014/main" id="{FD759E39-4A9D-1813-D440-733F1277FE0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48" name="วงรี 609">
                <a:extLst>
                  <a:ext uri="{FF2B5EF4-FFF2-40B4-BE49-F238E27FC236}">
                    <a16:creationId xmlns:a16="http://schemas.microsoft.com/office/drawing/2014/main" id="{5F3EEC83-4C12-6CAB-D3B6-24D4E066B4B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2145" name="Group 2144">
            <a:extLst>
              <a:ext uri="{FF2B5EF4-FFF2-40B4-BE49-F238E27FC236}">
                <a16:creationId xmlns:a16="http://schemas.microsoft.com/office/drawing/2014/main" id="{4B9E58A1-49AA-BB52-F48E-8412C798D9FC}"/>
              </a:ext>
            </a:extLst>
          </p:cNvPr>
          <p:cNvGrpSpPr/>
          <p:nvPr/>
        </p:nvGrpSpPr>
        <p:grpSpPr>
          <a:xfrm>
            <a:off x="5349632" y="2796537"/>
            <a:ext cx="1297870" cy="6634196"/>
            <a:chOff x="397650" y="2645009"/>
            <a:chExt cx="1297870" cy="6634196"/>
          </a:xfrm>
        </p:grpSpPr>
        <p:sp>
          <p:nvSpPr>
            <p:cNvPr id="2146" name="สี่เหลี่ยมผืนผ้า 4">
              <a:extLst>
                <a:ext uri="{FF2B5EF4-FFF2-40B4-BE49-F238E27FC236}">
                  <a16:creationId xmlns:a16="http://schemas.microsoft.com/office/drawing/2014/main" id="{8416E795-FE7C-5DD8-B2AD-5D3BDA545BEA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147" name="กลุ่ม 265">
              <a:extLst>
                <a:ext uri="{FF2B5EF4-FFF2-40B4-BE49-F238E27FC236}">
                  <a16:creationId xmlns:a16="http://schemas.microsoft.com/office/drawing/2014/main" id="{16075BE1-4B87-B313-D37C-C45573C87357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68" name="วงรี 610">
                <a:extLst>
                  <a:ext uri="{FF2B5EF4-FFF2-40B4-BE49-F238E27FC236}">
                    <a16:creationId xmlns:a16="http://schemas.microsoft.com/office/drawing/2014/main" id="{4DAA550A-E014-D851-5CC0-C5FB1529E4C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9" name="วงรี 611">
                <a:extLst>
                  <a:ext uri="{FF2B5EF4-FFF2-40B4-BE49-F238E27FC236}">
                    <a16:creationId xmlns:a16="http://schemas.microsoft.com/office/drawing/2014/main" id="{293800CC-5D58-857E-A06E-71FFFB71C27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70" name="วงรี 612">
                <a:extLst>
                  <a:ext uri="{FF2B5EF4-FFF2-40B4-BE49-F238E27FC236}">
                    <a16:creationId xmlns:a16="http://schemas.microsoft.com/office/drawing/2014/main" id="{9EA000CB-56E0-13CA-1151-04A975A7F00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71" name="วงรี 613">
                <a:extLst>
                  <a:ext uri="{FF2B5EF4-FFF2-40B4-BE49-F238E27FC236}">
                    <a16:creationId xmlns:a16="http://schemas.microsoft.com/office/drawing/2014/main" id="{A59F0170-3CDF-C095-267C-575ECBC95CF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48" name="กลุ่ม 298">
              <a:extLst>
                <a:ext uri="{FF2B5EF4-FFF2-40B4-BE49-F238E27FC236}">
                  <a16:creationId xmlns:a16="http://schemas.microsoft.com/office/drawing/2014/main" id="{9CAE71FE-386D-F28C-52A8-50B6C23BD1BD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64" name="วงรี 602">
                <a:extLst>
                  <a:ext uri="{FF2B5EF4-FFF2-40B4-BE49-F238E27FC236}">
                    <a16:creationId xmlns:a16="http://schemas.microsoft.com/office/drawing/2014/main" id="{B4B1101E-4BCD-D00B-75BB-F33AAD686D6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5" name="วงรี 603">
                <a:extLst>
                  <a:ext uri="{FF2B5EF4-FFF2-40B4-BE49-F238E27FC236}">
                    <a16:creationId xmlns:a16="http://schemas.microsoft.com/office/drawing/2014/main" id="{16447182-9D49-78EF-13DD-13977C26B50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6" name="วงรี 604">
                <a:extLst>
                  <a:ext uri="{FF2B5EF4-FFF2-40B4-BE49-F238E27FC236}">
                    <a16:creationId xmlns:a16="http://schemas.microsoft.com/office/drawing/2014/main" id="{DB7928E1-8EB9-B939-962E-38C1F1508AD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7" name="วงรี 609">
                <a:extLst>
                  <a:ext uri="{FF2B5EF4-FFF2-40B4-BE49-F238E27FC236}">
                    <a16:creationId xmlns:a16="http://schemas.microsoft.com/office/drawing/2014/main" id="{20E4A7A1-DEC6-1934-4443-2A70984A2D5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49" name="กลุ่ม 299">
              <a:extLst>
                <a:ext uri="{FF2B5EF4-FFF2-40B4-BE49-F238E27FC236}">
                  <a16:creationId xmlns:a16="http://schemas.microsoft.com/office/drawing/2014/main" id="{FE596F89-1A96-EF5F-3D04-07267117345D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60" name="วงรี 562">
                <a:extLst>
                  <a:ext uri="{FF2B5EF4-FFF2-40B4-BE49-F238E27FC236}">
                    <a16:creationId xmlns:a16="http://schemas.microsoft.com/office/drawing/2014/main" id="{B498165C-06D4-BA46-22FA-04E217DBB63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1" name="วงรี 563">
                <a:extLst>
                  <a:ext uri="{FF2B5EF4-FFF2-40B4-BE49-F238E27FC236}">
                    <a16:creationId xmlns:a16="http://schemas.microsoft.com/office/drawing/2014/main" id="{56F72EF9-1EF0-3389-C13D-181816C9605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2" name="วงรี 564">
                <a:extLst>
                  <a:ext uri="{FF2B5EF4-FFF2-40B4-BE49-F238E27FC236}">
                    <a16:creationId xmlns:a16="http://schemas.microsoft.com/office/drawing/2014/main" id="{97F8C5B5-75FD-3DCC-A9EC-3F48FB96376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3" name="วงรี 601">
                <a:extLst>
                  <a:ext uri="{FF2B5EF4-FFF2-40B4-BE49-F238E27FC236}">
                    <a16:creationId xmlns:a16="http://schemas.microsoft.com/office/drawing/2014/main" id="{FEB34D40-C6D7-951E-5618-061147FA14E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0" name="กลุ่ม 300">
              <a:extLst>
                <a:ext uri="{FF2B5EF4-FFF2-40B4-BE49-F238E27FC236}">
                  <a16:creationId xmlns:a16="http://schemas.microsoft.com/office/drawing/2014/main" id="{C67E74B4-1872-1E2F-8CFA-23C80A7E6FAE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56" name="วงรี 558">
                <a:extLst>
                  <a:ext uri="{FF2B5EF4-FFF2-40B4-BE49-F238E27FC236}">
                    <a16:creationId xmlns:a16="http://schemas.microsoft.com/office/drawing/2014/main" id="{9BBCE36C-D4F3-C3B0-3499-4FEB13C1ACF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7" name="วงรี 559">
                <a:extLst>
                  <a:ext uri="{FF2B5EF4-FFF2-40B4-BE49-F238E27FC236}">
                    <a16:creationId xmlns:a16="http://schemas.microsoft.com/office/drawing/2014/main" id="{B0AF394C-B334-4EEA-18DF-FEA49110411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8" name="วงรี 560">
                <a:extLst>
                  <a:ext uri="{FF2B5EF4-FFF2-40B4-BE49-F238E27FC236}">
                    <a16:creationId xmlns:a16="http://schemas.microsoft.com/office/drawing/2014/main" id="{B929592D-507F-E594-A19D-D4613D55C75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9" name="วงรี 561">
                <a:extLst>
                  <a:ext uri="{FF2B5EF4-FFF2-40B4-BE49-F238E27FC236}">
                    <a16:creationId xmlns:a16="http://schemas.microsoft.com/office/drawing/2014/main" id="{7595D8E6-5B24-D9BE-54A3-2D22D596945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1" name="กลุ่ม 301">
              <a:extLst>
                <a:ext uri="{FF2B5EF4-FFF2-40B4-BE49-F238E27FC236}">
                  <a16:creationId xmlns:a16="http://schemas.microsoft.com/office/drawing/2014/main" id="{B29431AE-B543-79C8-1C7F-091B3EE1BF42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52" name="วงรี 554">
                <a:extLst>
                  <a:ext uri="{FF2B5EF4-FFF2-40B4-BE49-F238E27FC236}">
                    <a16:creationId xmlns:a16="http://schemas.microsoft.com/office/drawing/2014/main" id="{8159BA71-9DEE-9B41-2709-99F6E6705B9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3" name="วงรี 555">
                <a:extLst>
                  <a:ext uri="{FF2B5EF4-FFF2-40B4-BE49-F238E27FC236}">
                    <a16:creationId xmlns:a16="http://schemas.microsoft.com/office/drawing/2014/main" id="{21CF80A3-F0A8-5814-F5BB-AF9E6FD1EFA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4" name="วงรี 556">
                <a:extLst>
                  <a:ext uri="{FF2B5EF4-FFF2-40B4-BE49-F238E27FC236}">
                    <a16:creationId xmlns:a16="http://schemas.microsoft.com/office/drawing/2014/main" id="{DAADE1AC-4178-3ABB-9D66-4AADDB7AE53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5" name="วงรี 557">
                <a:extLst>
                  <a:ext uri="{FF2B5EF4-FFF2-40B4-BE49-F238E27FC236}">
                    <a16:creationId xmlns:a16="http://schemas.microsoft.com/office/drawing/2014/main" id="{80BFFEE1-CB58-4B85-8B5F-9EB82DF0839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2" name="กลุ่ม 302">
              <a:extLst>
                <a:ext uri="{FF2B5EF4-FFF2-40B4-BE49-F238E27FC236}">
                  <a16:creationId xmlns:a16="http://schemas.microsoft.com/office/drawing/2014/main" id="{195612A5-D540-CBD7-4DDB-090F6CE96D67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48" name="วงรี 550">
                <a:extLst>
                  <a:ext uri="{FF2B5EF4-FFF2-40B4-BE49-F238E27FC236}">
                    <a16:creationId xmlns:a16="http://schemas.microsoft.com/office/drawing/2014/main" id="{C8415168-6210-48DD-65D8-100A4FE865A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9" name="วงรี 551">
                <a:extLst>
                  <a:ext uri="{FF2B5EF4-FFF2-40B4-BE49-F238E27FC236}">
                    <a16:creationId xmlns:a16="http://schemas.microsoft.com/office/drawing/2014/main" id="{5941B8AB-2655-3F33-C55A-22FD219A548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0" name="วงรี 552">
                <a:extLst>
                  <a:ext uri="{FF2B5EF4-FFF2-40B4-BE49-F238E27FC236}">
                    <a16:creationId xmlns:a16="http://schemas.microsoft.com/office/drawing/2014/main" id="{901112C4-4C53-098B-C5BB-980CAA608AC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1" name="วงรี 553">
                <a:extLst>
                  <a:ext uri="{FF2B5EF4-FFF2-40B4-BE49-F238E27FC236}">
                    <a16:creationId xmlns:a16="http://schemas.microsoft.com/office/drawing/2014/main" id="{4B2FC4A7-C481-138B-594F-C610EF29FB8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3" name="กลุ่ม 303">
              <a:extLst>
                <a:ext uri="{FF2B5EF4-FFF2-40B4-BE49-F238E27FC236}">
                  <a16:creationId xmlns:a16="http://schemas.microsoft.com/office/drawing/2014/main" id="{81650BEE-C896-90E4-AFAD-2EDAAEF9C375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44" name="วงรี 546">
                <a:extLst>
                  <a:ext uri="{FF2B5EF4-FFF2-40B4-BE49-F238E27FC236}">
                    <a16:creationId xmlns:a16="http://schemas.microsoft.com/office/drawing/2014/main" id="{12900352-3E2B-A108-1581-9024C66A98C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5" name="วงรี 547">
                <a:extLst>
                  <a:ext uri="{FF2B5EF4-FFF2-40B4-BE49-F238E27FC236}">
                    <a16:creationId xmlns:a16="http://schemas.microsoft.com/office/drawing/2014/main" id="{1A2330F6-1B99-7C1B-8E08-5EF21DD6229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6" name="วงรี 548">
                <a:extLst>
                  <a:ext uri="{FF2B5EF4-FFF2-40B4-BE49-F238E27FC236}">
                    <a16:creationId xmlns:a16="http://schemas.microsoft.com/office/drawing/2014/main" id="{01B0C9BE-17FE-56BF-E0C7-20600BE729B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7" name="วงรี 549">
                <a:extLst>
                  <a:ext uri="{FF2B5EF4-FFF2-40B4-BE49-F238E27FC236}">
                    <a16:creationId xmlns:a16="http://schemas.microsoft.com/office/drawing/2014/main" id="{56793BA8-B976-5E70-B583-DD74B0A71E0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4" name="กลุ่ม 304">
              <a:extLst>
                <a:ext uri="{FF2B5EF4-FFF2-40B4-BE49-F238E27FC236}">
                  <a16:creationId xmlns:a16="http://schemas.microsoft.com/office/drawing/2014/main" id="{BD869039-FFC7-85FD-5F1E-CDFACE75C9C2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40" name="วงรี 542">
                <a:extLst>
                  <a:ext uri="{FF2B5EF4-FFF2-40B4-BE49-F238E27FC236}">
                    <a16:creationId xmlns:a16="http://schemas.microsoft.com/office/drawing/2014/main" id="{98601478-17FB-AF39-FDF7-CE4522CB4B4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1" name="วงรี 543">
                <a:extLst>
                  <a:ext uri="{FF2B5EF4-FFF2-40B4-BE49-F238E27FC236}">
                    <a16:creationId xmlns:a16="http://schemas.microsoft.com/office/drawing/2014/main" id="{53ABC06F-9CDB-CEE0-820B-8EBB861704A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2" name="วงรี 544">
                <a:extLst>
                  <a:ext uri="{FF2B5EF4-FFF2-40B4-BE49-F238E27FC236}">
                    <a16:creationId xmlns:a16="http://schemas.microsoft.com/office/drawing/2014/main" id="{0A73FD8E-5467-8312-AE6F-054B92CFD24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3" name="วงรี 545">
                <a:extLst>
                  <a:ext uri="{FF2B5EF4-FFF2-40B4-BE49-F238E27FC236}">
                    <a16:creationId xmlns:a16="http://schemas.microsoft.com/office/drawing/2014/main" id="{B83326F3-FCA4-5FE8-D2F0-9936A859AE8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5" name="กลุ่ม 305">
              <a:extLst>
                <a:ext uri="{FF2B5EF4-FFF2-40B4-BE49-F238E27FC236}">
                  <a16:creationId xmlns:a16="http://schemas.microsoft.com/office/drawing/2014/main" id="{B585D788-B79D-C0A6-2316-2CEC55D9461F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36" name="วงรี 538">
                <a:extLst>
                  <a:ext uri="{FF2B5EF4-FFF2-40B4-BE49-F238E27FC236}">
                    <a16:creationId xmlns:a16="http://schemas.microsoft.com/office/drawing/2014/main" id="{99F7E2A3-421E-88FA-D364-C1EFA937D8F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7" name="วงรี 539">
                <a:extLst>
                  <a:ext uri="{FF2B5EF4-FFF2-40B4-BE49-F238E27FC236}">
                    <a16:creationId xmlns:a16="http://schemas.microsoft.com/office/drawing/2014/main" id="{1873613C-97CA-BA14-5383-507BD9B7C84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8" name="วงรี 540">
                <a:extLst>
                  <a:ext uri="{FF2B5EF4-FFF2-40B4-BE49-F238E27FC236}">
                    <a16:creationId xmlns:a16="http://schemas.microsoft.com/office/drawing/2014/main" id="{9675B2DD-6487-7D41-3DC1-AD00BA13E74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9" name="วงรี 541">
                <a:extLst>
                  <a:ext uri="{FF2B5EF4-FFF2-40B4-BE49-F238E27FC236}">
                    <a16:creationId xmlns:a16="http://schemas.microsoft.com/office/drawing/2014/main" id="{310073C4-6974-47A6-D216-7061B8A2216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6" name="กลุ่ม 306">
              <a:extLst>
                <a:ext uri="{FF2B5EF4-FFF2-40B4-BE49-F238E27FC236}">
                  <a16:creationId xmlns:a16="http://schemas.microsoft.com/office/drawing/2014/main" id="{037D5AAA-9D58-981E-46CC-43089BC9D176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32" name="วงรี 534">
                <a:extLst>
                  <a:ext uri="{FF2B5EF4-FFF2-40B4-BE49-F238E27FC236}">
                    <a16:creationId xmlns:a16="http://schemas.microsoft.com/office/drawing/2014/main" id="{B0B1911E-AB37-7CFB-3504-60AB99B542D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3" name="วงรี 535">
                <a:extLst>
                  <a:ext uri="{FF2B5EF4-FFF2-40B4-BE49-F238E27FC236}">
                    <a16:creationId xmlns:a16="http://schemas.microsoft.com/office/drawing/2014/main" id="{DEBB1072-81E4-B3AB-E568-BCDCD7858D9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4" name="วงรี 536">
                <a:extLst>
                  <a:ext uri="{FF2B5EF4-FFF2-40B4-BE49-F238E27FC236}">
                    <a16:creationId xmlns:a16="http://schemas.microsoft.com/office/drawing/2014/main" id="{D39E23FE-4824-0260-0875-2A12DDB6ACE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5" name="วงรี 537">
                <a:extLst>
                  <a:ext uri="{FF2B5EF4-FFF2-40B4-BE49-F238E27FC236}">
                    <a16:creationId xmlns:a16="http://schemas.microsoft.com/office/drawing/2014/main" id="{7765F5D4-03F4-1871-9EA4-1B12CFEE100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7" name="กลุ่ม 307">
              <a:extLst>
                <a:ext uri="{FF2B5EF4-FFF2-40B4-BE49-F238E27FC236}">
                  <a16:creationId xmlns:a16="http://schemas.microsoft.com/office/drawing/2014/main" id="{6ABF3B4D-C5A1-7A7F-556E-CE7F7B3A2A78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28" name="วงรี 530">
                <a:extLst>
                  <a:ext uri="{FF2B5EF4-FFF2-40B4-BE49-F238E27FC236}">
                    <a16:creationId xmlns:a16="http://schemas.microsoft.com/office/drawing/2014/main" id="{5B83BE9E-F36D-97EE-9B66-05567D1111A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9" name="วงรี 531">
                <a:extLst>
                  <a:ext uri="{FF2B5EF4-FFF2-40B4-BE49-F238E27FC236}">
                    <a16:creationId xmlns:a16="http://schemas.microsoft.com/office/drawing/2014/main" id="{E7B2C657-9D7B-5722-9BCE-3E02AEAFF60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0" name="วงรี 532">
                <a:extLst>
                  <a:ext uri="{FF2B5EF4-FFF2-40B4-BE49-F238E27FC236}">
                    <a16:creationId xmlns:a16="http://schemas.microsoft.com/office/drawing/2014/main" id="{5D86BB4B-62DD-515D-B29F-D4958535769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1" name="วงรี 533">
                <a:extLst>
                  <a:ext uri="{FF2B5EF4-FFF2-40B4-BE49-F238E27FC236}">
                    <a16:creationId xmlns:a16="http://schemas.microsoft.com/office/drawing/2014/main" id="{7835B9C8-455D-2B35-4892-FF8437FA1E5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8" name="กลุ่ม 308">
              <a:extLst>
                <a:ext uri="{FF2B5EF4-FFF2-40B4-BE49-F238E27FC236}">
                  <a16:creationId xmlns:a16="http://schemas.microsoft.com/office/drawing/2014/main" id="{CB438031-81F6-89A8-DCA5-56B78D9FC866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24" name="วงรี 526">
                <a:extLst>
                  <a:ext uri="{FF2B5EF4-FFF2-40B4-BE49-F238E27FC236}">
                    <a16:creationId xmlns:a16="http://schemas.microsoft.com/office/drawing/2014/main" id="{D888D2EC-5AB6-0402-C8FF-B06C177F465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5" name="วงรี 527">
                <a:extLst>
                  <a:ext uri="{FF2B5EF4-FFF2-40B4-BE49-F238E27FC236}">
                    <a16:creationId xmlns:a16="http://schemas.microsoft.com/office/drawing/2014/main" id="{AFF3AEA0-91A5-7E64-81AA-BD106C83EAC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6" name="วงรี 528">
                <a:extLst>
                  <a:ext uri="{FF2B5EF4-FFF2-40B4-BE49-F238E27FC236}">
                    <a16:creationId xmlns:a16="http://schemas.microsoft.com/office/drawing/2014/main" id="{9A5E67FD-BFD5-D3A3-E826-0020B0F578D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7" name="วงรี 529">
                <a:extLst>
                  <a:ext uri="{FF2B5EF4-FFF2-40B4-BE49-F238E27FC236}">
                    <a16:creationId xmlns:a16="http://schemas.microsoft.com/office/drawing/2014/main" id="{36C4D42E-3F44-280E-9EC1-49C77F706DD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9" name="กลุ่ม 309">
              <a:extLst>
                <a:ext uri="{FF2B5EF4-FFF2-40B4-BE49-F238E27FC236}">
                  <a16:creationId xmlns:a16="http://schemas.microsoft.com/office/drawing/2014/main" id="{4957F9A3-20C2-4FC7-2C14-92ACCFC9AF4B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20" name="วงรี 522">
                <a:extLst>
                  <a:ext uri="{FF2B5EF4-FFF2-40B4-BE49-F238E27FC236}">
                    <a16:creationId xmlns:a16="http://schemas.microsoft.com/office/drawing/2014/main" id="{E281332C-062B-32D8-29A5-F6D71755099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1" name="วงรี 523">
                <a:extLst>
                  <a:ext uri="{FF2B5EF4-FFF2-40B4-BE49-F238E27FC236}">
                    <a16:creationId xmlns:a16="http://schemas.microsoft.com/office/drawing/2014/main" id="{BB036286-D6E9-A36F-9F2D-ABAE15E6E39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2" name="วงรี 524">
                <a:extLst>
                  <a:ext uri="{FF2B5EF4-FFF2-40B4-BE49-F238E27FC236}">
                    <a16:creationId xmlns:a16="http://schemas.microsoft.com/office/drawing/2014/main" id="{ACF5E7F4-5C9A-CAC6-5D4A-0C45C9468EF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3" name="วงรี 525">
                <a:extLst>
                  <a:ext uri="{FF2B5EF4-FFF2-40B4-BE49-F238E27FC236}">
                    <a16:creationId xmlns:a16="http://schemas.microsoft.com/office/drawing/2014/main" id="{F37E5399-F874-E9B5-DDE5-37D23F2FB9E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0" name="กลุ่ม 310">
              <a:extLst>
                <a:ext uri="{FF2B5EF4-FFF2-40B4-BE49-F238E27FC236}">
                  <a16:creationId xmlns:a16="http://schemas.microsoft.com/office/drawing/2014/main" id="{687D93A1-687E-8A8E-7811-11BCE2235550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16" name="วงรี 508">
                <a:extLst>
                  <a:ext uri="{FF2B5EF4-FFF2-40B4-BE49-F238E27FC236}">
                    <a16:creationId xmlns:a16="http://schemas.microsoft.com/office/drawing/2014/main" id="{C1C56743-5589-656A-73FF-5B008A56365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7" name="วงรี 510">
                <a:extLst>
                  <a:ext uri="{FF2B5EF4-FFF2-40B4-BE49-F238E27FC236}">
                    <a16:creationId xmlns:a16="http://schemas.microsoft.com/office/drawing/2014/main" id="{C0736144-9B8D-4B90-6518-A53DAC7330C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8" name="วงรี 520">
                <a:extLst>
                  <a:ext uri="{FF2B5EF4-FFF2-40B4-BE49-F238E27FC236}">
                    <a16:creationId xmlns:a16="http://schemas.microsoft.com/office/drawing/2014/main" id="{0BB8E32B-37D9-B9A8-0316-0F7D0B96830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9" name="วงรี 521">
                <a:extLst>
                  <a:ext uri="{FF2B5EF4-FFF2-40B4-BE49-F238E27FC236}">
                    <a16:creationId xmlns:a16="http://schemas.microsoft.com/office/drawing/2014/main" id="{9BEE3F51-B0C8-51FA-35E4-626BE630380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1" name="กลุ่ม 311">
              <a:extLst>
                <a:ext uri="{FF2B5EF4-FFF2-40B4-BE49-F238E27FC236}">
                  <a16:creationId xmlns:a16="http://schemas.microsoft.com/office/drawing/2014/main" id="{EE7E2805-3DD0-51E2-3113-B0F792A070AA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12" name="วงรี 337">
                <a:extLst>
                  <a:ext uri="{FF2B5EF4-FFF2-40B4-BE49-F238E27FC236}">
                    <a16:creationId xmlns:a16="http://schemas.microsoft.com/office/drawing/2014/main" id="{5D60413C-5E4F-CB2A-84A2-B52E116BFFB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3" name="วงรี 338">
                <a:extLst>
                  <a:ext uri="{FF2B5EF4-FFF2-40B4-BE49-F238E27FC236}">
                    <a16:creationId xmlns:a16="http://schemas.microsoft.com/office/drawing/2014/main" id="{2988B51A-2890-F6E5-25E4-1984600750F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4" name="วงรี 339">
                <a:extLst>
                  <a:ext uri="{FF2B5EF4-FFF2-40B4-BE49-F238E27FC236}">
                    <a16:creationId xmlns:a16="http://schemas.microsoft.com/office/drawing/2014/main" id="{D6DC25A5-D60B-A1DA-CDF8-0638B18D98B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5" name="วงรี 506">
                <a:extLst>
                  <a:ext uri="{FF2B5EF4-FFF2-40B4-BE49-F238E27FC236}">
                    <a16:creationId xmlns:a16="http://schemas.microsoft.com/office/drawing/2014/main" id="{ACCE979F-37E7-CEBA-0111-F60266D0A09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2" name="กลุ่ม 312">
              <a:extLst>
                <a:ext uri="{FF2B5EF4-FFF2-40B4-BE49-F238E27FC236}">
                  <a16:creationId xmlns:a16="http://schemas.microsoft.com/office/drawing/2014/main" id="{C87E7BBF-1D6B-55E9-9F02-9B26E2B442B5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08" name="วงรี 333">
                <a:extLst>
                  <a:ext uri="{FF2B5EF4-FFF2-40B4-BE49-F238E27FC236}">
                    <a16:creationId xmlns:a16="http://schemas.microsoft.com/office/drawing/2014/main" id="{327FD0DD-7683-238D-E642-E609C0DE423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9" name="วงรี 334">
                <a:extLst>
                  <a:ext uri="{FF2B5EF4-FFF2-40B4-BE49-F238E27FC236}">
                    <a16:creationId xmlns:a16="http://schemas.microsoft.com/office/drawing/2014/main" id="{B60E8575-C36C-02BA-84AB-8F8DCECBFA4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0" name="วงรี 335">
                <a:extLst>
                  <a:ext uri="{FF2B5EF4-FFF2-40B4-BE49-F238E27FC236}">
                    <a16:creationId xmlns:a16="http://schemas.microsoft.com/office/drawing/2014/main" id="{28E169A9-481C-9ED6-9D44-4CE6FE04264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1" name="วงรี 336">
                <a:extLst>
                  <a:ext uri="{FF2B5EF4-FFF2-40B4-BE49-F238E27FC236}">
                    <a16:creationId xmlns:a16="http://schemas.microsoft.com/office/drawing/2014/main" id="{2F115ECE-1C50-B839-946D-E0623E40263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3" name="กลุ่ม 313">
              <a:extLst>
                <a:ext uri="{FF2B5EF4-FFF2-40B4-BE49-F238E27FC236}">
                  <a16:creationId xmlns:a16="http://schemas.microsoft.com/office/drawing/2014/main" id="{799617F2-834E-C392-7C7F-B735B6F948AD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04" name="วงรี 329">
                <a:extLst>
                  <a:ext uri="{FF2B5EF4-FFF2-40B4-BE49-F238E27FC236}">
                    <a16:creationId xmlns:a16="http://schemas.microsoft.com/office/drawing/2014/main" id="{18A585FF-6109-8562-A789-8B7037465A6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5" name="วงรี 330">
                <a:extLst>
                  <a:ext uri="{FF2B5EF4-FFF2-40B4-BE49-F238E27FC236}">
                    <a16:creationId xmlns:a16="http://schemas.microsoft.com/office/drawing/2014/main" id="{2B4A7B35-B13D-BB1B-36FB-35912EDEBFF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6" name="วงรี 331">
                <a:extLst>
                  <a:ext uri="{FF2B5EF4-FFF2-40B4-BE49-F238E27FC236}">
                    <a16:creationId xmlns:a16="http://schemas.microsoft.com/office/drawing/2014/main" id="{0CEF66D3-48D5-C857-DEBF-5784DABC071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7" name="วงรี 332">
                <a:extLst>
                  <a:ext uri="{FF2B5EF4-FFF2-40B4-BE49-F238E27FC236}">
                    <a16:creationId xmlns:a16="http://schemas.microsoft.com/office/drawing/2014/main" id="{14BC1EF3-3838-8806-646D-0D14068EFDE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4" name="กลุ่ม 314">
              <a:extLst>
                <a:ext uri="{FF2B5EF4-FFF2-40B4-BE49-F238E27FC236}">
                  <a16:creationId xmlns:a16="http://schemas.microsoft.com/office/drawing/2014/main" id="{B26339A0-5471-8FA0-E041-5A5F313D53D2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00" name="วงรี 325">
                <a:extLst>
                  <a:ext uri="{FF2B5EF4-FFF2-40B4-BE49-F238E27FC236}">
                    <a16:creationId xmlns:a16="http://schemas.microsoft.com/office/drawing/2014/main" id="{409F8A57-F0FC-3328-9B10-ABC3279B609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1" name="วงรี 326">
                <a:extLst>
                  <a:ext uri="{FF2B5EF4-FFF2-40B4-BE49-F238E27FC236}">
                    <a16:creationId xmlns:a16="http://schemas.microsoft.com/office/drawing/2014/main" id="{CFE6AA5F-1369-6385-B4D8-B30EE837CF2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2" name="วงรี 327">
                <a:extLst>
                  <a:ext uri="{FF2B5EF4-FFF2-40B4-BE49-F238E27FC236}">
                    <a16:creationId xmlns:a16="http://schemas.microsoft.com/office/drawing/2014/main" id="{B1112FD6-50F8-46B4-EFAF-1225B82FE48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3" name="วงรี 328">
                <a:extLst>
                  <a:ext uri="{FF2B5EF4-FFF2-40B4-BE49-F238E27FC236}">
                    <a16:creationId xmlns:a16="http://schemas.microsoft.com/office/drawing/2014/main" id="{101CDE56-894E-E446-CDD5-C00613A47BB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5" name="กลุ่ม 315">
              <a:extLst>
                <a:ext uri="{FF2B5EF4-FFF2-40B4-BE49-F238E27FC236}">
                  <a16:creationId xmlns:a16="http://schemas.microsoft.com/office/drawing/2014/main" id="{53A8DC8F-2610-4099-F54B-0B91A76EE040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96" name="วงรี 321">
                <a:extLst>
                  <a:ext uri="{FF2B5EF4-FFF2-40B4-BE49-F238E27FC236}">
                    <a16:creationId xmlns:a16="http://schemas.microsoft.com/office/drawing/2014/main" id="{48107439-A7FD-F6BF-D5FB-1EC390C196F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7" name="วงรี 322">
                <a:extLst>
                  <a:ext uri="{FF2B5EF4-FFF2-40B4-BE49-F238E27FC236}">
                    <a16:creationId xmlns:a16="http://schemas.microsoft.com/office/drawing/2014/main" id="{EF7BAC0F-BD19-8563-4594-29688330DCE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8" name="วงรี 323">
                <a:extLst>
                  <a:ext uri="{FF2B5EF4-FFF2-40B4-BE49-F238E27FC236}">
                    <a16:creationId xmlns:a16="http://schemas.microsoft.com/office/drawing/2014/main" id="{0108D1CD-692B-19DA-F86E-732AF92C013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9" name="วงรี 324">
                <a:extLst>
                  <a:ext uri="{FF2B5EF4-FFF2-40B4-BE49-F238E27FC236}">
                    <a16:creationId xmlns:a16="http://schemas.microsoft.com/office/drawing/2014/main" id="{B212C293-7AC2-3F15-7D3A-024AD57E5CB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6" name="กลุ่ม 316">
              <a:extLst>
                <a:ext uri="{FF2B5EF4-FFF2-40B4-BE49-F238E27FC236}">
                  <a16:creationId xmlns:a16="http://schemas.microsoft.com/office/drawing/2014/main" id="{B9A11559-D386-13B5-BCC0-507D11F5859F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92" name="วงรี 317">
                <a:extLst>
                  <a:ext uri="{FF2B5EF4-FFF2-40B4-BE49-F238E27FC236}">
                    <a16:creationId xmlns:a16="http://schemas.microsoft.com/office/drawing/2014/main" id="{87C6B869-C7F9-6F19-43A3-2023E6E3C7E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3" name="วงรี 318">
                <a:extLst>
                  <a:ext uri="{FF2B5EF4-FFF2-40B4-BE49-F238E27FC236}">
                    <a16:creationId xmlns:a16="http://schemas.microsoft.com/office/drawing/2014/main" id="{C6DEDBC4-AC6F-2DCA-8A38-E8F04E965AE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4" name="วงรี 319">
                <a:extLst>
                  <a:ext uri="{FF2B5EF4-FFF2-40B4-BE49-F238E27FC236}">
                    <a16:creationId xmlns:a16="http://schemas.microsoft.com/office/drawing/2014/main" id="{EFB76B26-161D-4B6F-A38C-E812D730CD1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5" name="วงรี 320">
                <a:extLst>
                  <a:ext uri="{FF2B5EF4-FFF2-40B4-BE49-F238E27FC236}">
                    <a16:creationId xmlns:a16="http://schemas.microsoft.com/office/drawing/2014/main" id="{133374F3-B0AA-967B-2ACD-E0D718283C9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7" name="กลุ่ม 298">
              <a:extLst>
                <a:ext uri="{FF2B5EF4-FFF2-40B4-BE49-F238E27FC236}">
                  <a16:creationId xmlns:a16="http://schemas.microsoft.com/office/drawing/2014/main" id="{23C50D8B-952C-FAFE-9343-5E13C57E8EB8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88" name="วงรี 602">
                <a:extLst>
                  <a:ext uri="{FF2B5EF4-FFF2-40B4-BE49-F238E27FC236}">
                    <a16:creationId xmlns:a16="http://schemas.microsoft.com/office/drawing/2014/main" id="{5F00EE17-1F8B-7CB9-9250-23AD7BB429F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9" name="วงรี 603">
                <a:extLst>
                  <a:ext uri="{FF2B5EF4-FFF2-40B4-BE49-F238E27FC236}">
                    <a16:creationId xmlns:a16="http://schemas.microsoft.com/office/drawing/2014/main" id="{0627AE0E-CA46-B157-4A04-10F6219F282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0" name="วงรี 604">
                <a:extLst>
                  <a:ext uri="{FF2B5EF4-FFF2-40B4-BE49-F238E27FC236}">
                    <a16:creationId xmlns:a16="http://schemas.microsoft.com/office/drawing/2014/main" id="{1F5ED081-A88D-6BB6-133E-EEA21684A39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1" name="วงรี 609">
                <a:extLst>
                  <a:ext uri="{FF2B5EF4-FFF2-40B4-BE49-F238E27FC236}">
                    <a16:creationId xmlns:a16="http://schemas.microsoft.com/office/drawing/2014/main" id="{E553F90E-D768-86E1-1E5C-7E797501E6C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8" name="กลุ่ม 298">
              <a:extLst>
                <a:ext uri="{FF2B5EF4-FFF2-40B4-BE49-F238E27FC236}">
                  <a16:creationId xmlns:a16="http://schemas.microsoft.com/office/drawing/2014/main" id="{F80F7617-BDF1-E0FF-26CE-22143BD5CB51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84" name="วงรี 602">
                <a:extLst>
                  <a:ext uri="{FF2B5EF4-FFF2-40B4-BE49-F238E27FC236}">
                    <a16:creationId xmlns:a16="http://schemas.microsoft.com/office/drawing/2014/main" id="{0978F002-C97B-8DF1-77F6-B368AE3FF45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5" name="วงรี 603">
                <a:extLst>
                  <a:ext uri="{FF2B5EF4-FFF2-40B4-BE49-F238E27FC236}">
                    <a16:creationId xmlns:a16="http://schemas.microsoft.com/office/drawing/2014/main" id="{AD814292-CBBF-8844-F275-FEB26941BF2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6" name="วงรี 604">
                <a:extLst>
                  <a:ext uri="{FF2B5EF4-FFF2-40B4-BE49-F238E27FC236}">
                    <a16:creationId xmlns:a16="http://schemas.microsoft.com/office/drawing/2014/main" id="{3E5D7879-8627-E6EB-FC70-67A82E4E638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7" name="วงรี 609">
                <a:extLst>
                  <a:ext uri="{FF2B5EF4-FFF2-40B4-BE49-F238E27FC236}">
                    <a16:creationId xmlns:a16="http://schemas.microsoft.com/office/drawing/2014/main" id="{7DE50A99-9927-6AFE-AF54-43CC849EF9F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9" name="กลุ่ม 265">
              <a:extLst>
                <a:ext uri="{FF2B5EF4-FFF2-40B4-BE49-F238E27FC236}">
                  <a16:creationId xmlns:a16="http://schemas.microsoft.com/office/drawing/2014/main" id="{1BD7A74B-6534-ED41-39D7-63549883134A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80" name="วงรี 610">
                <a:extLst>
                  <a:ext uri="{FF2B5EF4-FFF2-40B4-BE49-F238E27FC236}">
                    <a16:creationId xmlns:a16="http://schemas.microsoft.com/office/drawing/2014/main" id="{E9757644-AF17-24C8-3F45-CA7E95D95AA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1" name="วงรี 611">
                <a:extLst>
                  <a:ext uri="{FF2B5EF4-FFF2-40B4-BE49-F238E27FC236}">
                    <a16:creationId xmlns:a16="http://schemas.microsoft.com/office/drawing/2014/main" id="{16F2D43D-48AC-8545-3D52-3A7C6405DBF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2" name="วงรี 612">
                <a:extLst>
                  <a:ext uri="{FF2B5EF4-FFF2-40B4-BE49-F238E27FC236}">
                    <a16:creationId xmlns:a16="http://schemas.microsoft.com/office/drawing/2014/main" id="{8883CEF7-4212-B3A4-EDA5-D81AA78FCE4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3" name="วงรี 613">
                <a:extLst>
                  <a:ext uri="{FF2B5EF4-FFF2-40B4-BE49-F238E27FC236}">
                    <a16:creationId xmlns:a16="http://schemas.microsoft.com/office/drawing/2014/main" id="{8F19455A-CA15-8F7D-646C-4762FB15FA1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70" name="กลุ่ม 298">
              <a:extLst>
                <a:ext uri="{FF2B5EF4-FFF2-40B4-BE49-F238E27FC236}">
                  <a16:creationId xmlns:a16="http://schemas.microsoft.com/office/drawing/2014/main" id="{A34F1F69-C51E-5A30-1510-7CC06D9BB9B3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76" name="วงรี 602">
                <a:extLst>
                  <a:ext uri="{FF2B5EF4-FFF2-40B4-BE49-F238E27FC236}">
                    <a16:creationId xmlns:a16="http://schemas.microsoft.com/office/drawing/2014/main" id="{B142D85A-0B68-6743-E3A6-F25BE495687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7" name="วงรี 603">
                <a:extLst>
                  <a:ext uri="{FF2B5EF4-FFF2-40B4-BE49-F238E27FC236}">
                    <a16:creationId xmlns:a16="http://schemas.microsoft.com/office/drawing/2014/main" id="{7594E64D-BB1F-FF57-1830-861FE9D2F52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8" name="วงรี 604">
                <a:extLst>
                  <a:ext uri="{FF2B5EF4-FFF2-40B4-BE49-F238E27FC236}">
                    <a16:creationId xmlns:a16="http://schemas.microsoft.com/office/drawing/2014/main" id="{BFF607A5-C43C-15D4-34DA-5DEB12EE709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9" name="วงรี 609">
                <a:extLst>
                  <a:ext uri="{FF2B5EF4-FFF2-40B4-BE49-F238E27FC236}">
                    <a16:creationId xmlns:a16="http://schemas.microsoft.com/office/drawing/2014/main" id="{8F2AB3F6-5482-C2FF-0CB3-B738C087389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71" name="กลุ่ม 298">
              <a:extLst>
                <a:ext uri="{FF2B5EF4-FFF2-40B4-BE49-F238E27FC236}">
                  <a16:creationId xmlns:a16="http://schemas.microsoft.com/office/drawing/2014/main" id="{690B9789-77D7-14FC-36AF-E50176C823FC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72" name="วงรี 602">
                <a:extLst>
                  <a:ext uri="{FF2B5EF4-FFF2-40B4-BE49-F238E27FC236}">
                    <a16:creationId xmlns:a16="http://schemas.microsoft.com/office/drawing/2014/main" id="{2C14A1DA-0213-84E4-EE68-CE5922E580B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3" name="วงรี 603">
                <a:extLst>
                  <a:ext uri="{FF2B5EF4-FFF2-40B4-BE49-F238E27FC236}">
                    <a16:creationId xmlns:a16="http://schemas.microsoft.com/office/drawing/2014/main" id="{DF0FDDCC-71F7-8E24-DCB9-E830EEC9554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4" name="วงรี 604">
                <a:extLst>
                  <a:ext uri="{FF2B5EF4-FFF2-40B4-BE49-F238E27FC236}">
                    <a16:creationId xmlns:a16="http://schemas.microsoft.com/office/drawing/2014/main" id="{8856C5D1-C223-631D-F582-24110A6CB02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5" name="วงรี 609">
                <a:extLst>
                  <a:ext uri="{FF2B5EF4-FFF2-40B4-BE49-F238E27FC236}">
                    <a16:creationId xmlns:a16="http://schemas.microsoft.com/office/drawing/2014/main" id="{4925BCAD-7A46-41F5-DB84-E8991410A5E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sp>
        <p:nvSpPr>
          <p:cNvPr id="2273" name="กล่องข้อความ 289">
            <a:extLst>
              <a:ext uri="{FF2B5EF4-FFF2-40B4-BE49-F238E27FC236}">
                <a16:creationId xmlns:a16="http://schemas.microsoft.com/office/drawing/2014/main" id="{41DEC96A-02C3-2FDF-197A-8370DFEDB3EA}"/>
              </a:ext>
            </a:extLst>
          </p:cNvPr>
          <p:cNvSpPr txBox="1"/>
          <p:nvPr/>
        </p:nvSpPr>
        <p:spPr>
          <a:xfrm>
            <a:off x="1600884" y="906426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4" name="กล่องข้อความ 289">
            <a:extLst>
              <a:ext uri="{FF2B5EF4-FFF2-40B4-BE49-F238E27FC236}">
                <a16:creationId xmlns:a16="http://schemas.microsoft.com/office/drawing/2014/main" id="{ECF50477-2A28-C05E-71B4-89C8EDD10F6A}"/>
              </a:ext>
            </a:extLst>
          </p:cNvPr>
          <p:cNvSpPr txBox="1"/>
          <p:nvPr/>
        </p:nvSpPr>
        <p:spPr>
          <a:xfrm>
            <a:off x="3214657" y="800619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5" name="กล่องข้อความ 289">
            <a:extLst>
              <a:ext uri="{FF2B5EF4-FFF2-40B4-BE49-F238E27FC236}">
                <a16:creationId xmlns:a16="http://schemas.microsoft.com/office/drawing/2014/main" id="{28C53C19-F5F5-77E8-D2B4-21B8E9AFB793}"/>
              </a:ext>
            </a:extLst>
          </p:cNvPr>
          <p:cNvSpPr txBox="1"/>
          <p:nvPr/>
        </p:nvSpPr>
        <p:spPr>
          <a:xfrm>
            <a:off x="3216104" y="824980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6" name="กล่องข้อความ 289">
            <a:extLst>
              <a:ext uri="{FF2B5EF4-FFF2-40B4-BE49-F238E27FC236}">
                <a16:creationId xmlns:a16="http://schemas.microsoft.com/office/drawing/2014/main" id="{47E92F60-ABAE-5939-9B81-84D5690ADE5E}"/>
              </a:ext>
            </a:extLst>
          </p:cNvPr>
          <p:cNvSpPr txBox="1"/>
          <p:nvPr/>
        </p:nvSpPr>
        <p:spPr>
          <a:xfrm>
            <a:off x="3236152" y="8504144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7" name="กล่องข้อความ 289">
            <a:extLst>
              <a:ext uri="{FF2B5EF4-FFF2-40B4-BE49-F238E27FC236}">
                <a16:creationId xmlns:a16="http://schemas.microsoft.com/office/drawing/2014/main" id="{70DE35E7-23FE-230F-71AB-A8BFE4EBA69B}"/>
              </a:ext>
            </a:extLst>
          </p:cNvPr>
          <p:cNvSpPr txBox="1"/>
          <p:nvPr/>
        </p:nvSpPr>
        <p:spPr>
          <a:xfrm>
            <a:off x="3227004" y="878477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8" name="กล่องข้อความ 289">
            <a:extLst>
              <a:ext uri="{FF2B5EF4-FFF2-40B4-BE49-F238E27FC236}">
                <a16:creationId xmlns:a16="http://schemas.microsoft.com/office/drawing/2014/main" id="{43F9E75A-39E7-56F1-2BCF-7241308A1752}"/>
              </a:ext>
            </a:extLst>
          </p:cNvPr>
          <p:cNvSpPr txBox="1"/>
          <p:nvPr/>
        </p:nvSpPr>
        <p:spPr>
          <a:xfrm>
            <a:off x="3228498" y="906448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9" name="กล่องข้อความ 289">
            <a:extLst>
              <a:ext uri="{FF2B5EF4-FFF2-40B4-BE49-F238E27FC236}">
                <a16:creationId xmlns:a16="http://schemas.microsoft.com/office/drawing/2014/main" id="{EAE80BA2-B99D-A3E3-DF17-DBFFA153D1A0}"/>
              </a:ext>
            </a:extLst>
          </p:cNvPr>
          <p:cNvSpPr txBox="1"/>
          <p:nvPr/>
        </p:nvSpPr>
        <p:spPr>
          <a:xfrm>
            <a:off x="4863135" y="802580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0" name="กล่องข้อความ 289">
            <a:extLst>
              <a:ext uri="{FF2B5EF4-FFF2-40B4-BE49-F238E27FC236}">
                <a16:creationId xmlns:a16="http://schemas.microsoft.com/office/drawing/2014/main" id="{B82B0451-9EB3-61BF-4255-130A8673478E}"/>
              </a:ext>
            </a:extLst>
          </p:cNvPr>
          <p:cNvSpPr txBox="1"/>
          <p:nvPr/>
        </p:nvSpPr>
        <p:spPr>
          <a:xfrm>
            <a:off x="4869454" y="829588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1" name="กล่องข้อความ 289">
            <a:extLst>
              <a:ext uri="{FF2B5EF4-FFF2-40B4-BE49-F238E27FC236}">
                <a16:creationId xmlns:a16="http://schemas.microsoft.com/office/drawing/2014/main" id="{C175108C-1E27-85D4-9E61-EBCE854AB1AB}"/>
              </a:ext>
            </a:extLst>
          </p:cNvPr>
          <p:cNvSpPr txBox="1"/>
          <p:nvPr/>
        </p:nvSpPr>
        <p:spPr>
          <a:xfrm>
            <a:off x="4882140" y="853359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2" name="กล่องข้อความ 289">
            <a:extLst>
              <a:ext uri="{FF2B5EF4-FFF2-40B4-BE49-F238E27FC236}">
                <a16:creationId xmlns:a16="http://schemas.microsoft.com/office/drawing/2014/main" id="{77A35196-E73B-E356-08AC-7686300DCE47}"/>
              </a:ext>
            </a:extLst>
          </p:cNvPr>
          <p:cNvSpPr txBox="1"/>
          <p:nvPr/>
        </p:nvSpPr>
        <p:spPr>
          <a:xfrm>
            <a:off x="4875260" y="878848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3" name="กล่องข้อความ 289">
            <a:extLst>
              <a:ext uri="{FF2B5EF4-FFF2-40B4-BE49-F238E27FC236}">
                <a16:creationId xmlns:a16="http://schemas.microsoft.com/office/drawing/2014/main" id="{479CE148-CCA5-CE59-6098-7FC517A8586F}"/>
              </a:ext>
            </a:extLst>
          </p:cNvPr>
          <p:cNvSpPr txBox="1"/>
          <p:nvPr/>
        </p:nvSpPr>
        <p:spPr>
          <a:xfrm>
            <a:off x="4848022" y="8840701"/>
            <a:ext cx="491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	100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66665E3-6227-5117-ECF7-B16751835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413" y="9527422"/>
            <a:ext cx="697499" cy="27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A215405-6E05-AE10-538E-8300BC4B6FF4}"/>
              </a:ext>
            </a:extLst>
          </p:cNvPr>
          <p:cNvGrpSpPr/>
          <p:nvPr/>
        </p:nvGrpSpPr>
        <p:grpSpPr>
          <a:xfrm>
            <a:off x="187303" y="162405"/>
            <a:ext cx="1216094" cy="957256"/>
            <a:chOff x="306462" y="345088"/>
            <a:chExt cx="1216094" cy="957256"/>
          </a:xfrm>
        </p:grpSpPr>
        <p:sp>
          <p:nvSpPr>
            <p:cNvPr id="6" name="Flowchart: Connector 5">
              <a:extLst>
                <a:ext uri="{FF2B5EF4-FFF2-40B4-BE49-F238E27FC236}">
                  <a16:creationId xmlns:a16="http://schemas.microsoft.com/office/drawing/2014/main" id="{244E06D7-89B8-D982-6484-D3B3165B60C9}"/>
                </a:ext>
              </a:extLst>
            </p:cNvPr>
            <p:cNvSpPr/>
            <p:nvPr/>
          </p:nvSpPr>
          <p:spPr>
            <a:xfrm>
              <a:off x="425742" y="345088"/>
              <a:ext cx="999223" cy="95725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bg2">
                  <a:lumMod val="90000"/>
                </a:scheme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กล่องข้อความ 382">
              <a:extLst>
                <a:ext uri="{FF2B5EF4-FFF2-40B4-BE49-F238E27FC236}">
                  <a16:creationId xmlns:a16="http://schemas.microsoft.com/office/drawing/2014/main" id="{EF2FD3D3-31BB-4BE9-49EA-1A77B07B2214}"/>
                </a:ext>
              </a:extLst>
            </p:cNvPr>
            <p:cNvSpPr txBox="1"/>
            <p:nvPr/>
          </p:nvSpPr>
          <p:spPr>
            <a:xfrm>
              <a:off x="306462" y="644688"/>
              <a:ext cx="12160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2"/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LOGO</a:t>
              </a:r>
              <a:endParaRPr lang="th-TH" sz="1600" dirty="0">
                <a:solidFill>
                  <a:schemeClr val="bg2"/>
                </a:solidFill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3" name="กล่องข้อความ 376">
            <a:extLst>
              <a:ext uri="{FF2B5EF4-FFF2-40B4-BE49-F238E27FC236}">
                <a16:creationId xmlns:a16="http://schemas.microsoft.com/office/drawing/2014/main" id="{D66633BB-0119-9321-9552-A9A7EC874028}"/>
              </a:ext>
            </a:extLst>
          </p:cNvPr>
          <p:cNvSpPr txBox="1"/>
          <p:nvPr/>
        </p:nvSpPr>
        <p:spPr>
          <a:xfrm>
            <a:off x="1330598" y="238012"/>
            <a:ext cx="2672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กระดาษคำตอบ</a:t>
            </a:r>
            <a:r>
              <a:rPr lang="en-US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 </a:t>
            </a:r>
            <a:endParaRPr lang="th-TH" sz="32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5" name="กล่องข้อความ 377">
            <a:extLst>
              <a:ext uri="{FF2B5EF4-FFF2-40B4-BE49-F238E27FC236}">
                <a16:creationId xmlns:a16="http://schemas.microsoft.com/office/drawing/2014/main" id="{BF5A8918-B930-8234-E863-6FFA88C74AE6}"/>
              </a:ext>
            </a:extLst>
          </p:cNvPr>
          <p:cNvSpPr txBox="1"/>
          <p:nvPr/>
        </p:nvSpPr>
        <p:spPr>
          <a:xfrm>
            <a:off x="1330598" y="672165"/>
            <a:ext cx="35325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โรงเรียน</a:t>
            </a:r>
            <a:r>
              <a:rPr lang="en-US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………………………………………….</a:t>
            </a:r>
            <a:endParaRPr lang="th-TH" sz="20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2638E91-2675-19E7-9459-CAEF2556EA6F}"/>
              </a:ext>
            </a:extLst>
          </p:cNvPr>
          <p:cNvGrpSpPr/>
          <p:nvPr/>
        </p:nvGrpSpPr>
        <p:grpSpPr>
          <a:xfrm>
            <a:off x="4727452" y="175108"/>
            <a:ext cx="402055" cy="2549725"/>
            <a:chOff x="4714984" y="175108"/>
            <a:chExt cx="402055" cy="254972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B61864C-2775-20F2-B8A8-1549173DAD6C}"/>
                </a:ext>
              </a:extLst>
            </p:cNvPr>
            <p:cNvGrpSpPr/>
            <p:nvPr/>
          </p:nvGrpSpPr>
          <p:grpSpPr>
            <a:xfrm>
              <a:off x="4714984" y="175108"/>
              <a:ext cx="402055" cy="2308074"/>
              <a:chOff x="4789487" y="1001547"/>
              <a:chExt cx="559211" cy="2308074"/>
            </a:xfrm>
          </p:grpSpPr>
          <p:sp>
            <p:nvSpPr>
              <p:cNvPr id="652" name="กล่องข้อความ 289">
                <a:extLst>
                  <a:ext uri="{FF2B5EF4-FFF2-40B4-BE49-F238E27FC236}">
                    <a16:creationId xmlns:a16="http://schemas.microsoft.com/office/drawing/2014/main" id="{A509614E-DAE2-566B-DE65-075096B0489D}"/>
                  </a:ext>
                </a:extLst>
              </p:cNvPr>
              <p:cNvSpPr txBox="1"/>
              <p:nvPr/>
            </p:nvSpPr>
            <p:spPr>
              <a:xfrm>
                <a:off x="4801240" y="1001547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0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3" name="กล่องข้อความ 289">
                <a:extLst>
                  <a:ext uri="{FF2B5EF4-FFF2-40B4-BE49-F238E27FC236}">
                    <a16:creationId xmlns:a16="http://schemas.microsoft.com/office/drawing/2014/main" id="{FB244DBC-BABB-9A66-A8F6-394C3462E09D}"/>
                  </a:ext>
                </a:extLst>
              </p:cNvPr>
              <p:cNvSpPr txBox="1"/>
              <p:nvPr/>
            </p:nvSpPr>
            <p:spPr>
              <a:xfrm>
                <a:off x="4791135" y="1222105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4" name="กล่องข้อความ 289">
                <a:extLst>
                  <a:ext uri="{FF2B5EF4-FFF2-40B4-BE49-F238E27FC236}">
                    <a16:creationId xmlns:a16="http://schemas.microsoft.com/office/drawing/2014/main" id="{6CB82CE1-FCA2-22D2-7BB7-7DC003B7DDFB}"/>
                  </a:ext>
                </a:extLst>
              </p:cNvPr>
              <p:cNvSpPr txBox="1"/>
              <p:nvPr/>
            </p:nvSpPr>
            <p:spPr>
              <a:xfrm>
                <a:off x="4797688" y="1447780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5" name="กล่องข้อความ 289">
                <a:extLst>
                  <a:ext uri="{FF2B5EF4-FFF2-40B4-BE49-F238E27FC236}">
                    <a16:creationId xmlns:a16="http://schemas.microsoft.com/office/drawing/2014/main" id="{D9A0989B-015F-B4E8-675F-2BE4F48F2215}"/>
                  </a:ext>
                </a:extLst>
              </p:cNvPr>
              <p:cNvSpPr txBox="1"/>
              <p:nvPr/>
            </p:nvSpPr>
            <p:spPr>
              <a:xfrm>
                <a:off x="4789487" y="1685771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6" name="กล่องข้อความ 289">
                <a:extLst>
                  <a:ext uri="{FF2B5EF4-FFF2-40B4-BE49-F238E27FC236}">
                    <a16:creationId xmlns:a16="http://schemas.microsoft.com/office/drawing/2014/main" id="{2EF1AC67-2652-8F95-1C58-526414BFF7DD}"/>
                  </a:ext>
                </a:extLst>
              </p:cNvPr>
              <p:cNvSpPr txBox="1"/>
              <p:nvPr/>
            </p:nvSpPr>
            <p:spPr>
              <a:xfrm>
                <a:off x="4796731" y="1935694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4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7" name="กล่องข้อความ 289">
                <a:extLst>
                  <a:ext uri="{FF2B5EF4-FFF2-40B4-BE49-F238E27FC236}">
                    <a16:creationId xmlns:a16="http://schemas.microsoft.com/office/drawing/2014/main" id="{33224202-ABBE-D80F-CD95-D0AC2AFB08CE}"/>
                  </a:ext>
                </a:extLst>
              </p:cNvPr>
              <p:cNvSpPr txBox="1"/>
              <p:nvPr/>
            </p:nvSpPr>
            <p:spPr>
              <a:xfrm>
                <a:off x="4791089" y="2163009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5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8" name="กล่องข้อความ 289">
                <a:extLst>
                  <a:ext uri="{FF2B5EF4-FFF2-40B4-BE49-F238E27FC236}">
                    <a16:creationId xmlns:a16="http://schemas.microsoft.com/office/drawing/2014/main" id="{2676752F-7396-631F-F31A-55759EF17F7A}"/>
                  </a:ext>
                </a:extLst>
              </p:cNvPr>
              <p:cNvSpPr txBox="1"/>
              <p:nvPr/>
            </p:nvSpPr>
            <p:spPr>
              <a:xfrm>
                <a:off x="4797688" y="2405587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6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9" name="กล่องข้อความ 289">
                <a:extLst>
                  <a:ext uri="{FF2B5EF4-FFF2-40B4-BE49-F238E27FC236}">
                    <a16:creationId xmlns:a16="http://schemas.microsoft.com/office/drawing/2014/main" id="{31FA14C8-3469-0B5E-3F85-2F3D0A2580C1}"/>
                  </a:ext>
                </a:extLst>
              </p:cNvPr>
              <p:cNvSpPr txBox="1"/>
              <p:nvPr/>
            </p:nvSpPr>
            <p:spPr>
              <a:xfrm>
                <a:off x="4798616" y="2649711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7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60" name="กล่องข้อความ 289">
                <a:extLst>
                  <a:ext uri="{FF2B5EF4-FFF2-40B4-BE49-F238E27FC236}">
                    <a16:creationId xmlns:a16="http://schemas.microsoft.com/office/drawing/2014/main" id="{98BFF3FD-B800-1767-DD20-9EA3B9D791A7}"/>
                  </a:ext>
                </a:extLst>
              </p:cNvPr>
              <p:cNvSpPr txBox="1"/>
              <p:nvPr/>
            </p:nvSpPr>
            <p:spPr>
              <a:xfrm>
                <a:off x="4801127" y="2892770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8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61" name="กล่องข้อความ 289">
                <a:extLst>
                  <a:ext uri="{FF2B5EF4-FFF2-40B4-BE49-F238E27FC236}">
                    <a16:creationId xmlns:a16="http://schemas.microsoft.com/office/drawing/2014/main" id="{4B451433-CB6C-1756-2FEE-6A66A7B89E3E}"/>
                  </a:ext>
                </a:extLst>
              </p:cNvPr>
              <p:cNvSpPr txBox="1"/>
              <p:nvPr/>
            </p:nvSpPr>
            <p:spPr>
              <a:xfrm>
                <a:off x="4840698" y="2940289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  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  <p:sp>
          <p:nvSpPr>
            <p:cNvPr id="43" name="กล่องข้อความ 289">
              <a:extLst>
                <a:ext uri="{FF2B5EF4-FFF2-40B4-BE49-F238E27FC236}">
                  <a16:creationId xmlns:a16="http://schemas.microsoft.com/office/drawing/2014/main" id="{33F8731F-D804-F879-1328-A77D96CE9C1C}"/>
                </a:ext>
              </a:extLst>
            </p:cNvPr>
            <p:cNvSpPr txBox="1"/>
            <p:nvPr/>
          </p:nvSpPr>
          <p:spPr>
            <a:xfrm>
              <a:off x="4725384" y="2355501"/>
              <a:ext cx="3652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  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2FBFF4C-DC70-B288-932A-3B1DFB806A6F}"/>
              </a:ext>
            </a:extLst>
          </p:cNvPr>
          <p:cNvGrpSpPr/>
          <p:nvPr/>
        </p:nvGrpSpPr>
        <p:grpSpPr>
          <a:xfrm>
            <a:off x="5191498" y="294851"/>
            <a:ext cx="168776" cy="2325300"/>
            <a:chOff x="5199590" y="290805"/>
            <a:chExt cx="168776" cy="2325300"/>
          </a:xfrm>
        </p:grpSpPr>
        <p:sp>
          <p:nvSpPr>
            <p:cNvPr id="46" name="วงรี 1024">
              <a:extLst>
                <a:ext uri="{FF2B5EF4-FFF2-40B4-BE49-F238E27FC236}">
                  <a16:creationId xmlns:a16="http://schemas.microsoft.com/office/drawing/2014/main" id="{175BA3CB-241C-2D99-A8C8-B3E65F6460E6}"/>
                </a:ext>
              </a:extLst>
            </p:cNvPr>
            <p:cNvSpPr/>
            <p:nvPr/>
          </p:nvSpPr>
          <p:spPr>
            <a:xfrm>
              <a:off x="5199590" y="290805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7" name="วงรี 1016">
              <a:extLst>
                <a:ext uri="{FF2B5EF4-FFF2-40B4-BE49-F238E27FC236}">
                  <a16:creationId xmlns:a16="http://schemas.microsoft.com/office/drawing/2014/main" id="{D2AEB3D5-A0CA-7535-BD4D-64710A9E2297}"/>
                </a:ext>
              </a:extLst>
            </p:cNvPr>
            <p:cNvSpPr/>
            <p:nvPr/>
          </p:nvSpPr>
          <p:spPr>
            <a:xfrm>
              <a:off x="5199590" y="530904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8" name="วงรี 1012">
              <a:extLst>
                <a:ext uri="{FF2B5EF4-FFF2-40B4-BE49-F238E27FC236}">
                  <a16:creationId xmlns:a16="http://schemas.microsoft.com/office/drawing/2014/main" id="{944A0DD5-A38F-4274-4DB1-494A6CD6A08F}"/>
                </a:ext>
              </a:extLst>
            </p:cNvPr>
            <p:cNvSpPr/>
            <p:nvPr/>
          </p:nvSpPr>
          <p:spPr>
            <a:xfrm>
              <a:off x="5199590" y="771004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9" name="วงรี 1008">
              <a:extLst>
                <a:ext uri="{FF2B5EF4-FFF2-40B4-BE49-F238E27FC236}">
                  <a16:creationId xmlns:a16="http://schemas.microsoft.com/office/drawing/2014/main" id="{2972505F-5FCE-1384-EFF3-428C98D1B3B6}"/>
                </a:ext>
              </a:extLst>
            </p:cNvPr>
            <p:cNvSpPr/>
            <p:nvPr/>
          </p:nvSpPr>
          <p:spPr>
            <a:xfrm>
              <a:off x="5199590" y="1011102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0" name="วงรี 1004">
              <a:extLst>
                <a:ext uri="{FF2B5EF4-FFF2-40B4-BE49-F238E27FC236}">
                  <a16:creationId xmlns:a16="http://schemas.microsoft.com/office/drawing/2014/main" id="{247506FC-52FF-9699-F36E-F7734A8846B9}"/>
                </a:ext>
              </a:extLst>
            </p:cNvPr>
            <p:cNvSpPr/>
            <p:nvPr/>
          </p:nvSpPr>
          <p:spPr>
            <a:xfrm>
              <a:off x="5199590" y="1251201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1" name="วงรี 1000">
              <a:extLst>
                <a:ext uri="{FF2B5EF4-FFF2-40B4-BE49-F238E27FC236}">
                  <a16:creationId xmlns:a16="http://schemas.microsoft.com/office/drawing/2014/main" id="{A5E9CF78-C2F9-1D9A-E1D8-A287DBFC67FA}"/>
                </a:ext>
              </a:extLst>
            </p:cNvPr>
            <p:cNvSpPr/>
            <p:nvPr/>
          </p:nvSpPr>
          <p:spPr>
            <a:xfrm>
              <a:off x="5199590" y="1491301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2" name="วงรี 996">
              <a:extLst>
                <a:ext uri="{FF2B5EF4-FFF2-40B4-BE49-F238E27FC236}">
                  <a16:creationId xmlns:a16="http://schemas.microsoft.com/office/drawing/2014/main" id="{8CFA4E7C-2C0E-1C3A-416C-1A8F86645C49}"/>
                </a:ext>
              </a:extLst>
            </p:cNvPr>
            <p:cNvSpPr/>
            <p:nvPr/>
          </p:nvSpPr>
          <p:spPr>
            <a:xfrm>
              <a:off x="5199590" y="1731400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3" name="วงรี 992">
              <a:extLst>
                <a:ext uri="{FF2B5EF4-FFF2-40B4-BE49-F238E27FC236}">
                  <a16:creationId xmlns:a16="http://schemas.microsoft.com/office/drawing/2014/main" id="{5A01C8B7-0DC2-BCC9-9787-59869E210C76}"/>
                </a:ext>
              </a:extLst>
            </p:cNvPr>
            <p:cNvSpPr/>
            <p:nvPr/>
          </p:nvSpPr>
          <p:spPr>
            <a:xfrm>
              <a:off x="5199590" y="1971499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4" name="วงรี 988">
              <a:extLst>
                <a:ext uri="{FF2B5EF4-FFF2-40B4-BE49-F238E27FC236}">
                  <a16:creationId xmlns:a16="http://schemas.microsoft.com/office/drawing/2014/main" id="{DCABC762-9BDF-097F-53A8-62E9D3194C4F}"/>
                </a:ext>
              </a:extLst>
            </p:cNvPr>
            <p:cNvSpPr/>
            <p:nvPr/>
          </p:nvSpPr>
          <p:spPr>
            <a:xfrm>
              <a:off x="5199590" y="2211598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5" name="วงรี 984">
              <a:extLst>
                <a:ext uri="{FF2B5EF4-FFF2-40B4-BE49-F238E27FC236}">
                  <a16:creationId xmlns:a16="http://schemas.microsoft.com/office/drawing/2014/main" id="{7A232475-EEEA-271A-9609-A979E926475B}"/>
                </a:ext>
              </a:extLst>
            </p:cNvPr>
            <p:cNvSpPr/>
            <p:nvPr/>
          </p:nvSpPr>
          <p:spPr>
            <a:xfrm>
              <a:off x="5199590" y="2451697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1732173774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676</TotalTime>
  <Words>388</Words>
  <Application>Microsoft Office PowerPoint</Application>
  <PresentationFormat>A4 Paper (210x297 mm)</PresentationFormat>
  <Paragraphs>282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Browallia New</vt:lpstr>
      <vt:lpstr>Calibri</vt:lpstr>
      <vt:lpstr>Calibri Light</vt:lpstr>
      <vt:lpstr>ธีมของ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SSMIS</dc:creator>
  <cp:lastModifiedBy>leearkorn5629@hotmail.com</cp:lastModifiedBy>
  <cp:revision>26</cp:revision>
  <cp:lastPrinted>2024-01-10T09:29:18Z</cp:lastPrinted>
  <dcterms:created xsi:type="dcterms:W3CDTF">2022-12-23T04:45:12Z</dcterms:created>
  <dcterms:modified xsi:type="dcterms:W3CDTF">2025-05-06T06:44:26Z</dcterms:modified>
</cp:coreProperties>
</file>