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</p:sldIdLst>
  <p:sldSz cx="6858000" cy="9906000" type="A4"/>
  <p:notesSz cx="9385300" cy="70993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 showGuides="1">
      <p:cViewPr>
        <p:scale>
          <a:sx n="116" d="100"/>
          <a:sy n="116" d="100"/>
        </p:scale>
        <p:origin x="660" y="-8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th-TH"/>
              <a:t>คลิกเพื่อแก้ไขสไตล์ชื่อเรื่องรองต้นแบบ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52154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39684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2100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74672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70266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9281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02379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61233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22089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04187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th-TH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87616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BCD18-981C-4D63-B327-D3D57749AA1E}" type="datetimeFigureOut">
              <a:rPr lang="th-TH" smtClean="0"/>
              <a:t>06/05/68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EBA5B-44FB-4B8B-BD8B-ED3202F64EB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31726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สี่เหลี่ยมผืนผ้า 7"/>
          <p:cNvSpPr/>
          <p:nvPr/>
        </p:nvSpPr>
        <p:spPr>
          <a:xfrm>
            <a:off x="195289" y="144443"/>
            <a:ext cx="6508750" cy="959044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927" name="สี่เหลี่ยมผืนผ้า 926"/>
          <p:cNvSpPr/>
          <p:nvPr/>
        </p:nvSpPr>
        <p:spPr>
          <a:xfrm>
            <a:off x="4754421" y="1233164"/>
            <a:ext cx="1820172" cy="319903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25" name="วงรี 1024"/>
          <p:cNvSpPr/>
          <p:nvPr/>
        </p:nvSpPr>
        <p:spPr>
          <a:xfrm>
            <a:off x="4868711" y="1447432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26" name="วงรี 1025"/>
          <p:cNvSpPr/>
          <p:nvPr/>
        </p:nvSpPr>
        <p:spPr>
          <a:xfrm>
            <a:off x="5700805" y="1443819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27" name="วงรี 1026"/>
          <p:cNvSpPr/>
          <p:nvPr/>
        </p:nvSpPr>
        <p:spPr>
          <a:xfrm>
            <a:off x="5150120" y="1445367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28" name="วงรี 1027"/>
          <p:cNvSpPr/>
          <p:nvPr/>
        </p:nvSpPr>
        <p:spPr>
          <a:xfrm>
            <a:off x="5426022" y="1444335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7" name="วงรี 1016"/>
          <p:cNvSpPr/>
          <p:nvPr/>
        </p:nvSpPr>
        <p:spPr>
          <a:xfrm>
            <a:off x="4868711" y="1739806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8" name="วงรี 1017"/>
          <p:cNvSpPr/>
          <p:nvPr/>
        </p:nvSpPr>
        <p:spPr>
          <a:xfrm>
            <a:off x="5700805" y="1736193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9" name="วงรี 1018"/>
          <p:cNvSpPr/>
          <p:nvPr/>
        </p:nvSpPr>
        <p:spPr>
          <a:xfrm>
            <a:off x="5150120" y="1737741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20" name="วงรี 1019"/>
          <p:cNvSpPr/>
          <p:nvPr/>
        </p:nvSpPr>
        <p:spPr>
          <a:xfrm>
            <a:off x="5426022" y="1736709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3" name="วงรี 1012"/>
          <p:cNvSpPr/>
          <p:nvPr/>
        </p:nvSpPr>
        <p:spPr>
          <a:xfrm>
            <a:off x="4868711" y="2032180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4" name="วงรี 1013"/>
          <p:cNvSpPr/>
          <p:nvPr/>
        </p:nvSpPr>
        <p:spPr>
          <a:xfrm>
            <a:off x="5700805" y="2028567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5" name="วงรี 1014"/>
          <p:cNvSpPr/>
          <p:nvPr/>
        </p:nvSpPr>
        <p:spPr>
          <a:xfrm>
            <a:off x="5150120" y="2030115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6" name="วงรี 1015"/>
          <p:cNvSpPr/>
          <p:nvPr/>
        </p:nvSpPr>
        <p:spPr>
          <a:xfrm>
            <a:off x="5426022" y="2029083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9" name="วงรี 1008"/>
          <p:cNvSpPr/>
          <p:nvPr/>
        </p:nvSpPr>
        <p:spPr>
          <a:xfrm>
            <a:off x="4868711" y="2324553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0" name="วงรี 1009"/>
          <p:cNvSpPr/>
          <p:nvPr/>
        </p:nvSpPr>
        <p:spPr>
          <a:xfrm>
            <a:off x="5700805" y="2320940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1" name="วงรี 1010"/>
          <p:cNvSpPr/>
          <p:nvPr/>
        </p:nvSpPr>
        <p:spPr>
          <a:xfrm>
            <a:off x="5150120" y="2322488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2" name="วงรี 1011"/>
          <p:cNvSpPr/>
          <p:nvPr/>
        </p:nvSpPr>
        <p:spPr>
          <a:xfrm>
            <a:off x="5426022" y="2321456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5" name="วงรี 1004"/>
          <p:cNvSpPr/>
          <p:nvPr/>
        </p:nvSpPr>
        <p:spPr>
          <a:xfrm>
            <a:off x="4868711" y="2616927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6" name="วงรี 1005"/>
          <p:cNvSpPr/>
          <p:nvPr/>
        </p:nvSpPr>
        <p:spPr>
          <a:xfrm>
            <a:off x="5700805" y="2613314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7" name="วงรี 1006"/>
          <p:cNvSpPr/>
          <p:nvPr/>
        </p:nvSpPr>
        <p:spPr>
          <a:xfrm>
            <a:off x="5150120" y="2614862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8" name="วงรี 1007"/>
          <p:cNvSpPr/>
          <p:nvPr/>
        </p:nvSpPr>
        <p:spPr>
          <a:xfrm>
            <a:off x="5426022" y="2613830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1" name="วงรี 1000"/>
          <p:cNvSpPr/>
          <p:nvPr/>
        </p:nvSpPr>
        <p:spPr>
          <a:xfrm>
            <a:off x="4868711" y="2909301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2" name="วงรี 1001"/>
          <p:cNvSpPr/>
          <p:nvPr/>
        </p:nvSpPr>
        <p:spPr>
          <a:xfrm>
            <a:off x="5700805" y="2905688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3" name="วงรี 1002"/>
          <p:cNvSpPr/>
          <p:nvPr/>
        </p:nvSpPr>
        <p:spPr>
          <a:xfrm>
            <a:off x="5150120" y="2907236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4" name="วงรี 1003"/>
          <p:cNvSpPr/>
          <p:nvPr/>
        </p:nvSpPr>
        <p:spPr>
          <a:xfrm>
            <a:off x="5426022" y="2906204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7" name="วงรี 996"/>
          <p:cNvSpPr/>
          <p:nvPr/>
        </p:nvSpPr>
        <p:spPr>
          <a:xfrm>
            <a:off x="4868711" y="3201675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8" name="วงรี 997"/>
          <p:cNvSpPr/>
          <p:nvPr/>
        </p:nvSpPr>
        <p:spPr>
          <a:xfrm>
            <a:off x="5700805" y="3198062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9" name="วงรี 998"/>
          <p:cNvSpPr/>
          <p:nvPr/>
        </p:nvSpPr>
        <p:spPr>
          <a:xfrm>
            <a:off x="5150120" y="3199610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0" name="วงรี 999"/>
          <p:cNvSpPr/>
          <p:nvPr/>
        </p:nvSpPr>
        <p:spPr>
          <a:xfrm>
            <a:off x="5426022" y="3198578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3" name="วงรี 992"/>
          <p:cNvSpPr/>
          <p:nvPr/>
        </p:nvSpPr>
        <p:spPr>
          <a:xfrm>
            <a:off x="4868711" y="3494049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4" name="วงรี 993"/>
          <p:cNvSpPr/>
          <p:nvPr/>
        </p:nvSpPr>
        <p:spPr>
          <a:xfrm>
            <a:off x="5700805" y="3490436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5" name="วงรี 994"/>
          <p:cNvSpPr/>
          <p:nvPr/>
        </p:nvSpPr>
        <p:spPr>
          <a:xfrm>
            <a:off x="5150120" y="3491984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6" name="วงรี 995"/>
          <p:cNvSpPr/>
          <p:nvPr/>
        </p:nvSpPr>
        <p:spPr>
          <a:xfrm>
            <a:off x="5426022" y="3490952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89" name="วงรี 988"/>
          <p:cNvSpPr/>
          <p:nvPr/>
        </p:nvSpPr>
        <p:spPr>
          <a:xfrm>
            <a:off x="4868711" y="3786423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0" name="วงรี 989"/>
          <p:cNvSpPr/>
          <p:nvPr/>
        </p:nvSpPr>
        <p:spPr>
          <a:xfrm>
            <a:off x="5700805" y="3782810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1" name="วงรี 990"/>
          <p:cNvSpPr/>
          <p:nvPr/>
        </p:nvSpPr>
        <p:spPr>
          <a:xfrm>
            <a:off x="5150120" y="3771337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2" name="วงรี 991"/>
          <p:cNvSpPr/>
          <p:nvPr/>
        </p:nvSpPr>
        <p:spPr>
          <a:xfrm>
            <a:off x="5426022" y="3783326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85" name="วงรี 984"/>
          <p:cNvSpPr/>
          <p:nvPr/>
        </p:nvSpPr>
        <p:spPr>
          <a:xfrm>
            <a:off x="4868711" y="4078796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86" name="วงรี 985"/>
          <p:cNvSpPr/>
          <p:nvPr/>
        </p:nvSpPr>
        <p:spPr>
          <a:xfrm>
            <a:off x="5700805" y="4075183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87" name="วงรี 986"/>
          <p:cNvSpPr/>
          <p:nvPr/>
        </p:nvSpPr>
        <p:spPr>
          <a:xfrm>
            <a:off x="5150120" y="4076731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88" name="วงรี 987"/>
          <p:cNvSpPr/>
          <p:nvPr/>
        </p:nvSpPr>
        <p:spPr>
          <a:xfrm>
            <a:off x="5426022" y="4075699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4" name="กลุ่ม 3"/>
          <p:cNvGrpSpPr/>
          <p:nvPr/>
        </p:nvGrpSpPr>
        <p:grpSpPr>
          <a:xfrm>
            <a:off x="582223" y="1923324"/>
            <a:ext cx="1698484" cy="6066014"/>
            <a:chOff x="822960" y="2936510"/>
            <a:chExt cx="1775353" cy="6340546"/>
          </a:xfrm>
          <a:solidFill>
            <a:schemeClr val="bg1"/>
          </a:solidFill>
        </p:grpSpPr>
        <p:sp>
          <p:nvSpPr>
            <p:cNvPr id="5" name="สี่เหลี่ยมผืนผ้า 4"/>
            <p:cNvSpPr/>
            <p:nvPr/>
          </p:nvSpPr>
          <p:spPr>
            <a:xfrm>
              <a:off x="822960" y="2936510"/>
              <a:ext cx="1775353" cy="6340546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262" name="กลุ่ม 261"/>
            <p:cNvGrpSpPr/>
            <p:nvPr/>
          </p:nvGrpSpPr>
          <p:grpSpPr>
            <a:xfrm>
              <a:off x="1041149" y="3082680"/>
              <a:ext cx="1338974" cy="6015773"/>
              <a:chOff x="2342858" y="4029479"/>
              <a:chExt cx="1127499" cy="5065653"/>
            </a:xfrm>
            <a:grpFill/>
          </p:grpSpPr>
          <p:grpSp>
            <p:nvGrpSpPr>
              <p:cNvPr id="266" name="กลุ่ม 265"/>
              <p:cNvGrpSpPr/>
              <p:nvPr/>
            </p:nvGrpSpPr>
            <p:grpSpPr>
              <a:xfrm>
                <a:off x="2342858" y="4029479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611" name="วงรี 610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12" name="วงรี 611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13" name="วงรี 612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14" name="วงรี 613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299" name="กลุ่ม 298"/>
              <p:cNvGrpSpPr/>
              <p:nvPr/>
            </p:nvGrpSpPr>
            <p:grpSpPr>
              <a:xfrm>
                <a:off x="2342858" y="8918919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603" name="วงรี 602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04" name="วงรี 603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05" name="วงรี 604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10" name="วงรี 609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0" name="กลุ่ม 299"/>
              <p:cNvGrpSpPr/>
              <p:nvPr/>
            </p:nvGrpSpPr>
            <p:grpSpPr>
              <a:xfrm>
                <a:off x="2342858" y="4286818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63" name="วงรี 562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64" name="วงรี 563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65" name="วงรี 564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02" name="วงรี 601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1" name="กลุ่ม 300"/>
              <p:cNvGrpSpPr/>
              <p:nvPr/>
            </p:nvGrpSpPr>
            <p:grpSpPr>
              <a:xfrm>
                <a:off x="2342858" y="4544157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59" name="วงรี 558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60" name="วงรี 559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61" name="วงรี 560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62" name="วงรี 561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2" name="กลุ่ม 301"/>
              <p:cNvGrpSpPr/>
              <p:nvPr/>
            </p:nvGrpSpPr>
            <p:grpSpPr>
              <a:xfrm>
                <a:off x="2342858" y="4801496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55" name="วงรี 554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56" name="วงรี 555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57" name="วงรี 556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58" name="วงรี 557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3" name="กลุ่ม 302"/>
              <p:cNvGrpSpPr/>
              <p:nvPr/>
            </p:nvGrpSpPr>
            <p:grpSpPr>
              <a:xfrm>
                <a:off x="2342858" y="5058835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51" name="วงรี 550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52" name="วงรี 551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53" name="วงรี 552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54" name="วงรี 553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4" name="กลุ่ม 303"/>
              <p:cNvGrpSpPr/>
              <p:nvPr/>
            </p:nvGrpSpPr>
            <p:grpSpPr>
              <a:xfrm>
                <a:off x="2342858" y="5316174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47" name="วงรี 546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48" name="วงรี 547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49" name="วงรี 548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50" name="วงรี 549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5" name="กลุ่ม 304"/>
              <p:cNvGrpSpPr/>
              <p:nvPr/>
            </p:nvGrpSpPr>
            <p:grpSpPr>
              <a:xfrm>
                <a:off x="2342858" y="5573513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43" name="วงรี 542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44" name="วงรี 543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45" name="วงรี 544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46" name="วงรี 545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6" name="กลุ่ม 305"/>
              <p:cNvGrpSpPr/>
              <p:nvPr/>
            </p:nvGrpSpPr>
            <p:grpSpPr>
              <a:xfrm>
                <a:off x="2342858" y="5830852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39" name="วงรี 538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40" name="วงรี 539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41" name="วงรี 540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42" name="วงรี 541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7" name="กลุ่ม 306"/>
              <p:cNvGrpSpPr/>
              <p:nvPr/>
            </p:nvGrpSpPr>
            <p:grpSpPr>
              <a:xfrm>
                <a:off x="2342858" y="6088191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35" name="วงรี 534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36" name="วงรี 535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37" name="วงรี 536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38" name="วงรี 537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8" name="กลุ่ม 307"/>
              <p:cNvGrpSpPr/>
              <p:nvPr/>
            </p:nvGrpSpPr>
            <p:grpSpPr>
              <a:xfrm>
                <a:off x="2342858" y="6345530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31" name="วงรี 530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32" name="วงรี 531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33" name="วงรี 532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34" name="วงรี 533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9" name="กลุ่ม 308"/>
              <p:cNvGrpSpPr/>
              <p:nvPr/>
            </p:nvGrpSpPr>
            <p:grpSpPr>
              <a:xfrm>
                <a:off x="2342858" y="6602869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27" name="วงรี 526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28" name="วงรี 527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29" name="วงรี 528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30" name="วงรี 529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0" name="กลุ่ม 309"/>
              <p:cNvGrpSpPr/>
              <p:nvPr/>
            </p:nvGrpSpPr>
            <p:grpSpPr>
              <a:xfrm>
                <a:off x="2342858" y="6860208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23" name="วงรี 522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24" name="วงรี 523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25" name="วงรี 524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26" name="วงรี 525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1" name="กลุ่ม 310"/>
              <p:cNvGrpSpPr/>
              <p:nvPr/>
            </p:nvGrpSpPr>
            <p:grpSpPr>
              <a:xfrm>
                <a:off x="2342858" y="7117547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09" name="วงรี 508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11" name="วงรี 510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21" name="วงรี 520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22" name="วงรี 521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2" name="กลุ่ม 311"/>
              <p:cNvGrpSpPr/>
              <p:nvPr/>
            </p:nvGrpSpPr>
            <p:grpSpPr>
              <a:xfrm>
                <a:off x="2342858" y="7374886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338" name="วงรี 337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39" name="วงรี 338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40" name="วงรี 339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07" name="วงรี 506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3" name="กลุ่ม 312"/>
              <p:cNvGrpSpPr/>
              <p:nvPr/>
            </p:nvGrpSpPr>
            <p:grpSpPr>
              <a:xfrm>
                <a:off x="2342858" y="7632225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334" name="วงรี 333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35" name="วงรี 334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36" name="วงรี 335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37" name="วงรี 336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4" name="กลุ่ม 313"/>
              <p:cNvGrpSpPr/>
              <p:nvPr/>
            </p:nvGrpSpPr>
            <p:grpSpPr>
              <a:xfrm>
                <a:off x="2342858" y="7889564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330" name="วงรี 329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31" name="วงรี 330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32" name="วงรี 331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33" name="วงรี 332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5" name="กลุ่ม 314"/>
              <p:cNvGrpSpPr/>
              <p:nvPr/>
            </p:nvGrpSpPr>
            <p:grpSpPr>
              <a:xfrm>
                <a:off x="2342858" y="8146903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326" name="วงรี 325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7" name="วงรี 326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8" name="วงรี 327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9" name="วงรี 328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6" name="กลุ่ม 315"/>
              <p:cNvGrpSpPr/>
              <p:nvPr/>
            </p:nvGrpSpPr>
            <p:grpSpPr>
              <a:xfrm>
                <a:off x="2342858" y="8404242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322" name="วงรี 321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3" name="วงรี 322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4" name="วงรี 323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5" name="วงรี 324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7" name="กลุ่ม 316"/>
              <p:cNvGrpSpPr/>
              <p:nvPr/>
            </p:nvGrpSpPr>
            <p:grpSpPr>
              <a:xfrm>
                <a:off x="2342858" y="8661581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318" name="วงรี 317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19" name="วงรี 318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0" name="วงรี 319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1" name="วงรี 320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</p:grpSp>
      </p:grpSp>
      <p:grpSp>
        <p:nvGrpSpPr>
          <p:cNvPr id="7" name="กลุ่ม 6"/>
          <p:cNvGrpSpPr/>
          <p:nvPr/>
        </p:nvGrpSpPr>
        <p:grpSpPr>
          <a:xfrm>
            <a:off x="2653656" y="1923324"/>
            <a:ext cx="1698484" cy="6066014"/>
            <a:chOff x="2789241" y="2936510"/>
            <a:chExt cx="1775353" cy="6340546"/>
          </a:xfrm>
          <a:solidFill>
            <a:schemeClr val="bg1"/>
          </a:solidFill>
        </p:grpSpPr>
        <p:sp>
          <p:nvSpPr>
            <p:cNvPr id="721" name="สี่เหลี่ยมผืนผ้า 720"/>
            <p:cNvSpPr/>
            <p:nvPr/>
          </p:nvSpPr>
          <p:spPr>
            <a:xfrm>
              <a:off x="2789241" y="2936510"/>
              <a:ext cx="1775353" cy="6340546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722" name="กลุ่ม 721"/>
            <p:cNvGrpSpPr/>
            <p:nvPr/>
          </p:nvGrpSpPr>
          <p:grpSpPr>
            <a:xfrm>
              <a:off x="3007430" y="3082680"/>
              <a:ext cx="1338974" cy="6015773"/>
              <a:chOff x="2342858" y="4029479"/>
              <a:chExt cx="1127499" cy="5065653"/>
            </a:xfrm>
            <a:grpFill/>
          </p:grpSpPr>
          <p:grpSp>
            <p:nvGrpSpPr>
              <p:cNvPr id="723" name="กลุ่ม 722"/>
              <p:cNvGrpSpPr/>
              <p:nvPr/>
            </p:nvGrpSpPr>
            <p:grpSpPr>
              <a:xfrm>
                <a:off x="2342858" y="4029479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819" name="วงรี 818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20" name="วงรี 819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21" name="วงรี 820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22" name="วงรี 821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24" name="กลุ่ม 723"/>
              <p:cNvGrpSpPr/>
              <p:nvPr/>
            </p:nvGrpSpPr>
            <p:grpSpPr>
              <a:xfrm>
                <a:off x="2342858" y="8918919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815" name="วงรี 814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6" name="วงรี 815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7" name="วงรี 816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8" name="วงรี 817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25" name="กลุ่ม 724"/>
              <p:cNvGrpSpPr/>
              <p:nvPr/>
            </p:nvGrpSpPr>
            <p:grpSpPr>
              <a:xfrm>
                <a:off x="2342858" y="4286818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811" name="วงรี 810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2" name="วงรี 811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3" name="วงรี 812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4" name="วงรี 813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26" name="กลุ่ม 725"/>
              <p:cNvGrpSpPr/>
              <p:nvPr/>
            </p:nvGrpSpPr>
            <p:grpSpPr>
              <a:xfrm>
                <a:off x="2342858" y="4544157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807" name="วงรี 806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8" name="วงรี 807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9" name="วงรี 808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0" name="วงรี 809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27" name="กลุ่ม 726"/>
              <p:cNvGrpSpPr/>
              <p:nvPr/>
            </p:nvGrpSpPr>
            <p:grpSpPr>
              <a:xfrm>
                <a:off x="2342858" y="4801496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803" name="วงรี 802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4" name="วงรี 803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5" name="วงรี 804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6" name="วงรี 805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28" name="กลุ่ม 727"/>
              <p:cNvGrpSpPr/>
              <p:nvPr/>
            </p:nvGrpSpPr>
            <p:grpSpPr>
              <a:xfrm>
                <a:off x="2342858" y="5058835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99" name="วงรี 798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0" name="วงรี 799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1" name="วงรี 800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2" name="วงรี 801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29" name="กลุ่ม 728"/>
              <p:cNvGrpSpPr/>
              <p:nvPr/>
            </p:nvGrpSpPr>
            <p:grpSpPr>
              <a:xfrm>
                <a:off x="2342858" y="5316174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95" name="วงรี 794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96" name="วงรี 795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97" name="วงรี 796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98" name="วงรี 797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0" name="กลุ่ม 729"/>
              <p:cNvGrpSpPr/>
              <p:nvPr/>
            </p:nvGrpSpPr>
            <p:grpSpPr>
              <a:xfrm>
                <a:off x="2342858" y="5573513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91" name="วงรี 790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92" name="วงรี 791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93" name="วงรี 792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94" name="วงรี 793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1" name="กลุ่ม 730"/>
              <p:cNvGrpSpPr/>
              <p:nvPr/>
            </p:nvGrpSpPr>
            <p:grpSpPr>
              <a:xfrm>
                <a:off x="2342858" y="5830852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87" name="วงรี 786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8" name="วงรี 787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9" name="วงรี 788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90" name="วงรี 789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2" name="กลุ่ม 731"/>
              <p:cNvGrpSpPr/>
              <p:nvPr/>
            </p:nvGrpSpPr>
            <p:grpSpPr>
              <a:xfrm>
                <a:off x="2342858" y="6088191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83" name="วงรี 782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4" name="วงรี 783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5" name="วงรี 784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6" name="วงรี 785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3" name="กลุ่ม 732"/>
              <p:cNvGrpSpPr/>
              <p:nvPr/>
            </p:nvGrpSpPr>
            <p:grpSpPr>
              <a:xfrm>
                <a:off x="2342858" y="6345530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79" name="วงรี 778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0" name="วงรี 779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1" name="วงรี 780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2" name="วงรี 781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4" name="กลุ่ม 733"/>
              <p:cNvGrpSpPr/>
              <p:nvPr/>
            </p:nvGrpSpPr>
            <p:grpSpPr>
              <a:xfrm>
                <a:off x="2342858" y="6602869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75" name="วงรี 774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76" name="วงรี 775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77" name="วงรี 776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78" name="วงรี 777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5" name="กลุ่ม 734"/>
              <p:cNvGrpSpPr/>
              <p:nvPr/>
            </p:nvGrpSpPr>
            <p:grpSpPr>
              <a:xfrm>
                <a:off x="2342858" y="6860208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71" name="วงรี 770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72" name="วงรี 771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73" name="วงรี 772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74" name="วงรี 773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6" name="กลุ่ม 735"/>
              <p:cNvGrpSpPr/>
              <p:nvPr/>
            </p:nvGrpSpPr>
            <p:grpSpPr>
              <a:xfrm>
                <a:off x="2342858" y="7117547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67" name="วงรี 766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68" name="วงรี 767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69" name="วงรี 768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70" name="วงรี 769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7" name="กลุ่ม 736"/>
              <p:cNvGrpSpPr/>
              <p:nvPr/>
            </p:nvGrpSpPr>
            <p:grpSpPr>
              <a:xfrm>
                <a:off x="2342858" y="7374886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63" name="วงรี 762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64" name="วงรี 763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65" name="วงรี 764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66" name="วงรี 765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8" name="กลุ่ม 737"/>
              <p:cNvGrpSpPr/>
              <p:nvPr/>
            </p:nvGrpSpPr>
            <p:grpSpPr>
              <a:xfrm>
                <a:off x="2342858" y="7632225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59" name="วงรี 758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60" name="วงรี 759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61" name="วงรี 760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62" name="วงรี 761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9" name="กลุ่ม 738"/>
              <p:cNvGrpSpPr/>
              <p:nvPr/>
            </p:nvGrpSpPr>
            <p:grpSpPr>
              <a:xfrm>
                <a:off x="2342858" y="7889564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55" name="วงรี 754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6" name="วงรี 755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7" name="วงรี 756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8" name="วงรี 757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40" name="กลุ่ม 739"/>
              <p:cNvGrpSpPr/>
              <p:nvPr/>
            </p:nvGrpSpPr>
            <p:grpSpPr>
              <a:xfrm>
                <a:off x="2342858" y="8146903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51" name="วงรี 750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2" name="วงรี 751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3" name="วงรี 752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4" name="วงรี 753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41" name="กลุ่ม 740"/>
              <p:cNvGrpSpPr/>
              <p:nvPr/>
            </p:nvGrpSpPr>
            <p:grpSpPr>
              <a:xfrm>
                <a:off x="2342858" y="8404242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47" name="วงรี 746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48" name="วงรี 747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49" name="วงรี 748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0" name="วงรี 749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42" name="กลุ่ม 741"/>
              <p:cNvGrpSpPr/>
              <p:nvPr/>
            </p:nvGrpSpPr>
            <p:grpSpPr>
              <a:xfrm>
                <a:off x="2342858" y="8661581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43" name="วงรี 742"/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44" name="วงรี 743"/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45" name="วงรี 744"/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46" name="วงรี 745"/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</p:grpSp>
      </p:grpSp>
      <p:grpSp>
        <p:nvGrpSpPr>
          <p:cNvPr id="12" name="กลุ่ม 11">
            <a:extLst>
              <a:ext uri="{FF2B5EF4-FFF2-40B4-BE49-F238E27FC236}">
                <a16:creationId xmlns:a16="http://schemas.microsoft.com/office/drawing/2014/main" id="{09EC4A7F-4A51-4A0E-9F7D-1279D463CB0B}"/>
              </a:ext>
            </a:extLst>
          </p:cNvPr>
          <p:cNvGrpSpPr/>
          <p:nvPr/>
        </p:nvGrpSpPr>
        <p:grpSpPr>
          <a:xfrm>
            <a:off x="2158769" y="1942707"/>
            <a:ext cx="508000" cy="5953968"/>
            <a:chOff x="2189591" y="1932433"/>
            <a:chExt cx="508000" cy="5953968"/>
          </a:xfrm>
        </p:grpSpPr>
        <p:sp>
          <p:nvSpPr>
            <p:cNvPr id="6" name="กล่องข้อความ 5">
              <a:extLst>
                <a:ext uri="{FF2B5EF4-FFF2-40B4-BE49-F238E27FC236}">
                  <a16:creationId xmlns:a16="http://schemas.microsoft.com/office/drawing/2014/main" id="{7C8A71F3-DF18-44E1-91F8-FCB0E0FEBCE6}"/>
                </a:ext>
              </a:extLst>
            </p:cNvPr>
            <p:cNvSpPr txBox="1"/>
            <p:nvPr/>
          </p:nvSpPr>
          <p:spPr>
            <a:xfrm>
              <a:off x="2189591" y="1932433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21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5" name="กล่องข้อความ 264">
              <a:extLst>
                <a:ext uri="{FF2B5EF4-FFF2-40B4-BE49-F238E27FC236}">
                  <a16:creationId xmlns:a16="http://schemas.microsoft.com/office/drawing/2014/main" id="{977F3E0D-84E3-4284-A086-2915E8317520}"/>
                </a:ext>
              </a:extLst>
            </p:cNvPr>
            <p:cNvSpPr txBox="1"/>
            <p:nvPr/>
          </p:nvSpPr>
          <p:spPr>
            <a:xfrm>
              <a:off x="2189591" y="2224807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22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0" name="กล่องข้อความ 269">
              <a:extLst>
                <a:ext uri="{FF2B5EF4-FFF2-40B4-BE49-F238E27FC236}">
                  <a16:creationId xmlns:a16="http://schemas.microsoft.com/office/drawing/2014/main" id="{513A1545-CA6A-4150-B7BB-222B36944782}"/>
                </a:ext>
              </a:extLst>
            </p:cNvPr>
            <p:cNvSpPr txBox="1"/>
            <p:nvPr/>
          </p:nvSpPr>
          <p:spPr>
            <a:xfrm>
              <a:off x="2189591" y="252185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23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1" name="กล่องข้อความ 270">
              <a:extLst>
                <a:ext uri="{FF2B5EF4-FFF2-40B4-BE49-F238E27FC236}">
                  <a16:creationId xmlns:a16="http://schemas.microsoft.com/office/drawing/2014/main" id="{AF2F6B7E-DC03-4C36-99F0-028DE8F21A9E}"/>
                </a:ext>
              </a:extLst>
            </p:cNvPr>
            <p:cNvSpPr txBox="1"/>
            <p:nvPr/>
          </p:nvSpPr>
          <p:spPr>
            <a:xfrm>
              <a:off x="2189591" y="2814233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24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2" name="กล่องข้อความ 271">
              <a:extLst>
                <a:ext uri="{FF2B5EF4-FFF2-40B4-BE49-F238E27FC236}">
                  <a16:creationId xmlns:a16="http://schemas.microsoft.com/office/drawing/2014/main" id="{734D5AC7-6F28-4FAD-943B-5D041A2AA357}"/>
                </a:ext>
              </a:extLst>
            </p:cNvPr>
            <p:cNvSpPr txBox="1"/>
            <p:nvPr/>
          </p:nvSpPr>
          <p:spPr>
            <a:xfrm>
              <a:off x="2189591" y="310610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25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3" name="กล่องข้อความ 272">
              <a:extLst>
                <a:ext uri="{FF2B5EF4-FFF2-40B4-BE49-F238E27FC236}">
                  <a16:creationId xmlns:a16="http://schemas.microsoft.com/office/drawing/2014/main" id="{E02F8764-06D8-4ACD-A5F4-D75A2E1C813E}"/>
                </a:ext>
              </a:extLst>
            </p:cNvPr>
            <p:cNvSpPr txBox="1"/>
            <p:nvPr/>
          </p:nvSpPr>
          <p:spPr>
            <a:xfrm>
              <a:off x="2189591" y="339537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26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4" name="กล่องข้อความ 273">
              <a:extLst>
                <a:ext uri="{FF2B5EF4-FFF2-40B4-BE49-F238E27FC236}">
                  <a16:creationId xmlns:a16="http://schemas.microsoft.com/office/drawing/2014/main" id="{1E864EA5-CC63-48A7-8818-9DFD0B327410}"/>
                </a:ext>
              </a:extLst>
            </p:cNvPr>
            <p:cNvSpPr txBox="1"/>
            <p:nvPr/>
          </p:nvSpPr>
          <p:spPr>
            <a:xfrm>
              <a:off x="2189591" y="3690343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27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5" name="กล่องข้อความ 274">
              <a:extLst>
                <a:ext uri="{FF2B5EF4-FFF2-40B4-BE49-F238E27FC236}">
                  <a16:creationId xmlns:a16="http://schemas.microsoft.com/office/drawing/2014/main" id="{B1A92513-7F83-4633-A25C-21FA448BBE32}"/>
                </a:ext>
              </a:extLst>
            </p:cNvPr>
            <p:cNvSpPr txBox="1"/>
            <p:nvPr/>
          </p:nvSpPr>
          <p:spPr>
            <a:xfrm>
              <a:off x="2189591" y="397650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28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6" name="กล่องข้อความ 275">
              <a:extLst>
                <a:ext uri="{FF2B5EF4-FFF2-40B4-BE49-F238E27FC236}">
                  <a16:creationId xmlns:a16="http://schemas.microsoft.com/office/drawing/2014/main" id="{7889D8B2-8612-4946-8A57-3CF2E5A68CF3}"/>
                </a:ext>
              </a:extLst>
            </p:cNvPr>
            <p:cNvSpPr txBox="1"/>
            <p:nvPr/>
          </p:nvSpPr>
          <p:spPr>
            <a:xfrm>
              <a:off x="2189591" y="427148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29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7" name="กล่องข้อความ 276">
              <a:extLst>
                <a:ext uri="{FF2B5EF4-FFF2-40B4-BE49-F238E27FC236}">
                  <a16:creationId xmlns:a16="http://schemas.microsoft.com/office/drawing/2014/main" id="{6811556C-D600-4D3A-847C-501E5C6CE44D}"/>
                </a:ext>
              </a:extLst>
            </p:cNvPr>
            <p:cNvSpPr txBox="1"/>
            <p:nvPr/>
          </p:nvSpPr>
          <p:spPr>
            <a:xfrm>
              <a:off x="2189591" y="456075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30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8" name="กล่องข้อความ 277">
              <a:extLst>
                <a:ext uri="{FF2B5EF4-FFF2-40B4-BE49-F238E27FC236}">
                  <a16:creationId xmlns:a16="http://schemas.microsoft.com/office/drawing/2014/main" id="{65CE560C-BB55-4600-9385-EE8D2693AD09}"/>
                </a:ext>
              </a:extLst>
            </p:cNvPr>
            <p:cNvSpPr txBox="1"/>
            <p:nvPr/>
          </p:nvSpPr>
          <p:spPr>
            <a:xfrm>
              <a:off x="2189591" y="485261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31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9" name="กล่องข้อความ 278">
              <a:extLst>
                <a:ext uri="{FF2B5EF4-FFF2-40B4-BE49-F238E27FC236}">
                  <a16:creationId xmlns:a16="http://schemas.microsoft.com/office/drawing/2014/main" id="{38A2DE92-138A-4B74-B239-751B8B6CD795}"/>
                </a:ext>
              </a:extLst>
            </p:cNvPr>
            <p:cNvSpPr txBox="1"/>
            <p:nvPr/>
          </p:nvSpPr>
          <p:spPr>
            <a:xfrm>
              <a:off x="2189591" y="5148544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32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0" name="กล่องข้อความ 279">
              <a:extLst>
                <a:ext uri="{FF2B5EF4-FFF2-40B4-BE49-F238E27FC236}">
                  <a16:creationId xmlns:a16="http://schemas.microsoft.com/office/drawing/2014/main" id="{71182A97-2B26-42A7-959C-858B0AE13739}"/>
                </a:ext>
              </a:extLst>
            </p:cNvPr>
            <p:cNvSpPr txBox="1"/>
            <p:nvPr/>
          </p:nvSpPr>
          <p:spPr>
            <a:xfrm>
              <a:off x="2189591" y="5440918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33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1" name="กล่องข้อความ 280">
              <a:extLst>
                <a:ext uri="{FF2B5EF4-FFF2-40B4-BE49-F238E27FC236}">
                  <a16:creationId xmlns:a16="http://schemas.microsoft.com/office/drawing/2014/main" id="{A9FFC5C4-91C4-46DB-BC55-DCD8BA3EF70F}"/>
                </a:ext>
              </a:extLst>
            </p:cNvPr>
            <p:cNvSpPr txBox="1"/>
            <p:nvPr/>
          </p:nvSpPr>
          <p:spPr>
            <a:xfrm>
              <a:off x="2189591" y="5738888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34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2" name="กล่องข้อความ 281">
              <a:extLst>
                <a:ext uri="{FF2B5EF4-FFF2-40B4-BE49-F238E27FC236}">
                  <a16:creationId xmlns:a16="http://schemas.microsoft.com/office/drawing/2014/main" id="{7CA74323-81E3-4D6A-82EC-529A1471D6E3}"/>
                </a:ext>
              </a:extLst>
            </p:cNvPr>
            <p:cNvSpPr txBox="1"/>
            <p:nvPr/>
          </p:nvSpPr>
          <p:spPr>
            <a:xfrm>
              <a:off x="2189591" y="6025160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35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3" name="กล่องข้อความ 282">
              <a:extLst>
                <a:ext uri="{FF2B5EF4-FFF2-40B4-BE49-F238E27FC236}">
                  <a16:creationId xmlns:a16="http://schemas.microsoft.com/office/drawing/2014/main" id="{B7A7F7F1-6534-4243-9F34-12AA89EED0F9}"/>
                </a:ext>
              </a:extLst>
            </p:cNvPr>
            <p:cNvSpPr txBox="1"/>
            <p:nvPr/>
          </p:nvSpPr>
          <p:spPr>
            <a:xfrm>
              <a:off x="2189591" y="631803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36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4" name="กล่องข้อความ 283">
              <a:extLst>
                <a:ext uri="{FF2B5EF4-FFF2-40B4-BE49-F238E27FC236}">
                  <a16:creationId xmlns:a16="http://schemas.microsoft.com/office/drawing/2014/main" id="{92A26C30-EE13-4E84-B8A8-8DE3F68B4F5B}"/>
                </a:ext>
              </a:extLst>
            </p:cNvPr>
            <p:cNvSpPr txBox="1"/>
            <p:nvPr/>
          </p:nvSpPr>
          <p:spPr>
            <a:xfrm>
              <a:off x="2189591" y="660431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37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5" name="กล่องข้อความ 284">
              <a:extLst>
                <a:ext uri="{FF2B5EF4-FFF2-40B4-BE49-F238E27FC236}">
                  <a16:creationId xmlns:a16="http://schemas.microsoft.com/office/drawing/2014/main" id="{430D33CC-1248-48AD-8842-5A9D779E1427}"/>
                </a:ext>
              </a:extLst>
            </p:cNvPr>
            <p:cNvSpPr txBox="1"/>
            <p:nvPr/>
          </p:nvSpPr>
          <p:spPr>
            <a:xfrm>
              <a:off x="2189591" y="6902787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38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6" name="กล่องข้อความ 285">
              <a:extLst>
                <a:ext uri="{FF2B5EF4-FFF2-40B4-BE49-F238E27FC236}">
                  <a16:creationId xmlns:a16="http://schemas.microsoft.com/office/drawing/2014/main" id="{103C7CC7-0FEC-4C62-8999-B1A344B68FFD}"/>
                </a:ext>
              </a:extLst>
            </p:cNvPr>
            <p:cNvSpPr txBox="1"/>
            <p:nvPr/>
          </p:nvSpPr>
          <p:spPr>
            <a:xfrm>
              <a:off x="2189591" y="7195160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39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7" name="กล่องข้อความ 286">
              <a:extLst>
                <a:ext uri="{FF2B5EF4-FFF2-40B4-BE49-F238E27FC236}">
                  <a16:creationId xmlns:a16="http://schemas.microsoft.com/office/drawing/2014/main" id="{317D4236-54BB-42EA-931E-1AA8CB3640A2}"/>
                </a:ext>
              </a:extLst>
            </p:cNvPr>
            <p:cNvSpPr txBox="1"/>
            <p:nvPr/>
          </p:nvSpPr>
          <p:spPr>
            <a:xfrm>
              <a:off x="2189591" y="748629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40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grpSp>
        <p:nvGrpSpPr>
          <p:cNvPr id="289" name="กลุ่ม 288">
            <a:extLst>
              <a:ext uri="{FF2B5EF4-FFF2-40B4-BE49-F238E27FC236}">
                <a16:creationId xmlns:a16="http://schemas.microsoft.com/office/drawing/2014/main" id="{A9E5B528-0B3F-4058-AD26-29AECC98C21B}"/>
              </a:ext>
            </a:extLst>
          </p:cNvPr>
          <p:cNvGrpSpPr/>
          <p:nvPr/>
        </p:nvGrpSpPr>
        <p:grpSpPr>
          <a:xfrm>
            <a:off x="85316" y="1932433"/>
            <a:ext cx="508000" cy="5953968"/>
            <a:chOff x="2189591" y="1932433"/>
            <a:chExt cx="508000" cy="5953968"/>
          </a:xfrm>
        </p:grpSpPr>
        <p:sp>
          <p:nvSpPr>
            <p:cNvPr id="290" name="กล่องข้อความ 289">
              <a:extLst>
                <a:ext uri="{FF2B5EF4-FFF2-40B4-BE49-F238E27FC236}">
                  <a16:creationId xmlns:a16="http://schemas.microsoft.com/office/drawing/2014/main" id="{E594F891-42CC-4D93-BBB4-D9A164A432F9}"/>
                </a:ext>
              </a:extLst>
            </p:cNvPr>
            <p:cNvSpPr txBox="1"/>
            <p:nvPr/>
          </p:nvSpPr>
          <p:spPr>
            <a:xfrm>
              <a:off x="2189591" y="1932433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1" name="กล่องข้อความ 290">
              <a:extLst>
                <a:ext uri="{FF2B5EF4-FFF2-40B4-BE49-F238E27FC236}">
                  <a16:creationId xmlns:a16="http://schemas.microsoft.com/office/drawing/2014/main" id="{F2C262A0-F80D-4A34-B83B-A55613D332D4}"/>
                </a:ext>
              </a:extLst>
            </p:cNvPr>
            <p:cNvSpPr txBox="1"/>
            <p:nvPr/>
          </p:nvSpPr>
          <p:spPr>
            <a:xfrm>
              <a:off x="2189591" y="2224807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2" name="กล่องข้อความ 291">
              <a:extLst>
                <a:ext uri="{FF2B5EF4-FFF2-40B4-BE49-F238E27FC236}">
                  <a16:creationId xmlns:a16="http://schemas.microsoft.com/office/drawing/2014/main" id="{520ABDB1-FD32-43ED-A1A7-18B575131FA0}"/>
                </a:ext>
              </a:extLst>
            </p:cNvPr>
            <p:cNvSpPr txBox="1"/>
            <p:nvPr/>
          </p:nvSpPr>
          <p:spPr>
            <a:xfrm>
              <a:off x="2189591" y="252185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3" name="กล่องข้อความ 292">
              <a:extLst>
                <a:ext uri="{FF2B5EF4-FFF2-40B4-BE49-F238E27FC236}">
                  <a16:creationId xmlns:a16="http://schemas.microsoft.com/office/drawing/2014/main" id="{45E4C217-BDAE-411B-B712-B7AECDD8B9E0}"/>
                </a:ext>
              </a:extLst>
            </p:cNvPr>
            <p:cNvSpPr txBox="1"/>
            <p:nvPr/>
          </p:nvSpPr>
          <p:spPr>
            <a:xfrm>
              <a:off x="2189591" y="2814233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4" name="กล่องข้อความ 293">
              <a:extLst>
                <a:ext uri="{FF2B5EF4-FFF2-40B4-BE49-F238E27FC236}">
                  <a16:creationId xmlns:a16="http://schemas.microsoft.com/office/drawing/2014/main" id="{E937630E-3D33-4451-9558-5C59271422EB}"/>
                </a:ext>
              </a:extLst>
            </p:cNvPr>
            <p:cNvSpPr txBox="1"/>
            <p:nvPr/>
          </p:nvSpPr>
          <p:spPr>
            <a:xfrm>
              <a:off x="2189591" y="310610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5" name="กล่องข้อความ 294">
              <a:extLst>
                <a:ext uri="{FF2B5EF4-FFF2-40B4-BE49-F238E27FC236}">
                  <a16:creationId xmlns:a16="http://schemas.microsoft.com/office/drawing/2014/main" id="{F47F73F1-9A40-43CD-AC9D-B3849DB33B55}"/>
                </a:ext>
              </a:extLst>
            </p:cNvPr>
            <p:cNvSpPr txBox="1"/>
            <p:nvPr/>
          </p:nvSpPr>
          <p:spPr>
            <a:xfrm>
              <a:off x="2189591" y="339537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6" name="กล่องข้อความ 295">
              <a:extLst>
                <a:ext uri="{FF2B5EF4-FFF2-40B4-BE49-F238E27FC236}">
                  <a16:creationId xmlns:a16="http://schemas.microsoft.com/office/drawing/2014/main" id="{5B22E3D6-9A5D-44D3-AA40-41DC9AB455D6}"/>
                </a:ext>
              </a:extLst>
            </p:cNvPr>
            <p:cNvSpPr txBox="1"/>
            <p:nvPr/>
          </p:nvSpPr>
          <p:spPr>
            <a:xfrm>
              <a:off x="2189591" y="3690343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7" name="กล่องข้อความ 296">
              <a:extLst>
                <a:ext uri="{FF2B5EF4-FFF2-40B4-BE49-F238E27FC236}">
                  <a16:creationId xmlns:a16="http://schemas.microsoft.com/office/drawing/2014/main" id="{34F2E3DB-339D-4AE8-90B9-05638FA9A802}"/>
                </a:ext>
              </a:extLst>
            </p:cNvPr>
            <p:cNvSpPr txBox="1"/>
            <p:nvPr/>
          </p:nvSpPr>
          <p:spPr>
            <a:xfrm>
              <a:off x="2189591" y="397650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8" name="กล่องข้อความ 297">
              <a:extLst>
                <a:ext uri="{FF2B5EF4-FFF2-40B4-BE49-F238E27FC236}">
                  <a16:creationId xmlns:a16="http://schemas.microsoft.com/office/drawing/2014/main" id="{17A5E1B1-E224-44DD-9F16-3DA6752F9CB2}"/>
                </a:ext>
              </a:extLst>
            </p:cNvPr>
            <p:cNvSpPr txBox="1"/>
            <p:nvPr/>
          </p:nvSpPr>
          <p:spPr>
            <a:xfrm>
              <a:off x="2189591" y="427148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1" name="กล่องข้อความ 340">
              <a:extLst>
                <a:ext uri="{FF2B5EF4-FFF2-40B4-BE49-F238E27FC236}">
                  <a16:creationId xmlns:a16="http://schemas.microsoft.com/office/drawing/2014/main" id="{15DFC77A-39D4-48ED-A121-CFA7D34929E1}"/>
                </a:ext>
              </a:extLst>
            </p:cNvPr>
            <p:cNvSpPr txBox="1"/>
            <p:nvPr/>
          </p:nvSpPr>
          <p:spPr>
            <a:xfrm>
              <a:off x="2189591" y="456075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10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2" name="กล่องข้อความ 341">
              <a:extLst>
                <a:ext uri="{FF2B5EF4-FFF2-40B4-BE49-F238E27FC236}">
                  <a16:creationId xmlns:a16="http://schemas.microsoft.com/office/drawing/2014/main" id="{5E9DE638-6D3E-4130-8735-59C5BD3EB7CF}"/>
                </a:ext>
              </a:extLst>
            </p:cNvPr>
            <p:cNvSpPr txBox="1"/>
            <p:nvPr/>
          </p:nvSpPr>
          <p:spPr>
            <a:xfrm>
              <a:off x="2189591" y="485261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11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3" name="กล่องข้อความ 342">
              <a:extLst>
                <a:ext uri="{FF2B5EF4-FFF2-40B4-BE49-F238E27FC236}">
                  <a16:creationId xmlns:a16="http://schemas.microsoft.com/office/drawing/2014/main" id="{50A8BEC2-BC6B-437A-A74F-6CA1566076D7}"/>
                </a:ext>
              </a:extLst>
            </p:cNvPr>
            <p:cNvSpPr txBox="1"/>
            <p:nvPr/>
          </p:nvSpPr>
          <p:spPr>
            <a:xfrm>
              <a:off x="2189591" y="5148544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12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4" name="กล่องข้อความ 343">
              <a:extLst>
                <a:ext uri="{FF2B5EF4-FFF2-40B4-BE49-F238E27FC236}">
                  <a16:creationId xmlns:a16="http://schemas.microsoft.com/office/drawing/2014/main" id="{C53334E9-5111-4672-827B-B8049B288C39}"/>
                </a:ext>
              </a:extLst>
            </p:cNvPr>
            <p:cNvSpPr txBox="1"/>
            <p:nvPr/>
          </p:nvSpPr>
          <p:spPr>
            <a:xfrm>
              <a:off x="2189591" y="5440918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13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5" name="กล่องข้อความ 344">
              <a:extLst>
                <a:ext uri="{FF2B5EF4-FFF2-40B4-BE49-F238E27FC236}">
                  <a16:creationId xmlns:a16="http://schemas.microsoft.com/office/drawing/2014/main" id="{DA6AEA34-BD41-4251-92E2-62CC83A76864}"/>
                </a:ext>
              </a:extLst>
            </p:cNvPr>
            <p:cNvSpPr txBox="1"/>
            <p:nvPr/>
          </p:nvSpPr>
          <p:spPr>
            <a:xfrm>
              <a:off x="2189591" y="5738888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14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6" name="กล่องข้อความ 345">
              <a:extLst>
                <a:ext uri="{FF2B5EF4-FFF2-40B4-BE49-F238E27FC236}">
                  <a16:creationId xmlns:a16="http://schemas.microsoft.com/office/drawing/2014/main" id="{90C77143-11D5-457A-B76C-B001FDB7010E}"/>
                </a:ext>
              </a:extLst>
            </p:cNvPr>
            <p:cNvSpPr txBox="1"/>
            <p:nvPr/>
          </p:nvSpPr>
          <p:spPr>
            <a:xfrm>
              <a:off x="2189591" y="6025160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15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7" name="กล่องข้อความ 346">
              <a:extLst>
                <a:ext uri="{FF2B5EF4-FFF2-40B4-BE49-F238E27FC236}">
                  <a16:creationId xmlns:a16="http://schemas.microsoft.com/office/drawing/2014/main" id="{682D359E-3ECC-451D-BD3D-719F6BDC7364}"/>
                </a:ext>
              </a:extLst>
            </p:cNvPr>
            <p:cNvSpPr txBox="1"/>
            <p:nvPr/>
          </p:nvSpPr>
          <p:spPr>
            <a:xfrm>
              <a:off x="2189591" y="631803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16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8" name="กล่องข้อความ 347">
              <a:extLst>
                <a:ext uri="{FF2B5EF4-FFF2-40B4-BE49-F238E27FC236}">
                  <a16:creationId xmlns:a16="http://schemas.microsoft.com/office/drawing/2014/main" id="{9F6A4AF0-C0A5-4175-A739-53782062E53C}"/>
                </a:ext>
              </a:extLst>
            </p:cNvPr>
            <p:cNvSpPr txBox="1"/>
            <p:nvPr/>
          </p:nvSpPr>
          <p:spPr>
            <a:xfrm>
              <a:off x="2189591" y="660431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17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9" name="กล่องข้อความ 348">
              <a:extLst>
                <a:ext uri="{FF2B5EF4-FFF2-40B4-BE49-F238E27FC236}">
                  <a16:creationId xmlns:a16="http://schemas.microsoft.com/office/drawing/2014/main" id="{DADA965C-6FB2-4D9D-927E-BBD94EA5624C}"/>
                </a:ext>
              </a:extLst>
            </p:cNvPr>
            <p:cNvSpPr txBox="1"/>
            <p:nvPr/>
          </p:nvSpPr>
          <p:spPr>
            <a:xfrm>
              <a:off x="2189591" y="6902787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18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50" name="กล่องข้อความ 349">
              <a:extLst>
                <a:ext uri="{FF2B5EF4-FFF2-40B4-BE49-F238E27FC236}">
                  <a16:creationId xmlns:a16="http://schemas.microsoft.com/office/drawing/2014/main" id="{472A4618-C075-46EF-AE96-B6AD59FE417E}"/>
                </a:ext>
              </a:extLst>
            </p:cNvPr>
            <p:cNvSpPr txBox="1"/>
            <p:nvPr/>
          </p:nvSpPr>
          <p:spPr>
            <a:xfrm>
              <a:off x="2189591" y="7195160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19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51" name="กล่องข้อความ 350">
              <a:extLst>
                <a:ext uri="{FF2B5EF4-FFF2-40B4-BE49-F238E27FC236}">
                  <a16:creationId xmlns:a16="http://schemas.microsoft.com/office/drawing/2014/main" id="{018F911C-427B-48BF-8232-B93320FB1C27}"/>
                </a:ext>
              </a:extLst>
            </p:cNvPr>
            <p:cNvSpPr txBox="1"/>
            <p:nvPr/>
          </p:nvSpPr>
          <p:spPr>
            <a:xfrm>
              <a:off x="2189591" y="748629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20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grpSp>
        <p:nvGrpSpPr>
          <p:cNvPr id="11" name="กลุ่ม 10">
            <a:extLst>
              <a:ext uri="{FF2B5EF4-FFF2-40B4-BE49-F238E27FC236}">
                <a16:creationId xmlns:a16="http://schemas.microsoft.com/office/drawing/2014/main" id="{F684B8E4-5A01-49B2-A2F7-5B7B2D08E323}"/>
              </a:ext>
            </a:extLst>
          </p:cNvPr>
          <p:cNvGrpSpPr/>
          <p:nvPr/>
        </p:nvGrpSpPr>
        <p:grpSpPr>
          <a:xfrm>
            <a:off x="742782" y="1322121"/>
            <a:ext cx="1373990" cy="664838"/>
            <a:chOff x="742782" y="1322121"/>
            <a:chExt cx="1373990" cy="664838"/>
          </a:xfrm>
        </p:grpSpPr>
        <p:grpSp>
          <p:nvGrpSpPr>
            <p:cNvPr id="3" name="กลุ่ม 2">
              <a:extLst>
                <a:ext uri="{FF2B5EF4-FFF2-40B4-BE49-F238E27FC236}">
                  <a16:creationId xmlns:a16="http://schemas.microsoft.com/office/drawing/2014/main" id="{C04A9503-0A94-44AC-BAB8-227068EB0650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461665"/>
              <a:chOff x="742782" y="1540534"/>
              <a:chExt cx="1373990" cy="461665"/>
            </a:xfrm>
          </p:grpSpPr>
          <p:sp>
            <p:nvSpPr>
              <p:cNvPr id="352" name="กล่องข้อความ 351">
                <a:extLst>
                  <a:ext uri="{FF2B5EF4-FFF2-40B4-BE49-F238E27FC236}">
                    <a16:creationId xmlns:a16="http://schemas.microsoft.com/office/drawing/2014/main" id="{D77FB596-641E-4CDC-9CD9-AE39C9D60CCD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353" name="กล่องข้อความ 352">
                <a:extLst>
                  <a:ext uri="{FF2B5EF4-FFF2-40B4-BE49-F238E27FC236}">
                    <a16:creationId xmlns:a16="http://schemas.microsoft.com/office/drawing/2014/main" id="{4CA65716-0907-4ED2-B4E1-D99A85BD3355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354" name="กล่องข้อความ 353">
                <a:extLst>
                  <a:ext uri="{FF2B5EF4-FFF2-40B4-BE49-F238E27FC236}">
                    <a16:creationId xmlns:a16="http://schemas.microsoft.com/office/drawing/2014/main" id="{0B3E47E2-BF34-490C-B608-6D2FED098CA7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355" name="กล่องข้อความ 354">
                <a:extLst>
                  <a:ext uri="{FF2B5EF4-FFF2-40B4-BE49-F238E27FC236}">
                    <a16:creationId xmlns:a16="http://schemas.microsoft.com/office/drawing/2014/main" id="{90980AB9-557C-430E-8D09-DBA9A71D7966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356" name="กลุ่ม 355">
              <a:extLst>
                <a:ext uri="{FF2B5EF4-FFF2-40B4-BE49-F238E27FC236}">
                  <a16:creationId xmlns:a16="http://schemas.microsoft.com/office/drawing/2014/main" id="{68A8040D-64B0-4B5C-9490-E942B6DF6387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461665"/>
              <a:chOff x="742782" y="1936774"/>
              <a:chExt cx="1373990" cy="461665"/>
            </a:xfrm>
          </p:grpSpPr>
          <p:sp>
            <p:nvSpPr>
              <p:cNvPr id="357" name="กล่องข้อความ 356">
                <a:extLst>
                  <a:ext uri="{FF2B5EF4-FFF2-40B4-BE49-F238E27FC236}">
                    <a16:creationId xmlns:a16="http://schemas.microsoft.com/office/drawing/2014/main" id="{95873E72-768A-47EE-A0E9-359E1F1F5972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8" name="กล่องข้อความ 357">
                <a:extLst>
                  <a:ext uri="{FF2B5EF4-FFF2-40B4-BE49-F238E27FC236}">
                    <a16:creationId xmlns:a16="http://schemas.microsoft.com/office/drawing/2014/main" id="{6661D2B0-BBE7-4636-93B7-BB39964B0467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9" name="กล่องข้อความ 358">
                <a:extLst>
                  <a:ext uri="{FF2B5EF4-FFF2-40B4-BE49-F238E27FC236}">
                    <a16:creationId xmlns:a16="http://schemas.microsoft.com/office/drawing/2014/main" id="{A6595147-FA22-4B07-8CF8-93DCB0B4CDA6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60" name="กล่องข้อความ 359">
                <a:extLst>
                  <a:ext uri="{FF2B5EF4-FFF2-40B4-BE49-F238E27FC236}">
                    <a16:creationId xmlns:a16="http://schemas.microsoft.com/office/drawing/2014/main" id="{66BA76C6-AE71-40FF-BB3D-0FA4D807C34B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grpSp>
        <p:nvGrpSpPr>
          <p:cNvPr id="366" name="กลุ่ม 365">
            <a:extLst>
              <a:ext uri="{FF2B5EF4-FFF2-40B4-BE49-F238E27FC236}">
                <a16:creationId xmlns:a16="http://schemas.microsoft.com/office/drawing/2014/main" id="{37993169-50F0-4A33-9B8C-EECBA718AE2E}"/>
              </a:ext>
            </a:extLst>
          </p:cNvPr>
          <p:cNvGrpSpPr/>
          <p:nvPr/>
        </p:nvGrpSpPr>
        <p:grpSpPr>
          <a:xfrm>
            <a:off x="2815218" y="1322121"/>
            <a:ext cx="1373990" cy="664838"/>
            <a:chOff x="742782" y="1322121"/>
            <a:chExt cx="1373990" cy="664838"/>
          </a:xfrm>
        </p:grpSpPr>
        <p:grpSp>
          <p:nvGrpSpPr>
            <p:cNvPr id="367" name="กลุ่ม 366">
              <a:extLst>
                <a:ext uri="{FF2B5EF4-FFF2-40B4-BE49-F238E27FC236}">
                  <a16:creationId xmlns:a16="http://schemas.microsoft.com/office/drawing/2014/main" id="{BD184324-E07D-4D68-A00B-82E3410AAAD8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461665"/>
              <a:chOff x="742782" y="1540534"/>
              <a:chExt cx="1373990" cy="461665"/>
            </a:xfrm>
          </p:grpSpPr>
          <p:sp>
            <p:nvSpPr>
              <p:cNvPr id="373" name="กล่องข้อความ 372">
                <a:extLst>
                  <a:ext uri="{FF2B5EF4-FFF2-40B4-BE49-F238E27FC236}">
                    <a16:creationId xmlns:a16="http://schemas.microsoft.com/office/drawing/2014/main" id="{CD0E2BF7-1773-46F8-8C8B-7BC02419459A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374" name="กล่องข้อความ 373">
                <a:extLst>
                  <a:ext uri="{FF2B5EF4-FFF2-40B4-BE49-F238E27FC236}">
                    <a16:creationId xmlns:a16="http://schemas.microsoft.com/office/drawing/2014/main" id="{25B9134D-7A64-467A-9C4C-B17EE84A127D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375" name="กล่องข้อความ 374">
                <a:extLst>
                  <a:ext uri="{FF2B5EF4-FFF2-40B4-BE49-F238E27FC236}">
                    <a16:creationId xmlns:a16="http://schemas.microsoft.com/office/drawing/2014/main" id="{13BCFCC7-6CFA-4CA0-85EE-7A410916B33A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376" name="กล่องข้อความ 375">
                <a:extLst>
                  <a:ext uri="{FF2B5EF4-FFF2-40B4-BE49-F238E27FC236}">
                    <a16:creationId xmlns:a16="http://schemas.microsoft.com/office/drawing/2014/main" id="{94E87F1A-3DBB-45A2-A9FE-FF7EBBC4053B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368" name="กลุ่ม 367">
              <a:extLst>
                <a:ext uri="{FF2B5EF4-FFF2-40B4-BE49-F238E27FC236}">
                  <a16:creationId xmlns:a16="http://schemas.microsoft.com/office/drawing/2014/main" id="{BF208DDB-ECE9-4577-9FD9-A9D23DF892CE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461665"/>
              <a:chOff x="742782" y="1936774"/>
              <a:chExt cx="1373990" cy="461665"/>
            </a:xfrm>
          </p:grpSpPr>
          <p:sp>
            <p:nvSpPr>
              <p:cNvPr id="369" name="กล่องข้อความ 368">
                <a:extLst>
                  <a:ext uri="{FF2B5EF4-FFF2-40B4-BE49-F238E27FC236}">
                    <a16:creationId xmlns:a16="http://schemas.microsoft.com/office/drawing/2014/main" id="{1BAE1AE2-6C7A-43CD-8FC9-4AB68BDC36A0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70" name="กล่องข้อความ 369">
                <a:extLst>
                  <a:ext uri="{FF2B5EF4-FFF2-40B4-BE49-F238E27FC236}">
                    <a16:creationId xmlns:a16="http://schemas.microsoft.com/office/drawing/2014/main" id="{101404E4-19D9-4A7A-B8F4-67E6B5A30662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71" name="กล่องข้อความ 370">
                <a:extLst>
                  <a:ext uri="{FF2B5EF4-FFF2-40B4-BE49-F238E27FC236}">
                    <a16:creationId xmlns:a16="http://schemas.microsoft.com/office/drawing/2014/main" id="{6524257A-56C5-4AF9-8FFC-01781A630F18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72" name="กล่องข้อความ 371">
                <a:extLst>
                  <a:ext uri="{FF2B5EF4-FFF2-40B4-BE49-F238E27FC236}">
                    <a16:creationId xmlns:a16="http://schemas.microsoft.com/office/drawing/2014/main" id="{DB243AEB-D924-4D50-B2B0-BD82B9E4A07A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grpSp>
        <p:nvGrpSpPr>
          <p:cNvPr id="16" name="กลุ่ม 15">
            <a:extLst>
              <a:ext uri="{FF2B5EF4-FFF2-40B4-BE49-F238E27FC236}">
                <a16:creationId xmlns:a16="http://schemas.microsoft.com/office/drawing/2014/main" id="{B67AAB74-E79F-4DCF-A8A9-D4A21DE3E898}"/>
              </a:ext>
            </a:extLst>
          </p:cNvPr>
          <p:cNvGrpSpPr/>
          <p:nvPr/>
        </p:nvGrpSpPr>
        <p:grpSpPr>
          <a:xfrm>
            <a:off x="4322424" y="1370010"/>
            <a:ext cx="375182" cy="3035361"/>
            <a:chOff x="4314274" y="1305638"/>
            <a:chExt cx="508000" cy="3035361"/>
          </a:xfrm>
        </p:grpSpPr>
        <p:sp>
          <p:nvSpPr>
            <p:cNvPr id="386" name="กล่องข้อความ 385">
              <a:extLst>
                <a:ext uri="{FF2B5EF4-FFF2-40B4-BE49-F238E27FC236}">
                  <a16:creationId xmlns:a16="http://schemas.microsoft.com/office/drawing/2014/main" id="{DE231DE4-9BA0-458D-921C-CE342860EF7B}"/>
                </a:ext>
              </a:extLst>
            </p:cNvPr>
            <p:cNvSpPr txBox="1"/>
            <p:nvPr/>
          </p:nvSpPr>
          <p:spPr>
            <a:xfrm>
              <a:off x="4314274" y="1305638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0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88" name="กล่องข้อความ 387">
              <a:extLst>
                <a:ext uri="{FF2B5EF4-FFF2-40B4-BE49-F238E27FC236}">
                  <a16:creationId xmlns:a16="http://schemas.microsoft.com/office/drawing/2014/main" id="{C9DA2611-84F5-4672-B110-8BC203D10E97}"/>
                </a:ext>
              </a:extLst>
            </p:cNvPr>
            <p:cNvSpPr txBox="1"/>
            <p:nvPr/>
          </p:nvSpPr>
          <p:spPr>
            <a:xfrm>
              <a:off x="4314274" y="1600927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89" name="กล่องข้อความ 388">
              <a:extLst>
                <a:ext uri="{FF2B5EF4-FFF2-40B4-BE49-F238E27FC236}">
                  <a16:creationId xmlns:a16="http://schemas.microsoft.com/office/drawing/2014/main" id="{60061CFE-290C-4F30-862E-D8DC1E40C242}"/>
                </a:ext>
              </a:extLst>
            </p:cNvPr>
            <p:cNvSpPr txBox="1"/>
            <p:nvPr/>
          </p:nvSpPr>
          <p:spPr>
            <a:xfrm>
              <a:off x="4314274" y="1892363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0" name="กล่องข้อความ 389">
              <a:extLst>
                <a:ext uri="{FF2B5EF4-FFF2-40B4-BE49-F238E27FC236}">
                  <a16:creationId xmlns:a16="http://schemas.microsoft.com/office/drawing/2014/main" id="{9B68E935-3228-4711-BBC9-E2155DA0A18B}"/>
                </a:ext>
              </a:extLst>
            </p:cNvPr>
            <p:cNvSpPr txBox="1"/>
            <p:nvPr/>
          </p:nvSpPr>
          <p:spPr>
            <a:xfrm>
              <a:off x="4314274" y="2187652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1" name="กล่องข้อความ 390">
              <a:extLst>
                <a:ext uri="{FF2B5EF4-FFF2-40B4-BE49-F238E27FC236}">
                  <a16:creationId xmlns:a16="http://schemas.microsoft.com/office/drawing/2014/main" id="{DCB18139-0B6D-4F06-931B-6A8CDEFFA470}"/>
                </a:ext>
              </a:extLst>
            </p:cNvPr>
            <p:cNvSpPr txBox="1"/>
            <p:nvPr/>
          </p:nvSpPr>
          <p:spPr>
            <a:xfrm>
              <a:off x="4314274" y="2484135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2" name="กล่องข้อความ 391">
              <a:extLst>
                <a:ext uri="{FF2B5EF4-FFF2-40B4-BE49-F238E27FC236}">
                  <a16:creationId xmlns:a16="http://schemas.microsoft.com/office/drawing/2014/main" id="{349CC72D-ADBA-4E9A-AAAF-7081F082658E}"/>
                </a:ext>
              </a:extLst>
            </p:cNvPr>
            <p:cNvSpPr txBox="1"/>
            <p:nvPr/>
          </p:nvSpPr>
          <p:spPr>
            <a:xfrm>
              <a:off x="4314274" y="2774844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3" name="กล่องข้อความ 392">
              <a:extLst>
                <a:ext uri="{FF2B5EF4-FFF2-40B4-BE49-F238E27FC236}">
                  <a16:creationId xmlns:a16="http://schemas.microsoft.com/office/drawing/2014/main" id="{E6FB42E3-6109-4976-9E06-D3F6893FD495}"/>
                </a:ext>
              </a:extLst>
            </p:cNvPr>
            <p:cNvSpPr txBox="1"/>
            <p:nvPr/>
          </p:nvSpPr>
          <p:spPr>
            <a:xfrm>
              <a:off x="4314274" y="3071327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5" name="กล่องข้อความ 394">
              <a:extLst>
                <a:ext uri="{FF2B5EF4-FFF2-40B4-BE49-F238E27FC236}">
                  <a16:creationId xmlns:a16="http://schemas.microsoft.com/office/drawing/2014/main" id="{6DC6A8A2-0FA0-498B-94AC-C467ED4EC87E}"/>
                </a:ext>
              </a:extLst>
            </p:cNvPr>
            <p:cNvSpPr txBox="1"/>
            <p:nvPr/>
          </p:nvSpPr>
          <p:spPr>
            <a:xfrm>
              <a:off x="4314274" y="3355170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6" name="กล่องข้อความ 395">
              <a:extLst>
                <a:ext uri="{FF2B5EF4-FFF2-40B4-BE49-F238E27FC236}">
                  <a16:creationId xmlns:a16="http://schemas.microsoft.com/office/drawing/2014/main" id="{B6C709E7-30EA-4F95-8445-83C8E0CD9A5D}"/>
                </a:ext>
              </a:extLst>
            </p:cNvPr>
            <p:cNvSpPr txBox="1"/>
            <p:nvPr/>
          </p:nvSpPr>
          <p:spPr>
            <a:xfrm>
              <a:off x="4314274" y="3657046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7" name="กล่องข้อความ 396">
              <a:extLst>
                <a:ext uri="{FF2B5EF4-FFF2-40B4-BE49-F238E27FC236}">
                  <a16:creationId xmlns:a16="http://schemas.microsoft.com/office/drawing/2014/main" id="{F3D55457-5C0E-4612-B7A8-9235DD561E7E}"/>
                </a:ext>
              </a:extLst>
            </p:cNvPr>
            <p:cNvSpPr txBox="1"/>
            <p:nvPr/>
          </p:nvSpPr>
          <p:spPr>
            <a:xfrm>
              <a:off x="4314274" y="394088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401" name="กล่องข้อความ 400">
            <a:extLst>
              <a:ext uri="{FF2B5EF4-FFF2-40B4-BE49-F238E27FC236}">
                <a16:creationId xmlns:a16="http://schemas.microsoft.com/office/drawing/2014/main" id="{4E5FD76F-6663-4DD6-BE5B-783F3859161D}"/>
              </a:ext>
            </a:extLst>
          </p:cNvPr>
          <p:cNvSpPr txBox="1"/>
          <p:nvPr/>
        </p:nvSpPr>
        <p:spPr>
          <a:xfrm>
            <a:off x="4431175" y="7381735"/>
            <a:ext cx="2203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.........................</a:t>
            </a:r>
          </a:p>
        </p:txBody>
      </p:sp>
      <p:sp>
        <p:nvSpPr>
          <p:cNvPr id="402" name="กล่องข้อความ 401">
            <a:extLst>
              <a:ext uri="{FF2B5EF4-FFF2-40B4-BE49-F238E27FC236}">
                <a16:creationId xmlns:a16="http://schemas.microsoft.com/office/drawing/2014/main" id="{47BB291B-89DD-4D81-A14B-449B9E83F66B}"/>
              </a:ext>
            </a:extLst>
          </p:cNvPr>
          <p:cNvSpPr txBox="1"/>
          <p:nvPr/>
        </p:nvSpPr>
        <p:spPr>
          <a:xfrm>
            <a:off x="4431175" y="7719803"/>
            <a:ext cx="2203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0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กรรมการควบคุมการสอบ</a:t>
            </a:r>
          </a:p>
        </p:txBody>
      </p:sp>
      <p:pic>
        <p:nvPicPr>
          <p:cNvPr id="362" name="Picture 36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106" y="4487380"/>
            <a:ext cx="1420963" cy="568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กล่องข้อความ 382">
            <a:extLst>
              <a:ext uri="{FF2B5EF4-FFF2-40B4-BE49-F238E27FC236}">
                <a16:creationId xmlns:a16="http://schemas.microsoft.com/office/drawing/2014/main" id="{345A964D-19A3-84EB-E52B-3B98B37B381F}"/>
              </a:ext>
            </a:extLst>
          </p:cNvPr>
          <p:cNvSpPr txBox="1"/>
          <p:nvPr/>
        </p:nvSpPr>
        <p:spPr>
          <a:xfrm>
            <a:off x="5063308" y="351452"/>
            <a:ext cx="1216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16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รหัสนักเรียน</a:t>
            </a:r>
          </a:p>
        </p:txBody>
      </p:sp>
      <p:sp>
        <p:nvSpPr>
          <p:cNvPr id="400" name="วงรี 1025">
            <a:extLst>
              <a:ext uri="{FF2B5EF4-FFF2-40B4-BE49-F238E27FC236}">
                <a16:creationId xmlns:a16="http://schemas.microsoft.com/office/drawing/2014/main" id="{3D8F429E-FBF5-63C2-267D-07ACA18F45D8}"/>
              </a:ext>
            </a:extLst>
          </p:cNvPr>
          <p:cNvSpPr/>
          <p:nvPr/>
        </p:nvSpPr>
        <p:spPr>
          <a:xfrm>
            <a:off x="5976704" y="1443819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04" name="วงรี 1017">
            <a:extLst>
              <a:ext uri="{FF2B5EF4-FFF2-40B4-BE49-F238E27FC236}">
                <a16:creationId xmlns:a16="http://schemas.microsoft.com/office/drawing/2014/main" id="{78C4D36F-ECCC-1C90-1342-2CF23CD801FA}"/>
              </a:ext>
            </a:extLst>
          </p:cNvPr>
          <p:cNvSpPr/>
          <p:nvPr/>
        </p:nvSpPr>
        <p:spPr>
          <a:xfrm>
            <a:off x="5976704" y="1736193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05" name="วงรี 1013">
            <a:extLst>
              <a:ext uri="{FF2B5EF4-FFF2-40B4-BE49-F238E27FC236}">
                <a16:creationId xmlns:a16="http://schemas.microsoft.com/office/drawing/2014/main" id="{69C58F15-3E39-562A-3AE1-BDCDC37669E7}"/>
              </a:ext>
            </a:extLst>
          </p:cNvPr>
          <p:cNvSpPr/>
          <p:nvPr/>
        </p:nvSpPr>
        <p:spPr>
          <a:xfrm>
            <a:off x="5976704" y="2028567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06" name="วงรี 1009">
            <a:extLst>
              <a:ext uri="{FF2B5EF4-FFF2-40B4-BE49-F238E27FC236}">
                <a16:creationId xmlns:a16="http://schemas.microsoft.com/office/drawing/2014/main" id="{A6215CCE-1F43-899C-A9EC-8DE63AAE92D8}"/>
              </a:ext>
            </a:extLst>
          </p:cNvPr>
          <p:cNvSpPr/>
          <p:nvPr/>
        </p:nvSpPr>
        <p:spPr>
          <a:xfrm>
            <a:off x="5976704" y="2320940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07" name="วงรี 1005">
            <a:extLst>
              <a:ext uri="{FF2B5EF4-FFF2-40B4-BE49-F238E27FC236}">
                <a16:creationId xmlns:a16="http://schemas.microsoft.com/office/drawing/2014/main" id="{F110A7CB-F3A2-81D5-5174-0D438F6CC70C}"/>
              </a:ext>
            </a:extLst>
          </p:cNvPr>
          <p:cNvSpPr/>
          <p:nvPr/>
        </p:nvSpPr>
        <p:spPr>
          <a:xfrm>
            <a:off x="5976704" y="2613314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08" name="วงรี 1001">
            <a:extLst>
              <a:ext uri="{FF2B5EF4-FFF2-40B4-BE49-F238E27FC236}">
                <a16:creationId xmlns:a16="http://schemas.microsoft.com/office/drawing/2014/main" id="{A7EDF128-1247-F7C2-9421-10BF415CCB29}"/>
              </a:ext>
            </a:extLst>
          </p:cNvPr>
          <p:cNvSpPr/>
          <p:nvPr/>
        </p:nvSpPr>
        <p:spPr>
          <a:xfrm>
            <a:off x="5976704" y="2905688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09" name="วงรี 997">
            <a:extLst>
              <a:ext uri="{FF2B5EF4-FFF2-40B4-BE49-F238E27FC236}">
                <a16:creationId xmlns:a16="http://schemas.microsoft.com/office/drawing/2014/main" id="{CE2854A6-A931-43F7-6763-8DD9D3D9C54A}"/>
              </a:ext>
            </a:extLst>
          </p:cNvPr>
          <p:cNvSpPr/>
          <p:nvPr/>
        </p:nvSpPr>
        <p:spPr>
          <a:xfrm>
            <a:off x="5976704" y="3198062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10" name="วงรี 993">
            <a:extLst>
              <a:ext uri="{FF2B5EF4-FFF2-40B4-BE49-F238E27FC236}">
                <a16:creationId xmlns:a16="http://schemas.microsoft.com/office/drawing/2014/main" id="{751D5E82-B66B-4860-487E-38FA804C3B78}"/>
              </a:ext>
            </a:extLst>
          </p:cNvPr>
          <p:cNvSpPr/>
          <p:nvPr/>
        </p:nvSpPr>
        <p:spPr>
          <a:xfrm>
            <a:off x="5976704" y="3490436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11" name="วงรี 989">
            <a:extLst>
              <a:ext uri="{FF2B5EF4-FFF2-40B4-BE49-F238E27FC236}">
                <a16:creationId xmlns:a16="http://schemas.microsoft.com/office/drawing/2014/main" id="{1708775F-4E98-84AC-381F-1EB68037548F}"/>
              </a:ext>
            </a:extLst>
          </p:cNvPr>
          <p:cNvSpPr/>
          <p:nvPr/>
        </p:nvSpPr>
        <p:spPr>
          <a:xfrm>
            <a:off x="5976704" y="3782810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12" name="วงรี 985">
            <a:extLst>
              <a:ext uri="{FF2B5EF4-FFF2-40B4-BE49-F238E27FC236}">
                <a16:creationId xmlns:a16="http://schemas.microsoft.com/office/drawing/2014/main" id="{E5F6D71B-BCDD-AA49-F88A-7EB0D4F17FEE}"/>
              </a:ext>
            </a:extLst>
          </p:cNvPr>
          <p:cNvSpPr/>
          <p:nvPr/>
        </p:nvSpPr>
        <p:spPr>
          <a:xfrm>
            <a:off x="5976704" y="4075183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13" name="วงรี 1025">
            <a:extLst>
              <a:ext uri="{FF2B5EF4-FFF2-40B4-BE49-F238E27FC236}">
                <a16:creationId xmlns:a16="http://schemas.microsoft.com/office/drawing/2014/main" id="{20E93ACF-4861-EDD7-C49B-F384E25B83B8}"/>
              </a:ext>
            </a:extLst>
          </p:cNvPr>
          <p:cNvSpPr/>
          <p:nvPr/>
        </p:nvSpPr>
        <p:spPr>
          <a:xfrm>
            <a:off x="6249650" y="1443606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14" name="วงรี 1017">
            <a:extLst>
              <a:ext uri="{FF2B5EF4-FFF2-40B4-BE49-F238E27FC236}">
                <a16:creationId xmlns:a16="http://schemas.microsoft.com/office/drawing/2014/main" id="{B0892AC5-BD89-B54E-44DD-EDA3A6A5165F}"/>
              </a:ext>
            </a:extLst>
          </p:cNvPr>
          <p:cNvSpPr/>
          <p:nvPr/>
        </p:nvSpPr>
        <p:spPr>
          <a:xfrm>
            <a:off x="6249650" y="1735980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15" name="วงรี 1013">
            <a:extLst>
              <a:ext uri="{FF2B5EF4-FFF2-40B4-BE49-F238E27FC236}">
                <a16:creationId xmlns:a16="http://schemas.microsoft.com/office/drawing/2014/main" id="{57221BC3-5A91-5B46-7D11-2D7DA32170C3}"/>
              </a:ext>
            </a:extLst>
          </p:cNvPr>
          <p:cNvSpPr/>
          <p:nvPr/>
        </p:nvSpPr>
        <p:spPr>
          <a:xfrm>
            <a:off x="6249650" y="2028354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16" name="วงรี 1009">
            <a:extLst>
              <a:ext uri="{FF2B5EF4-FFF2-40B4-BE49-F238E27FC236}">
                <a16:creationId xmlns:a16="http://schemas.microsoft.com/office/drawing/2014/main" id="{8A8E7664-C0BE-8539-5171-02AC7BC793B3}"/>
              </a:ext>
            </a:extLst>
          </p:cNvPr>
          <p:cNvSpPr/>
          <p:nvPr/>
        </p:nvSpPr>
        <p:spPr>
          <a:xfrm>
            <a:off x="6249650" y="2320727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17" name="วงรี 1005">
            <a:extLst>
              <a:ext uri="{FF2B5EF4-FFF2-40B4-BE49-F238E27FC236}">
                <a16:creationId xmlns:a16="http://schemas.microsoft.com/office/drawing/2014/main" id="{A3C7C8AF-C0CD-8C4E-6DD0-6C25CA9E63A5}"/>
              </a:ext>
            </a:extLst>
          </p:cNvPr>
          <p:cNvSpPr/>
          <p:nvPr/>
        </p:nvSpPr>
        <p:spPr>
          <a:xfrm>
            <a:off x="6249650" y="2613101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18" name="วงรี 1001">
            <a:extLst>
              <a:ext uri="{FF2B5EF4-FFF2-40B4-BE49-F238E27FC236}">
                <a16:creationId xmlns:a16="http://schemas.microsoft.com/office/drawing/2014/main" id="{A075A35E-4E29-5BC5-C334-81F429FC8D92}"/>
              </a:ext>
            </a:extLst>
          </p:cNvPr>
          <p:cNvSpPr/>
          <p:nvPr/>
        </p:nvSpPr>
        <p:spPr>
          <a:xfrm>
            <a:off x="6249650" y="2905475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19" name="วงรี 997">
            <a:extLst>
              <a:ext uri="{FF2B5EF4-FFF2-40B4-BE49-F238E27FC236}">
                <a16:creationId xmlns:a16="http://schemas.microsoft.com/office/drawing/2014/main" id="{510830B4-A7BC-4F25-BB2C-41B05C88FF72}"/>
              </a:ext>
            </a:extLst>
          </p:cNvPr>
          <p:cNvSpPr/>
          <p:nvPr/>
        </p:nvSpPr>
        <p:spPr>
          <a:xfrm>
            <a:off x="6249650" y="3197849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20" name="วงรี 993">
            <a:extLst>
              <a:ext uri="{FF2B5EF4-FFF2-40B4-BE49-F238E27FC236}">
                <a16:creationId xmlns:a16="http://schemas.microsoft.com/office/drawing/2014/main" id="{8BE727A3-2F4D-DF8C-4825-62D38BCA6E74}"/>
              </a:ext>
            </a:extLst>
          </p:cNvPr>
          <p:cNvSpPr/>
          <p:nvPr/>
        </p:nvSpPr>
        <p:spPr>
          <a:xfrm>
            <a:off x="6249650" y="3490223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21" name="วงรี 989">
            <a:extLst>
              <a:ext uri="{FF2B5EF4-FFF2-40B4-BE49-F238E27FC236}">
                <a16:creationId xmlns:a16="http://schemas.microsoft.com/office/drawing/2014/main" id="{5C47FC6E-CCC1-00AC-6833-597C1668C937}"/>
              </a:ext>
            </a:extLst>
          </p:cNvPr>
          <p:cNvSpPr/>
          <p:nvPr/>
        </p:nvSpPr>
        <p:spPr>
          <a:xfrm>
            <a:off x="6249650" y="3782597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22" name="วงรี 985">
            <a:extLst>
              <a:ext uri="{FF2B5EF4-FFF2-40B4-BE49-F238E27FC236}">
                <a16:creationId xmlns:a16="http://schemas.microsoft.com/office/drawing/2014/main" id="{6DC5C23F-53C0-469F-9CCC-9158D6CD7F99}"/>
              </a:ext>
            </a:extLst>
          </p:cNvPr>
          <p:cNvSpPr/>
          <p:nvPr/>
        </p:nvSpPr>
        <p:spPr>
          <a:xfrm>
            <a:off x="6249650" y="4074970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กล่องข้อความ 397">
            <a:extLst>
              <a:ext uri="{FF2B5EF4-FFF2-40B4-BE49-F238E27FC236}">
                <a16:creationId xmlns:a16="http://schemas.microsoft.com/office/drawing/2014/main" id="{4465CACF-97D7-B56B-AF8A-72077937AEA6}"/>
              </a:ext>
            </a:extLst>
          </p:cNvPr>
          <p:cNvSpPr txBox="1"/>
          <p:nvPr/>
        </p:nvSpPr>
        <p:spPr>
          <a:xfrm>
            <a:off x="341097" y="8178978"/>
            <a:ext cx="6205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ชื่อ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-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นามสกุล................................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............................</a:t>
            </a:r>
          </a:p>
        </p:txBody>
      </p:sp>
      <p:sp>
        <p:nvSpPr>
          <p:cNvPr id="10" name="กล่องข้อความ 398">
            <a:extLst>
              <a:ext uri="{FF2B5EF4-FFF2-40B4-BE49-F238E27FC236}">
                <a16:creationId xmlns:a16="http://schemas.microsoft.com/office/drawing/2014/main" id="{FBF11BC3-0DEA-5CD5-49F1-33014A09C686}"/>
              </a:ext>
            </a:extLst>
          </p:cNvPr>
          <p:cNvSpPr txBox="1"/>
          <p:nvPr/>
        </p:nvSpPr>
        <p:spPr>
          <a:xfrm>
            <a:off x="375373" y="8553402"/>
            <a:ext cx="6205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รายวิชา...........................................................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</a:t>
            </a:r>
          </a:p>
        </p:txBody>
      </p:sp>
      <p:sp>
        <p:nvSpPr>
          <p:cNvPr id="13" name="กล่องข้อความ 398">
            <a:extLst>
              <a:ext uri="{FF2B5EF4-FFF2-40B4-BE49-F238E27FC236}">
                <a16:creationId xmlns:a16="http://schemas.microsoft.com/office/drawing/2014/main" id="{F055FEB7-F786-58AF-5D2C-7B0BFC7D55EF}"/>
              </a:ext>
            </a:extLst>
          </p:cNvPr>
          <p:cNvSpPr txBox="1"/>
          <p:nvPr/>
        </p:nvSpPr>
        <p:spPr>
          <a:xfrm>
            <a:off x="375373" y="8982112"/>
            <a:ext cx="60949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ชั้น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 / 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ห้อง..........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..........................................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</a:t>
            </a:r>
            <a:endParaRPr lang="th-TH" sz="3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5" name="สี่เหลี่ยมผืนผ้า 381">
            <a:extLst>
              <a:ext uri="{FF2B5EF4-FFF2-40B4-BE49-F238E27FC236}">
                <a16:creationId xmlns:a16="http://schemas.microsoft.com/office/drawing/2014/main" id="{F8D64360-F690-183A-5208-F4F5446BBDD0}"/>
              </a:ext>
            </a:extLst>
          </p:cNvPr>
          <p:cNvSpPr/>
          <p:nvPr/>
        </p:nvSpPr>
        <p:spPr>
          <a:xfrm>
            <a:off x="4761515" y="694662"/>
            <a:ext cx="273154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สี่เหลี่ยมผืนผ้า 381">
            <a:extLst>
              <a:ext uri="{FF2B5EF4-FFF2-40B4-BE49-F238E27FC236}">
                <a16:creationId xmlns:a16="http://schemas.microsoft.com/office/drawing/2014/main" id="{4E495DDB-F777-B7C5-903A-1CECA6557310}"/>
              </a:ext>
            </a:extLst>
          </p:cNvPr>
          <p:cNvSpPr/>
          <p:nvPr/>
        </p:nvSpPr>
        <p:spPr>
          <a:xfrm>
            <a:off x="5074734" y="693022"/>
            <a:ext cx="273154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สี่เหลี่ยมผืนผ้า 381">
            <a:extLst>
              <a:ext uri="{FF2B5EF4-FFF2-40B4-BE49-F238E27FC236}">
                <a16:creationId xmlns:a16="http://schemas.microsoft.com/office/drawing/2014/main" id="{ED340859-21B0-7C01-848F-55A9D40AC2C3}"/>
              </a:ext>
            </a:extLst>
          </p:cNvPr>
          <p:cNvSpPr/>
          <p:nvPr/>
        </p:nvSpPr>
        <p:spPr>
          <a:xfrm>
            <a:off x="5387112" y="691655"/>
            <a:ext cx="273154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5" name="สี่เหลี่ยมผืนผ้า 381">
            <a:extLst>
              <a:ext uri="{FF2B5EF4-FFF2-40B4-BE49-F238E27FC236}">
                <a16:creationId xmlns:a16="http://schemas.microsoft.com/office/drawing/2014/main" id="{EE7B6155-4821-8E80-1B6D-3B9AC45BD16B}"/>
              </a:ext>
            </a:extLst>
          </p:cNvPr>
          <p:cNvSpPr/>
          <p:nvPr/>
        </p:nvSpPr>
        <p:spPr>
          <a:xfrm>
            <a:off x="5698652" y="691655"/>
            <a:ext cx="273154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6" name="สี่เหลี่ยมผืนผ้า 381">
            <a:extLst>
              <a:ext uri="{FF2B5EF4-FFF2-40B4-BE49-F238E27FC236}">
                <a16:creationId xmlns:a16="http://schemas.microsoft.com/office/drawing/2014/main" id="{25F511EB-9776-AC97-1E38-919205350B46}"/>
              </a:ext>
            </a:extLst>
          </p:cNvPr>
          <p:cNvSpPr/>
          <p:nvPr/>
        </p:nvSpPr>
        <p:spPr>
          <a:xfrm>
            <a:off x="6013550" y="688342"/>
            <a:ext cx="273154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8" name="สี่เหลี่ยมผืนผ้า 381">
            <a:extLst>
              <a:ext uri="{FF2B5EF4-FFF2-40B4-BE49-F238E27FC236}">
                <a16:creationId xmlns:a16="http://schemas.microsoft.com/office/drawing/2014/main" id="{5281AC2A-EFE0-0664-FC93-C4E3AB4BA728}"/>
              </a:ext>
            </a:extLst>
          </p:cNvPr>
          <p:cNvSpPr/>
          <p:nvPr/>
        </p:nvSpPr>
        <p:spPr>
          <a:xfrm>
            <a:off x="6323907" y="688341"/>
            <a:ext cx="273154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9FE347E1-F1F7-FA25-5FB4-B24BA2FF65DA}"/>
              </a:ext>
            </a:extLst>
          </p:cNvPr>
          <p:cNvSpPr/>
          <p:nvPr/>
        </p:nvSpPr>
        <p:spPr>
          <a:xfrm>
            <a:off x="425742" y="345754"/>
            <a:ext cx="999223" cy="95725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กล่องข้อความ 376">
            <a:extLst>
              <a:ext uri="{FF2B5EF4-FFF2-40B4-BE49-F238E27FC236}">
                <a16:creationId xmlns:a16="http://schemas.microsoft.com/office/drawing/2014/main" id="{9646FC3A-D3C0-BD5F-8ED3-70AFE3904F5A}"/>
              </a:ext>
            </a:extLst>
          </p:cNvPr>
          <p:cNvSpPr txBox="1"/>
          <p:nvPr/>
        </p:nvSpPr>
        <p:spPr>
          <a:xfrm>
            <a:off x="1518926" y="334732"/>
            <a:ext cx="2672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กระดาษคำตอบ</a:t>
            </a:r>
          </a:p>
        </p:txBody>
      </p:sp>
      <p:sp>
        <p:nvSpPr>
          <p:cNvPr id="18" name="กล่องข้อความ 377">
            <a:extLst>
              <a:ext uri="{FF2B5EF4-FFF2-40B4-BE49-F238E27FC236}">
                <a16:creationId xmlns:a16="http://schemas.microsoft.com/office/drawing/2014/main" id="{56B10E96-809F-F585-AAE1-BDDA6997E929}"/>
              </a:ext>
            </a:extLst>
          </p:cNvPr>
          <p:cNvSpPr txBox="1"/>
          <p:nvPr/>
        </p:nvSpPr>
        <p:spPr>
          <a:xfrm>
            <a:off x="1518926" y="808560"/>
            <a:ext cx="3455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โรงเรียน </a:t>
            </a:r>
            <a:r>
              <a:rPr lang="en-US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………………………………..</a:t>
            </a:r>
            <a:endParaRPr lang="th-TH" sz="2000" b="1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9" name="กล่องข้อความ 382">
            <a:extLst>
              <a:ext uri="{FF2B5EF4-FFF2-40B4-BE49-F238E27FC236}">
                <a16:creationId xmlns:a16="http://schemas.microsoft.com/office/drawing/2014/main" id="{06816F83-742E-45D5-25D7-B34BBD166A86}"/>
              </a:ext>
            </a:extLst>
          </p:cNvPr>
          <p:cNvSpPr txBox="1"/>
          <p:nvPr/>
        </p:nvSpPr>
        <p:spPr>
          <a:xfrm>
            <a:off x="306462" y="645354"/>
            <a:ext cx="1216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LOGO</a:t>
            </a:r>
            <a:endParaRPr lang="th-TH" sz="1600" dirty="0">
              <a:solidFill>
                <a:schemeClr val="bg2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259595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3E0C2B-7C7B-D45F-410A-62B5E9B649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สี่เหลี่ยมผืนผ้า 7">
            <a:extLst>
              <a:ext uri="{FF2B5EF4-FFF2-40B4-BE49-F238E27FC236}">
                <a16:creationId xmlns:a16="http://schemas.microsoft.com/office/drawing/2014/main" id="{B35B5C25-7873-A41C-28E0-B3D893D68A00}"/>
              </a:ext>
            </a:extLst>
          </p:cNvPr>
          <p:cNvSpPr/>
          <p:nvPr/>
        </p:nvSpPr>
        <p:spPr>
          <a:xfrm>
            <a:off x="195289" y="144443"/>
            <a:ext cx="6508750" cy="959044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927" name="สี่เหลี่ยมผืนผ้า 926">
            <a:extLst>
              <a:ext uri="{FF2B5EF4-FFF2-40B4-BE49-F238E27FC236}">
                <a16:creationId xmlns:a16="http://schemas.microsoft.com/office/drawing/2014/main" id="{34013677-2323-56BE-4870-9397E7DD0ACC}"/>
              </a:ext>
            </a:extLst>
          </p:cNvPr>
          <p:cNvSpPr/>
          <p:nvPr/>
        </p:nvSpPr>
        <p:spPr>
          <a:xfrm>
            <a:off x="4754421" y="1233164"/>
            <a:ext cx="1820172" cy="319903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25" name="วงรี 1024">
            <a:extLst>
              <a:ext uri="{FF2B5EF4-FFF2-40B4-BE49-F238E27FC236}">
                <a16:creationId xmlns:a16="http://schemas.microsoft.com/office/drawing/2014/main" id="{DA3861D5-962C-BC8B-5691-63BEBFAABDAC}"/>
              </a:ext>
            </a:extLst>
          </p:cNvPr>
          <p:cNvSpPr/>
          <p:nvPr/>
        </p:nvSpPr>
        <p:spPr>
          <a:xfrm>
            <a:off x="4868711" y="1447432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26" name="วงรี 1025">
            <a:extLst>
              <a:ext uri="{FF2B5EF4-FFF2-40B4-BE49-F238E27FC236}">
                <a16:creationId xmlns:a16="http://schemas.microsoft.com/office/drawing/2014/main" id="{60C7909F-41EB-A7DE-49C3-5B7443BC517A}"/>
              </a:ext>
            </a:extLst>
          </p:cNvPr>
          <p:cNvSpPr/>
          <p:nvPr/>
        </p:nvSpPr>
        <p:spPr>
          <a:xfrm>
            <a:off x="5700805" y="1443819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27" name="วงรี 1026">
            <a:extLst>
              <a:ext uri="{FF2B5EF4-FFF2-40B4-BE49-F238E27FC236}">
                <a16:creationId xmlns:a16="http://schemas.microsoft.com/office/drawing/2014/main" id="{D113A646-48B4-6E83-0588-32326C597528}"/>
              </a:ext>
            </a:extLst>
          </p:cNvPr>
          <p:cNvSpPr/>
          <p:nvPr/>
        </p:nvSpPr>
        <p:spPr>
          <a:xfrm>
            <a:off x="5150120" y="1445367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28" name="วงรี 1027">
            <a:extLst>
              <a:ext uri="{FF2B5EF4-FFF2-40B4-BE49-F238E27FC236}">
                <a16:creationId xmlns:a16="http://schemas.microsoft.com/office/drawing/2014/main" id="{9683DCC0-7CA5-1C7B-6298-7A2C96C8208D}"/>
              </a:ext>
            </a:extLst>
          </p:cNvPr>
          <p:cNvSpPr/>
          <p:nvPr/>
        </p:nvSpPr>
        <p:spPr>
          <a:xfrm>
            <a:off x="5426022" y="1444335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7" name="วงรี 1016">
            <a:extLst>
              <a:ext uri="{FF2B5EF4-FFF2-40B4-BE49-F238E27FC236}">
                <a16:creationId xmlns:a16="http://schemas.microsoft.com/office/drawing/2014/main" id="{D552A17D-F302-EC76-7107-627C339A6A11}"/>
              </a:ext>
            </a:extLst>
          </p:cNvPr>
          <p:cNvSpPr/>
          <p:nvPr/>
        </p:nvSpPr>
        <p:spPr>
          <a:xfrm>
            <a:off x="4868711" y="1739806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8" name="วงรี 1017">
            <a:extLst>
              <a:ext uri="{FF2B5EF4-FFF2-40B4-BE49-F238E27FC236}">
                <a16:creationId xmlns:a16="http://schemas.microsoft.com/office/drawing/2014/main" id="{3E37F79D-E88B-2E93-240D-4B87EAA2FF61}"/>
              </a:ext>
            </a:extLst>
          </p:cNvPr>
          <p:cNvSpPr/>
          <p:nvPr/>
        </p:nvSpPr>
        <p:spPr>
          <a:xfrm>
            <a:off x="5700805" y="1736193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9" name="วงรี 1018">
            <a:extLst>
              <a:ext uri="{FF2B5EF4-FFF2-40B4-BE49-F238E27FC236}">
                <a16:creationId xmlns:a16="http://schemas.microsoft.com/office/drawing/2014/main" id="{B9BCE2F4-6226-E398-04E7-56A9D5BC8FFB}"/>
              </a:ext>
            </a:extLst>
          </p:cNvPr>
          <p:cNvSpPr/>
          <p:nvPr/>
        </p:nvSpPr>
        <p:spPr>
          <a:xfrm>
            <a:off x="5150120" y="1737741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20" name="วงรี 1019">
            <a:extLst>
              <a:ext uri="{FF2B5EF4-FFF2-40B4-BE49-F238E27FC236}">
                <a16:creationId xmlns:a16="http://schemas.microsoft.com/office/drawing/2014/main" id="{4A609C23-C34F-FEFE-4AAE-9F990F6FBB39}"/>
              </a:ext>
            </a:extLst>
          </p:cNvPr>
          <p:cNvSpPr/>
          <p:nvPr/>
        </p:nvSpPr>
        <p:spPr>
          <a:xfrm>
            <a:off x="5426022" y="1736709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3" name="วงรี 1012">
            <a:extLst>
              <a:ext uri="{FF2B5EF4-FFF2-40B4-BE49-F238E27FC236}">
                <a16:creationId xmlns:a16="http://schemas.microsoft.com/office/drawing/2014/main" id="{D99C8A8E-D1FF-BE77-E4E3-76B08107B61B}"/>
              </a:ext>
            </a:extLst>
          </p:cNvPr>
          <p:cNvSpPr/>
          <p:nvPr/>
        </p:nvSpPr>
        <p:spPr>
          <a:xfrm>
            <a:off x="4868711" y="2032180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4" name="วงรี 1013">
            <a:extLst>
              <a:ext uri="{FF2B5EF4-FFF2-40B4-BE49-F238E27FC236}">
                <a16:creationId xmlns:a16="http://schemas.microsoft.com/office/drawing/2014/main" id="{286FAE1C-DD07-5047-1054-324FA552BF30}"/>
              </a:ext>
            </a:extLst>
          </p:cNvPr>
          <p:cNvSpPr/>
          <p:nvPr/>
        </p:nvSpPr>
        <p:spPr>
          <a:xfrm>
            <a:off x="5700805" y="2028567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5" name="วงรี 1014">
            <a:extLst>
              <a:ext uri="{FF2B5EF4-FFF2-40B4-BE49-F238E27FC236}">
                <a16:creationId xmlns:a16="http://schemas.microsoft.com/office/drawing/2014/main" id="{8AF2E737-F832-0CFC-F686-C687DC9041E2}"/>
              </a:ext>
            </a:extLst>
          </p:cNvPr>
          <p:cNvSpPr/>
          <p:nvPr/>
        </p:nvSpPr>
        <p:spPr>
          <a:xfrm>
            <a:off x="5150120" y="2030115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6" name="วงรี 1015">
            <a:extLst>
              <a:ext uri="{FF2B5EF4-FFF2-40B4-BE49-F238E27FC236}">
                <a16:creationId xmlns:a16="http://schemas.microsoft.com/office/drawing/2014/main" id="{12C160B5-93C4-FEFB-9102-3CB5192E83B2}"/>
              </a:ext>
            </a:extLst>
          </p:cNvPr>
          <p:cNvSpPr/>
          <p:nvPr/>
        </p:nvSpPr>
        <p:spPr>
          <a:xfrm>
            <a:off x="5426022" y="2029083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9" name="วงรี 1008">
            <a:extLst>
              <a:ext uri="{FF2B5EF4-FFF2-40B4-BE49-F238E27FC236}">
                <a16:creationId xmlns:a16="http://schemas.microsoft.com/office/drawing/2014/main" id="{F59C8C65-A664-C1A1-2285-759BD88BDEBD}"/>
              </a:ext>
            </a:extLst>
          </p:cNvPr>
          <p:cNvSpPr/>
          <p:nvPr/>
        </p:nvSpPr>
        <p:spPr>
          <a:xfrm>
            <a:off x="4868711" y="2324553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0" name="วงรี 1009">
            <a:extLst>
              <a:ext uri="{FF2B5EF4-FFF2-40B4-BE49-F238E27FC236}">
                <a16:creationId xmlns:a16="http://schemas.microsoft.com/office/drawing/2014/main" id="{A85748EF-E0EE-B223-858D-F73DD675EC9F}"/>
              </a:ext>
            </a:extLst>
          </p:cNvPr>
          <p:cNvSpPr/>
          <p:nvPr/>
        </p:nvSpPr>
        <p:spPr>
          <a:xfrm>
            <a:off x="5700805" y="2320940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1" name="วงรี 1010">
            <a:extLst>
              <a:ext uri="{FF2B5EF4-FFF2-40B4-BE49-F238E27FC236}">
                <a16:creationId xmlns:a16="http://schemas.microsoft.com/office/drawing/2014/main" id="{A0B810CB-2DF0-264A-F152-211A1AA5F97B}"/>
              </a:ext>
            </a:extLst>
          </p:cNvPr>
          <p:cNvSpPr/>
          <p:nvPr/>
        </p:nvSpPr>
        <p:spPr>
          <a:xfrm>
            <a:off x="5150120" y="2322488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12" name="วงรี 1011">
            <a:extLst>
              <a:ext uri="{FF2B5EF4-FFF2-40B4-BE49-F238E27FC236}">
                <a16:creationId xmlns:a16="http://schemas.microsoft.com/office/drawing/2014/main" id="{12A0E2A3-CCE9-A9CE-6436-96B6E583A016}"/>
              </a:ext>
            </a:extLst>
          </p:cNvPr>
          <p:cNvSpPr/>
          <p:nvPr/>
        </p:nvSpPr>
        <p:spPr>
          <a:xfrm>
            <a:off x="5426022" y="2321456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5" name="วงรี 1004">
            <a:extLst>
              <a:ext uri="{FF2B5EF4-FFF2-40B4-BE49-F238E27FC236}">
                <a16:creationId xmlns:a16="http://schemas.microsoft.com/office/drawing/2014/main" id="{08B71175-353A-B567-213C-041A95573DCC}"/>
              </a:ext>
            </a:extLst>
          </p:cNvPr>
          <p:cNvSpPr/>
          <p:nvPr/>
        </p:nvSpPr>
        <p:spPr>
          <a:xfrm>
            <a:off x="4868711" y="2616927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6" name="วงรี 1005">
            <a:extLst>
              <a:ext uri="{FF2B5EF4-FFF2-40B4-BE49-F238E27FC236}">
                <a16:creationId xmlns:a16="http://schemas.microsoft.com/office/drawing/2014/main" id="{FA514798-72D4-314A-D2D3-6FE66376A6FC}"/>
              </a:ext>
            </a:extLst>
          </p:cNvPr>
          <p:cNvSpPr/>
          <p:nvPr/>
        </p:nvSpPr>
        <p:spPr>
          <a:xfrm>
            <a:off x="5700805" y="2613314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7" name="วงรี 1006">
            <a:extLst>
              <a:ext uri="{FF2B5EF4-FFF2-40B4-BE49-F238E27FC236}">
                <a16:creationId xmlns:a16="http://schemas.microsoft.com/office/drawing/2014/main" id="{97214C00-02C2-1C43-408D-2C37C920ECD9}"/>
              </a:ext>
            </a:extLst>
          </p:cNvPr>
          <p:cNvSpPr/>
          <p:nvPr/>
        </p:nvSpPr>
        <p:spPr>
          <a:xfrm>
            <a:off x="5150120" y="2614862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8" name="วงรี 1007">
            <a:extLst>
              <a:ext uri="{FF2B5EF4-FFF2-40B4-BE49-F238E27FC236}">
                <a16:creationId xmlns:a16="http://schemas.microsoft.com/office/drawing/2014/main" id="{8DF4E4D7-2710-6CE3-7ECA-6658B186B882}"/>
              </a:ext>
            </a:extLst>
          </p:cNvPr>
          <p:cNvSpPr/>
          <p:nvPr/>
        </p:nvSpPr>
        <p:spPr>
          <a:xfrm>
            <a:off x="5426022" y="2613830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1" name="วงรี 1000">
            <a:extLst>
              <a:ext uri="{FF2B5EF4-FFF2-40B4-BE49-F238E27FC236}">
                <a16:creationId xmlns:a16="http://schemas.microsoft.com/office/drawing/2014/main" id="{C3AA515E-91C4-4B94-2F05-472807811DF2}"/>
              </a:ext>
            </a:extLst>
          </p:cNvPr>
          <p:cNvSpPr/>
          <p:nvPr/>
        </p:nvSpPr>
        <p:spPr>
          <a:xfrm>
            <a:off x="4868711" y="2909301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2" name="วงรี 1001">
            <a:extLst>
              <a:ext uri="{FF2B5EF4-FFF2-40B4-BE49-F238E27FC236}">
                <a16:creationId xmlns:a16="http://schemas.microsoft.com/office/drawing/2014/main" id="{2E84F5D1-4099-5354-B9AF-C7CE1E27599F}"/>
              </a:ext>
            </a:extLst>
          </p:cNvPr>
          <p:cNvSpPr/>
          <p:nvPr/>
        </p:nvSpPr>
        <p:spPr>
          <a:xfrm>
            <a:off x="5700805" y="2905688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3" name="วงรี 1002">
            <a:extLst>
              <a:ext uri="{FF2B5EF4-FFF2-40B4-BE49-F238E27FC236}">
                <a16:creationId xmlns:a16="http://schemas.microsoft.com/office/drawing/2014/main" id="{4FDFA8AD-5AC5-596B-A999-861E67D636D7}"/>
              </a:ext>
            </a:extLst>
          </p:cNvPr>
          <p:cNvSpPr/>
          <p:nvPr/>
        </p:nvSpPr>
        <p:spPr>
          <a:xfrm>
            <a:off x="5150120" y="2907236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4" name="วงรี 1003">
            <a:extLst>
              <a:ext uri="{FF2B5EF4-FFF2-40B4-BE49-F238E27FC236}">
                <a16:creationId xmlns:a16="http://schemas.microsoft.com/office/drawing/2014/main" id="{222DE29E-F3E6-C749-3CC4-6A03645E12A8}"/>
              </a:ext>
            </a:extLst>
          </p:cNvPr>
          <p:cNvSpPr/>
          <p:nvPr/>
        </p:nvSpPr>
        <p:spPr>
          <a:xfrm>
            <a:off x="5426022" y="2906204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7" name="วงรี 996">
            <a:extLst>
              <a:ext uri="{FF2B5EF4-FFF2-40B4-BE49-F238E27FC236}">
                <a16:creationId xmlns:a16="http://schemas.microsoft.com/office/drawing/2014/main" id="{3D001769-98CA-5C0A-547F-A37210232E36}"/>
              </a:ext>
            </a:extLst>
          </p:cNvPr>
          <p:cNvSpPr/>
          <p:nvPr/>
        </p:nvSpPr>
        <p:spPr>
          <a:xfrm>
            <a:off x="4868711" y="3201675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8" name="วงรี 997">
            <a:extLst>
              <a:ext uri="{FF2B5EF4-FFF2-40B4-BE49-F238E27FC236}">
                <a16:creationId xmlns:a16="http://schemas.microsoft.com/office/drawing/2014/main" id="{037A6C09-D957-8741-16C0-3AAB2206EC55}"/>
              </a:ext>
            </a:extLst>
          </p:cNvPr>
          <p:cNvSpPr/>
          <p:nvPr/>
        </p:nvSpPr>
        <p:spPr>
          <a:xfrm>
            <a:off x="5700805" y="3198062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9" name="วงรี 998">
            <a:extLst>
              <a:ext uri="{FF2B5EF4-FFF2-40B4-BE49-F238E27FC236}">
                <a16:creationId xmlns:a16="http://schemas.microsoft.com/office/drawing/2014/main" id="{53CE516F-6CB3-6B96-5A7A-95C0535743F0}"/>
              </a:ext>
            </a:extLst>
          </p:cNvPr>
          <p:cNvSpPr/>
          <p:nvPr/>
        </p:nvSpPr>
        <p:spPr>
          <a:xfrm>
            <a:off x="5150120" y="3199610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00" name="วงรี 999">
            <a:extLst>
              <a:ext uri="{FF2B5EF4-FFF2-40B4-BE49-F238E27FC236}">
                <a16:creationId xmlns:a16="http://schemas.microsoft.com/office/drawing/2014/main" id="{B8F9A83D-DF47-EE7F-4962-8A56E9AB61E7}"/>
              </a:ext>
            </a:extLst>
          </p:cNvPr>
          <p:cNvSpPr/>
          <p:nvPr/>
        </p:nvSpPr>
        <p:spPr>
          <a:xfrm>
            <a:off x="5426022" y="3198578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3" name="วงรี 992">
            <a:extLst>
              <a:ext uri="{FF2B5EF4-FFF2-40B4-BE49-F238E27FC236}">
                <a16:creationId xmlns:a16="http://schemas.microsoft.com/office/drawing/2014/main" id="{93F0E278-6F9D-6221-6AC3-ED57825C4845}"/>
              </a:ext>
            </a:extLst>
          </p:cNvPr>
          <p:cNvSpPr/>
          <p:nvPr/>
        </p:nvSpPr>
        <p:spPr>
          <a:xfrm>
            <a:off x="4868711" y="3494049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4" name="วงรี 993">
            <a:extLst>
              <a:ext uri="{FF2B5EF4-FFF2-40B4-BE49-F238E27FC236}">
                <a16:creationId xmlns:a16="http://schemas.microsoft.com/office/drawing/2014/main" id="{03099109-8732-D266-04FD-365A62951C39}"/>
              </a:ext>
            </a:extLst>
          </p:cNvPr>
          <p:cNvSpPr/>
          <p:nvPr/>
        </p:nvSpPr>
        <p:spPr>
          <a:xfrm>
            <a:off x="5700805" y="3490436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5" name="วงรี 994">
            <a:extLst>
              <a:ext uri="{FF2B5EF4-FFF2-40B4-BE49-F238E27FC236}">
                <a16:creationId xmlns:a16="http://schemas.microsoft.com/office/drawing/2014/main" id="{7DF65DDC-C726-5D18-9C8D-D7EDDC020BB6}"/>
              </a:ext>
            </a:extLst>
          </p:cNvPr>
          <p:cNvSpPr/>
          <p:nvPr/>
        </p:nvSpPr>
        <p:spPr>
          <a:xfrm>
            <a:off x="5150120" y="3491984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6" name="วงรี 995">
            <a:extLst>
              <a:ext uri="{FF2B5EF4-FFF2-40B4-BE49-F238E27FC236}">
                <a16:creationId xmlns:a16="http://schemas.microsoft.com/office/drawing/2014/main" id="{54DEA8B7-0804-DA3C-1A25-4C42FE9FFF2E}"/>
              </a:ext>
            </a:extLst>
          </p:cNvPr>
          <p:cNvSpPr/>
          <p:nvPr/>
        </p:nvSpPr>
        <p:spPr>
          <a:xfrm>
            <a:off x="5426022" y="3490952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89" name="วงรี 988">
            <a:extLst>
              <a:ext uri="{FF2B5EF4-FFF2-40B4-BE49-F238E27FC236}">
                <a16:creationId xmlns:a16="http://schemas.microsoft.com/office/drawing/2014/main" id="{25B32713-2AD5-A319-327B-A265419A7F60}"/>
              </a:ext>
            </a:extLst>
          </p:cNvPr>
          <p:cNvSpPr/>
          <p:nvPr/>
        </p:nvSpPr>
        <p:spPr>
          <a:xfrm>
            <a:off x="4868711" y="3786423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0" name="วงรี 989">
            <a:extLst>
              <a:ext uri="{FF2B5EF4-FFF2-40B4-BE49-F238E27FC236}">
                <a16:creationId xmlns:a16="http://schemas.microsoft.com/office/drawing/2014/main" id="{9EABDEFF-F1C0-54A4-6E53-1DE9399743E6}"/>
              </a:ext>
            </a:extLst>
          </p:cNvPr>
          <p:cNvSpPr/>
          <p:nvPr/>
        </p:nvSpPr>
        <p:spPr>
          <a:xfrm>
            <a:off x="5700805" y="3782810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1" name="วงรี 990">
            <a:extLst>
              <a:ext uri="{FF2B5EF4-FFF2-40B4-BE49-F238E27FC236}">
                <a16:creationId xmlns:a16="http://schemas.microsoft.com/office/drawing/2014/main" id="{42211214-A742-C223-239A-027796232450}"/>
              </a:ext>
            </a:extLst>
          </p:cNvPr>
          <p:cNvSpPr/>
          <p:nvPr/>
        </p:nvSpPr>
        <p:spPr>
          <a:xfrm>
            <a:off x="5150120" y="3771337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92" name="วงรี 991">
            <a:extLst>
              <a:ext uri="{FF2B5EF4-FFF2-40B4-BE49-F238E27FC236}">
                <a16:creationId xmlns:a16="http://schemas.microsoft.com/office/drawing/2014/main" id="{C2FB9636-99AC-A11A-B517-AA812EFB034F}"/>
              </a:ext>
            </a:extLst>
          </p:cNvPr>
          <p:cNvSpPr/>
          <p:nvPr/>
        </p:nvSpPr>
        <p:spPr>
          <a:xfrm>
            <a:off x="5426022" y="3783326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85" name="วงรี 984">
            <a:extLst>
              <a:ext uri="{FF2B5EF4-FFF2-40B4-BE49-F238E27FC236}">
                <a16:creationId xmlns:a16="http://schemas.microsoft.com/office/drawing/2014/main" id="{659E4A0B-C43B-717E-3ECE-4192975A34E1}"/>
              </a:ext>
            </a:extLst>
          </p:cNvPr>
          <p:cNvSpPr/>
          <p:nvPr/>
        </p:nvSpPr>
        <p:spPr>
          <a:xfrm>
            <a:off x="4868711" y="4078796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86" name="วงรี 985">
            <a:extLst>
              <a:ext uri="{FF2B5EF4-FFF2-40B4-BE49-F238E27FC236}">
                <a16:creationId xmlns:a16="http://schemas.microsoft.com/office/drawing/2014/main" id="{1B1AC2A9-1153-CBA3-DC1A-4E579D350C7C}"/>
              </a:ext>
            </a:extLst>
          </p:cNvPr>
          <p:cNvSpPr/>
          <p:nvPr/>
        </p:nvSpPr>
        <p:spPr>
          <a:xfrm>
            <a:off x="5700805" y="4075183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87" name="วงรี 986">
            <a:extLst>
              <a:ext uri="{FF2B5EF4-FFF2-40B4-BE49-F238E27FC236}">
                <a16:creationId xmlns:a16="http://schemas.microsoft.com/office/drawing/2014/main" id="{E74F245E-648C-A101-4757-530E2DCDC24A}"/>
              </a:ext>
            </a:extLst>
          </p:cNvPr>
          <p:cNvSpPr/>
          <p:nvPr/>
        </p:nvSpPr>
        <p:spPr>
          <a:xfrm>
            <a:off x="5150120" y="4076731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88" name="วงรี 987">
            <a:extLst>
              <a:ext uri="{FF2B5EF4-FFF2-40B4-BE49-F238E27FC236}">
                <a16:creationId xmlns:a16="http://schemas.microsoft.com/office/drawing/2014/main" id="{1B449E54-BF7E-BDFE-2C09-AC72664AC6F3}"/>
              </a:ext>
            </a:extLst>
          </p:cNvPr>
          <p:cNvSpPr/>
          <p:nvPr/>
        </p:nvSpPr>
        <p:spPr>
          <a:xfrm>
            <a:off x="5426022" y="4075699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4" name="กลุ่ม 3">
            <a:extLst>
              <a:ext uri="{FF2B5EF4-FFF2-40B4-BE49-F238E27FC236}">
                <a16:creationId xmlns:a16="http://schemas.microsoft.com/office/drawing/2014/main" id="{6E1E0DEE-85B6-AD80-7AE7-524E955BF0DE}"/>
              </a:ext>
            </a:extLst>
          </p:cNvPr>
          <p:cNvGrpSpPr/>
          <p:nvPr/>
        </p:nvGrpSpPr>
        <p:grpSpPr>
          <a:xfrm>
            <a:off x="582223" y="1923324"/>
            <a:ext cx="1698484" cy="6066014"/>
            <a:chOff x="822960" y="2936510"/>
            <a:chExt cx="1775353" cy="6340546"/>
          </a:xfrm>
          <a:solidFill>
            <a:schemeClr val="bg1"/>
          </a:solidFill>
        </p:grpSpPr>
        <p:sp>
          <p:nvSpPr>
            <p:cNvPr id="5" name="สี่เหลี่ยมผืนผ้า 4">
              <a:extLst>
                <a:ext uri="{FF2B5EF4-FFF2-40B4-BE49-F238E27FC236}">
                  <a16:creationId xmlns:a16="http://schemas.microsoft.com/office/drawing/2014/main" id="{85D26E17-0A4D-4564-1574-976F8012630E}"/>
                </a:ext>
              </a:extLst>
            </p:cNvPr>
            <p:cNvSpPr/>
            <p:nvPr/>
          </p:nvSpPr>
          <p:spPr>
            <a:xfrm>
              <a:off x="822960" y="2936510"/>
              <a:ext cx="1775353" cy="6340546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262" name="กลุ่ม 261">
              <a:extLst>
                <a:ext uri="{FF2B5EF4-FFF2-40B4-BE49-F238E27FC236}">
                  <a16:creationId xmlns:a16="http://schemas.microsoft.com/office/drawing/2014/main" id="{A9AAA25B-3048-C322-7B9F-A5D3583DE7E9}"/>
                </a:ext>
              </a:extLst>
            </p:cNvPr>
            <p:cNvGrpSpPr/>
            <p:nvPr/>
          </p:nvGrpSpPr>
          <p:grpSpPr>
            <a:xfrm>
              <a:off x="1041149" y="3082680"/>
              <a:ext cx="1338974" cy="6015773"/>
              <a:chOff x="2342858" y="4029479"/>
              <a:chExt cx="1127499" cy="5065653"/>
            </a:xfrm>
            <a:grpFill/>
          </p:grpSpPr>
          <p:grpSp>
            <p:nvGrpSpPr>
              <p:cNvPr id="266" name="กลุ่ม 265">
                <a:extLst>
                  <a:ext uri="{FF2B5EF4-FFF2-40B4-BE49-F238E27FC236}">
                    <a16:creationId xmlns:a16="http://schemas.microsoft.com/office/drawing/2014/main" id="{61D9C95E-633B-B2CD-D54D-26BF8048716B}"/>
                  </a:ext>
                </a:extLst>
              </p:cNvPr>
              <p:cNvGrpSpPr/>
              <p:nvPr/>
            </p:nvGrpSpPr>
            <p:grpSpPr>
              <a:xfrm>
                <a:off x="2342858" y="4029479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611" name="วงรี 610">
                  <a:extLst>
                    <a:ext uri="{FF2B5EF4-FFF2-40B4-BE49-F238E27FC236}">
                      <a16:creationId xmlns:a16="http://schemas.microsoft.com/office/drawing/2014/main" id="{1075A38A-88DA-67D3-998E-734ADF3556D3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12" name="วงรี 611">
                  <a:extLst>
                    <a:ext uri="{FF2B5EF4-FFF2-40B4-BE49-F238E27FC236}">
                      <a16:creationId xmlns:a16="http://schemas.microsoft.com/office/drawing/2014/main" id="{CADF3AF8-C764-795D-59AC-6C1E102C3955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13" name="วงรี 612">
                  <a:extLst>
                    <a:ext uri="{FF2B5EF4-FFF2-40B4-BE49-F238E27FC236}">
                      <a16:creationId xmlns:a16="http://schemas.microsoft.com/office/drawing/2014/main" id="{13A3DABA-7A3A-224E-D39C-E2EBC083C036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14" name="วงรี 613">
                  <a:extLst>
                    <a:ext uri="{FF2B5EF4-FFF2-40B4-BE49-F238E27FC236}">
                      <a16:creationId xmlns:a16="http://schemas.microsoft.com/office/drawing/2014/main" id="{323BF57F-69B4-AB64-F2BC-E2A7DCD8DC64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299" name="กลุ่ม 298">
                <a:extLst>
                  <a:ext uri="{FF2B5EF4-FFF2-40B4-BE49-F238E27FC236}">
                    <a16:creationId xmlns:a16="http://schemas.microsoft.com/office/drawing/2014/main" id="{A3EE8174-0D3E-286B-B0F2-C4AD975E525D}"/>
                  </a:ext>
                </a:extLst>
              </p:cNvPr>
              <p:cNvGrpSpPr/>
              <p:nvPr/>
            </p:nvGrpSpPr>
            <p:grpSpPr>
              <a:xfrm>
                <a:off x="2342858" y="8918919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603" name="วงรี 602">
                  <a:extLst>
                    <a:ext uri="{FF2B5EF4-FFF2-40B4-BE49-F238E27FC236}">
                      <a16:creationId xmlns:a16="http://schemas.microsoft.com/office/drawing/2014/main" id="{69E02670-91C2-737F-F99D-5781D96B7CBA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04" name="วงรี 603">
                  <a:extLst>
                    <a:ext uri="{FF2B5EF4-FFF2-40B4-BE49-F238E27FC236}">
                      <a16:creationId xmlns:a16="http://schemas.microsoft.com/office/drawing/2014/main" id="{EF3C79D5-80EE-C063-D4E9-2A9D4CAD7198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05" name="วงรี 604">
                  <a:extLst>
                    <a:ext uri="{FF2B5EF4-FFF2-40B4-BE49-F238E27FC236}">
                      <a16:creationId xmlns:a16="http://schemas.microsoft.com/office/drawing/2014/main" id="{41914608-C850-1A41-4FCD-53D33FD6A314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10" name="วงรี 609">
                  <a:extLst>
                    <a:ext uri="{FF2B5EF4-FFF2-40B4-BE49-F238E27FC236}">
                      <a16:creationId xmlns:a16="http://schemas.microsoft.com/office/drawing/2014/main" id="{59B1EB7D-BEA7-73F2-448A-A4ACC21FFDF3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0" name="กลุ่ม 299">
                <a:extLst>
                  <a:ext uri="{FF2B5EF4-FFF2-40B4-BE49-F238E27FC236}">
                    <a16:creationId xmlns:a16="http://schemas.microsoft.com/office/drawing/2014/main" id="{CDEF227D-3FF9-2C1F-0B0A-74AC206D4A39}"/>
                  </a:ext>
                </a:extLst>
              </p:cNvPr>
              <p:cNvGrpSpPr/>
              <p:nvPr/>
            </p:nvGrpSpPr>
            <p:grpSpPr>
              <a:xfrm>
                <a:off x="2342858" y="4286818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63" name="วงรี 562">
                  <a:extLst>
                    <a:ext uri="{FF2B5EF4-FFF2-40B4-BE49-F238E27FC236}">
                      <a16:creationId xmlns:a16="http://schemas.microsoft.com/office/drawing/2014/main" id="{43281E76-4E55-F4F8-F3D3-E2B6844B3FBA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64" name="วงรี 563">
                  <a:extLst>
                    <a:ext uri="{FF2B5EF4-FFF2-40B4-BE49-F238E27FC236}">
                      <a16:creationId xmlns:a16="http://schemas.microsoft.com/office/drawing/2014/main" id="{7C4A58FB-F7D6-01BE-26A3-05E2C93DC53F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65" name="วงรี 564">
                  <a:extLst>
                    <a:ext uri="{FF2B5EF4-FFF2-40B4-BE49-F238E27FC236}">
                      <a16:creationId xmlns:a16="http://schemas.microsoft.com/office/drawing/2014/main" id="{8FB48393-3A9F-537F-F9BA-0BE57E3AEFD8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602" name="วงรี 601">
                  <a:extLst>
                    <a:ext uri="{FF2B5EF4-FFF2-40B4-BE49-F238E27FC236}">
                      <a16:creationId xmlns:a16="http://schemas.microsoft.com/office/drawing/2014/main" id="{6CA09D2C-4B54-64F7-D20E-1EE1D6CE0100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1" name="กลุ่ม 300">
                <a:extLst>
                  <a:ext uri="{FF2B5EF4-FFF2-40B4-BE49-F238E27FC236}">
                    <a16:creationId xmlns:a16="http://schemas.microsoft.com/office/drawing/2014/main" id="{C7CFC12F-FD13-FC2D-B479-DB162E4A51F8}"/>
                  </a:ext>
                </a:extLst>
              </p:cNvPr>
              <p:cNvGrpSpPr/>
              <p:nvPr/>
            </p:nvGrpSpPr>
            <p:grpSpPr>
              <a:xfrm>
                <a:off x="2342858" y="4544157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59" name="วงรี 558">
                  <a:extLst>
                    <a:ext uri="{FF2B5EF4-FFF2-40B4-BE49-F238E27FC236}">
                      <a16:creationId xmlns:a16="http://schemas.microsoft.com/office/drawing/2014/main" id="{8A40277E-372F-CB51-DE66-1309E554C641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60" name="วงรี 559">
                  <a:extLst>
                    <a:ext uri="{FF2B5EF4-FFF2-40B4-BE49-F238E27FC236}">
                      <a16:creationId xmlns:a16="http://schemas.microsoft.com/office/drawing/2014/main" id="{CF70B205-3DD7-4844-E22E-2A062EDDC1A1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61" name="วงรี 560">
                  <a:extLst>
                    <a:ext uri="{FF2B5EF4-FFF2-40B4-BE49-F238E27FC236}">
                      <a16:creationId xmlns:a16="http://schemas.microsoft.com/office/drawing/2014/main" id="{EE6F8321-01DF-E2C0-8301-72E6B0685C52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62" name="วงรี 561">
                  <a:extLst>
                    <a:ext uri="{FF2B5EF4-FFF2-40B4-BE49-F238E27FC236}">
                      <a16:creationId xmlns:a16="http://schemas.microsoft.com/office/drawing/2014/main" id="{612293C5-B180-E5EC-D815-C9094B855CD3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2" name="กลุ่ม 301">
                <a:extLst>
                  <a:ext uri="{FF2B5EF4-FFF2-40B4-BE49-F238E27FC236}">
                    <a16:creationId xmlns:a16="http://schemas.microsoft.com/office/drawing/2014/main" id="{8A628F2E-6B7B-26C8-413E-22BB7726AF68}"/>
                  </a:ext>
                </a:extLst>
              </p:cNvPr>
              <p:cNvGrpSpPr/>
              <p:nvPr/>
            </p:nvGrpSpPr>
            <p:grpSpPr>
              <a:xfrm>
                <a:off x="2342858" y="4801496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55" name="วงรี 554">
                  <a:extLst>
                    <a:ext uri="{FF2B5EF4-FFF2-40B4-BE49-F238E27FC236}">
                      <a16:creationId xmlns:a16="http://schemas.microsoft.com/office/drawing/2014/main" id="{01E58B58-0447-0E8C-1548-14D2AE36DF8F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56" name="วงรี 555">
                  <a:extLst>
                    <a:ext uri="{FF2B5EF4-FFF2-40B4-BE49-F238E27FC236}">
                      <a16:creationId xmlns:a16="http://schemas.microsoft.com/office/drawing/2014/main" id="{9DDB9E56-919D-450E-CFE2-D2F716E6928A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57" name="วงรี 556">
                  <a:extLst>
                    <a:ext uri="{FF2B5EF4-FFF2-40B4-BE49-F238E27FC236}">
                      <a16:creationId xmlns:a16="http://schemas.microsoft.com/office/drawing/2014/main" id="{4BEF68C2-E1C2-7248-0CDB-EE5ED36DFFA5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58" name="วงรี 557">
                  <a:extLst>
                    <a:ext uri="{FF2B5EF4-FFF2-40B4-BE49-F238E27FC236}">
                      <a16:creationId xmlns:a16="http://schemas.microsoft.com/office/drawing/2014/main" id="{8F2487F0-280A-E3C4-4FCA-EEF2756C86D7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3" name="กลุ่ม 302">
                <a:extLst>
                  <a:ext uri="{FF2B5EF4-FFF2-40B4-BE49-F238E27FC236}">
                    <a16:creationId xmlns:a16="http://schemas.microsoft.com/office/drawing/2014/main" id="{4308638F-8EC9-57FC-2121-F648B0975DD0}"/>
                  </a:ext>
                </a:extLst>
              </p:cNvPr>
              <p:cNvGrpSpPr/>
              <p:nvPr/>
            </p:nvGrpSpPr>
            <p:grpSpPr>
              <a:xfrm>
                <a:off x="2342858" y="5058835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51" name="วงรี 550">
                  <a:extLst>
                    <a:ext uri="{FF2B5EF4-FFF2-40B4-BE49-F238E27FC236}">
                      <a16:creationId xmlns:a16="http://schemas.microsoft.com/office/drawing/2014/main" id="{351E722B-81E2-9A09-30E9-707830E0E0F4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52" name="วงรี 551">
                  <a:extLst>
                    <a:ext uri="{FF2B5EF4-FFF2-40B4-BE49-F238E27FC236}">
                      <a16:creationId xmlns:a16="http://schemas.microsoft.com/office/drawing/2014/main" id="{D32480D9-F47A-A3F9-8264-7AC1F87883A3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53" name="วงรี 552">
                  <a:extLst>
                    <a:ext uri="{FF2B5EF4-FFF2-40B4-BE49-F238E27FC236}">
                      <a16:creationId xmlns:a16="http://schemas.microsoft.com/office/drawing/2014/main" id="{AEB42E01-B126-ED30-1E25-E21047E39082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54" name="วงรี 553">
                  <a:extLst>
                    <a:ext uri="{FF2B5EF4-FFF2-40B4-BE49-F238E27FC236}">
                      <a16:creationId xmlns:a16="http://schemas.microsoft.com/office/drawing/2014/main" id="{D24FA916-A292-6FE8-C8B2-B4D9B12A5A4F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4" name="กลุ่ม 303">
                <a:extLst>
                  <a:ext uri="{FF2B5EF4-FFF2-40B4-BE49-F238E27FC236}">
                    <a16:creationId xmlns:a16="http://schemas.microsoft.com/office/drawing/2014/main" id="{803F52B6-EF9A-D3FC-9424-F59EACA4EBA9}"/>
                  </a:ext>
                </a:extLst>
              </p:cNvPr>
              <p:cNvGrpSpPr/>
              <p:nvPr/>
            </p:nvGrpSpPr>
            <p:grpSpPr>
              <a:xfrm>
                <a:off x="2342858" y="5316174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47" name="วงรี 546">
                  <a:extLst>
                    <a:ext uri="{FF2B5EF4-FFF2-40B4-BE49-F238E27FC236}">
                      <a16:creationId xmlns:a16="http://schemas.microsoft.com/office/drawing/2014/main" id="{2C18D932-3B6B-CB4C-5EE7-BD54C54FCD87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48" name="วงรี 547">
                  <a:extLst>
                    <a:ext uri="{FF2B5EF4-FFF2-40B4-BE49-F238E27FC236}">
                      <a16:creationId xmlns:a16="http://schemas.microsoft.com/office/drawing/2014/main" id="{86DAF2BB-8AF2-110D-E705-1A8ABDAFD5AD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49" name="วงรี 548">
                  <a:extLst>
                    <a:ext uri="{FF2B5EF4-FFF2-40B4-BE49-F238E27FC236}">
                      <a16:creationId xmlns:a16="http://schemas.microsoft.com/office/drawing/2014/main" id="{4E61C564-BCF3-EF82-DFF6-3CBB32C5D69A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50" name="วงรี 549">
                  <a:extLst>
                    <a:ext uri="{FF2B5EF4-FFF2-40B4-BE49-F238E27FC236}">
                      <a16:creationId xmlns:a16="http://schemas.microsoft.com/office/drawing/2014/main" id="{DA748F5D-B318-8235-90CC-500701353592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5" name="กลุ่ม 304">
                <a:extLst>
                  <a:ext uri="{FF2B5EF4-FFF2-40B4-BE49-F238E27FC236}">
                    <a16:creationId xmlns:a16="http://schemas.microsoft.com/office/drawing/2014/main" id="{D63771F8-90E2-A09A-C574-DDF2D864981A}"/>
                  </a:ext>
                </a:extLst>
              </p:cNvPr>
              <p:cNvGrpSpPr/>
              <p:nvPr/>
            </p:nvGrpSpPr>
            <p:grpSpPr>
              <a:xfrm>
                <a:off x="2342858" y="5573513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43" name="วงรี 542">
                  <a:extLst>
                    <a:ext uri="{FF2B5EF4-FFF2-40B4-BE49-F238E27FC236}">
                      <a16:creationId xmlns:a16="http://schemas.microsoft.com/office/drawing/2014/main" id="{A8D34C84-B053-7288-03DF-402362CEB802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44" name="วงรี 543">
                  <a:extLst>
                    <a:ext uri="{FF2B5EF4-FFF2-40B4-BE49-F238E27FC236}">
                      <a16:creationId xmlns:a16="http://schemas.microsoft.com/office/drawing/2014/main" id="{B555EA9E-0041-3E1D-BB28-DA139C2231FA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45" name="วงรี 544">
                  <a:extLst>
                    <a:ext uri="{FF2B5EF4-FFF2-40B4-BE49-F238E27FC236}">
                      <a16:creationId xmlns:a16="http://schemas.microsoft.com/office/drawing/2014/main" id="{87131A78-0C2A-62B4-7267-EB2A17E858AE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46" name="วงรี 545">
                  <a:extLst>
                    <a:ext uri="{FF2B5EF4-FFF2-40B4-BE49-F238E27FC236}">
                      <a16:creationId xmlns:a16="http://schemas.microsoft.com/office/drawing/2014/main" id="{B874BE7A-94DA-BB07-B95A-48F954C1AAE6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6" name="กลุ่ม 305">
                <a:extLst>
                  <a:ext uri="{FF2B5EF4-FFF2-40B4-BE49-F238E27FC236}">
                    <a16:creationId xmlns:a16="http://schemas.microsoft.com/office/drawing/2014/main" id="{3EFC939E-64CD-30D6-900C-2E77FA40D157}"/>
                  </a:ext>
                </a:extLst>
              </p:cNvPr>
              <p:cNvGrpSpPr/>
              <p:nvPr/>
            </p:nvGrpSpPr>
            <p:grpSpPr>
              <a:xfrm>
                <a:off x="2342858" y="5830852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39" name="วงรี 538">
                  <a:extLst>
                    <a:ext uri="{FF2B5EF4-FFF2-40B4-BE49-F238E27FC236}">
                      <a16:creationId xmlns:a16="http://schemas.microsoft.com/office/drawing/2014/main" id="{D89364B4-BAAA-0D1D-728E-07052AA91A3E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40" name="วงรี 539">
                  <a:extLst>
                    <a:ext uri="{FF2B5EF4-FFF2-40B4-BE49-F238E27FC236}">
                      <a16:creationId xmlns:a16="http://schemas.microsoft.com/office/drawing/2014/main" id="{9D6E7834-B913-5FB1-C480-EED881E8A889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41" name="วงรี 540">
                  <a:extLst>
                    <a:ext uri="{FF2B5EF4-FFF2-40B4-BE49-F238E27FC236}">
                      <a16:creationId xmlns:a16="http://schemas.microsoft.com/office/drawing/2014/main" id="{BF279591-B824-0F57-094F-9E917CE5E9EC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42" name="วงรี 541">
                  <a:extLst>
                    <a:ext uri="{FF2B5EF4-FFF2-40B4-BE49-F238E27FC236}">
                      <a16:creationId xmlns:a16="http://schemas.microsoft.com/office/drawing/2014/main" id="{F77F08BA-CCA7-29B2-EE43-84098A6133BA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7" name="กลุ่ม 306">
                <a:extLst>
                  <a:ext uri="{FF2B5EF4-FFF2-40B4-BE49-F238E27FC236}">
                    <a16:creationId xmlns:a16="http://schemas.microsoft.com/office/drawing/2014/main" id="{AEDBE4B5-C481-2778-3B4D-A40DD5105047}"/>
                  </a:ext>
                </a:extLst>
              </p:cNvPr>
              <p:cNvGrpSpPr/>
              <p:nvPr/>
            </p:nvGrpSpPr>
            <p:grpSpPr>
              <a:xfrm>
                <a:off x="2342858" y="6088191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35" name="วงรี 534">
                  <a:extLst>
                    <a:ext uri="{FF2B5EF4-FFF2-40B4-BE49-F238E27FC236}">
                      <a16:creationId xmlns:a16="http://schemas.microsoft.com/office/drawing/2014/main" id="{9E471144-9A45-DEAE-CB02-1059556286A9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36" name="วงรี 535">
                  <a:extLst>
                    <a:ext uri="{FF2B5EF4-FFF2-40B4-BE49-F238E27FC236}">
                      <a16:creationId xmlns:a16="http://schemas.microsoft.com/office/drawing/2014/main" id="{6D151962-CB59-81CE-E0A0-9820A6AB52A1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37" name="วงรี 536">
                  <a:extLst>
                    <a:ext uri="{FF2B5EF4-FFF2-40B4-BE49-F238E27FC236}">
                      <a16:creationId xmlns:a16="http://schemas.microsoft.com/office/drawing/2014/main" id="{5311ED1D-F4B9-A544-61F4-0D91DB205902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38" name="วงรี 537">
                  <a:extLst>
                    <a:ext uri="{FF2B5EF4-FFF2-40B4-BE49-F238E27FC236}">
                      <a16:creationId xmlns:a16="http://schemas.microsoft.com/office/drawing/2014/main" id="{4B7C1A37-2A8D-4865-CAB7-28D26F5F768D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8" name="กลุ่ม 307">
                <a:extLst>
                  <a:ext uri="{FF2B5EF4-FFF2-40B4-BE49-F238E27FC236}">
                    <a16:creationId xmlns:a16="http://schemas.microsoft.com/office/drawing/2014/main" id="{CBD2B60E-972A-FC8B-A3BD-C4E8633215B5}"/>
                  </a:ext>
                </a:extLst>
              </p:cNvPr>
              <p:cNvGrpSpPr/>
              <p:nvPr/>
            </p:nvGrpSpPr>
            <p:grpSpPr>
              <a:xfrm>
                <a:off x="2342858" y="6345530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31" name="วงรี 530">
                  <a:extLst>
                    <a:ext uri="{FF2B5EF4-FFF2-40B4-BE49-F238E27FC236}">
                      <a16:creationId xmlns:a16="http://schemas.microsoft.com/office/drawing/2014/main" id="{222AAA87-CA70-C9C9-9231-31A02367870F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32" name="วงรี 531">
                  <a:extLst>
                    <a:ext uri="{FF2B5EF4-FFF2-40B4-BE49-F238E27FC236}">
                      <a16:creationId xmlns:a16="http://schemas.microsoft.com/office/drawing/2014/main" id="{DC67A923-CB56-7EEC-3350-34D91ACFED20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33" name="วงรี 532">
                  <a:extLst>
                    <a:ext uri="{FF2B5EF4-FFF2-40B4-BE49-F238E27FC236}">
                      <a16:creationId xmlns:a16="http://schemas.microsoft.com/office/drawing/2014/main" id="{7D38D771-3B78-4270-C948-E848A6D03E33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34" name="วงรี 533">
                  <a:extLst>
                    <a:ext uri="{FF2B5EF4-FFF2-40B4-BE49-F238E27FC236}">
                      <a16:creationId xmlns:a16="http://schemas.microsoft.com/office/drawing/2014/main" id="{013EDBA6-4FC1-544A-EF57-AD1FF97F7139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09" name="กลุ่ม 308">
                <a:extLst>
                  <a:ext uri="{FF2B5EF4-FFF2-40B4-BE49-F238E27FC236}">
                    <a16:creationId xmlns:a16="http://schemas.microsoft.com/office/drawing/2014/main" id="{57DB8029-86AE-8983-2EF0-2CC50D661CCF}"/>
                  </a:ext>
                </a:extLst>
              </p:cNvPr>
              <p:cNvGrpSpPr/>
              <p:nvPr/>
            </p:nvGrpSpPr>
            <p:grpSpPr>
              <a:xfrm>
                <a:off x="2342858" y="6602869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27" name="วงรี 526">
                  <a:extLst>
                    <a:ext uri="{FF2B5EF4-FFF2-40B4-BE49-F238E27FC236}">
                      <a16:creationId xmlns:a16="http://schemas.microsoft.com/office/drawing/2014/main" id="{A202D9CC-7CD5-2177-BC07-41D9E2DE89E5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28" name="วงรี 527">
                  <a:extLst>
                    <a:ext uri="{FF2B5EF4-FFF2-40B4-BE49-F238E27FC236}">
                      <a16:creationId xmlns:a16="http://schemas.microsoft.com/office/drawing/2014/main" id="{764D4975-CA2A-A28B-DFDE-DAADAD1DE017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29" name="วงรี 528">
                  <a:extLst>
                    <a:ext uri="{FF2B5EF4-FFF2-40B4-BE49-F238E27FC236}">
                      <a16:creationId xmlns:a16="http://schemas.microsoft.com/office/drawing/2014/main" id="{FCF66CA5-CF25-3241-C5BB-6C63E5576367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30" name="วงรี 529">
                  <a:extLst>
                    <a:ext uri="{FF2B5EF4-FFF2-40B4-BE49-F238E27FC236}">
                      <a16:creationId xmlns:a16="http://schemas.microsoft.com/office/drawing/2014/main" id="{47ADF1C8-10BB-F4EC-DD8E-FF528FBE3C8D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0" name="กลุ่ม 309">
                <a:extLst>
                  <a:ext uri="{FF2B5EF4-FFF2-40B4-BE49-F238E27FC236}">
                    <a16:creationId xmlns:a16="http://schemas.microsoft.com/office/drawing/2014/main" id="{C1F74104-C98A-47E6-CBE2-AC33483A1E83}"/>
                  </a:ext>
                </a:extLst>
              </p:cNvPr>
              <p:cNvGrpSpPr/>
              <p:nvPr/>
            </p:nvGrpSpPr>
            <p:grpSpPr>
              <a:xfrm>
                <a:off x="2342858" y="6860208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23" name="วงรี 522">
                  <a:extLst>
                    <a:ext uri="{FF2B5EF4-FFF2-40B4-BE49-F238E27FC236}">
                      <a16:creationId xmlns:a16="http://schemas.microsoft.com/office/drawing/2014/main" id="{1023B9FA-A146-C503-FA66-375AE82B2785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24" name="วงรี 523">
                  <a:extLst>
                    <a:ext uri="{FF2B5EF4-FFF2-40B4-BE49-F238E27FC236}">
                      <a16:creationId xmlns:a16="http://schemas.microsoft.com/office/drawing/2014/main" id="{8D4AECBB-31DA-D1EA-DF7D-21483623BE5D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25" name="วงรี 524">
                  <a:extLst>
                    <a:ext uri="{FF2B5EF4-FFF2-40B4-BE49-F238E27FC236}">
                      <a16:creationId xmlns:a16="http://schemas.microsoft.com/office/drawing/2014/main" id="{25920273-A39C-5A8E-9791-A003D6F857FF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26" name="วงรี 525">
                  <a:extLst>
                    <a:ext uri="{FF2B5EF4-FFF2-40B4-BE49-F238E27FC236}">
                      <a16:creationId xmlns:a16="http://schemas.microsoft.com/office/drawing/2014/main" id="{050D5A1A-E43C-2F0B-EE64-1B72EBE3966E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1" name="กลุ่ม 310">
                <a:extLst>
                  <a:ext uri="{FF2B5EF4-FFF2-40B4-BE49-F238E27FC236}">
                    <a16:creationId xmlns:a16="http://schemas.microsoft.com/office/drawing/2014/main" id="{2A1E678A-EA0A-6B90-C67B-39DE259EA9F0}"/>
                  </a:ext>
                </a:extLst>
              </p:cNvPr>
              <p:cNvGrpSpPr/>
              <p:nvPr/>
            </p:nvGrpSpPr>
            <p:grpSpPr>
              <a:xfrm>
                <a:off x="2342858" y="7117547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509" name="วงรี 508">
                  <a:extLst>
                    <a:ext uri="{FF2B5EF4-FFF2-40B4-BE49-F238E27FC236}">
                      <a16:creationId xmlns:a16="http://schemas.microsoft.com/office/drawing/2014/main" id="{3003A2EA-7F05-5E58-EF24-81BECAE94BB7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11" name="วงรี 510">
                  <a:extLst>
                    <a:ext uri="{FF2B5EF4-FFF2-40B4-BE49-F238E27FC236}">
                      <a16:creationId xmlns:a16="http://schemas.microsoft.com/office/drawing/2014/main" id="{29BE3B46-BEEA-C296-E887-236AB57AAB68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21" name="วงรี 520">
                  <a:extLst>
                    <a:ext uri="{FF2B5EF4-FFF2-40B4-BE49-F238E27FC236}">
                      <a16:creationId xmlns:a16="http://schemas.microsoft.com/office/drawing/2014/main" id="{4509836A-D72F-8231-18DC-22CD5A49F183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22" name="วงรี 521">
                  <a:extLst>
                    <a:ext uri="{FF2B5EF4-FFF2-40B4-BE49-F238E27FC236}">
                      <a16:creationId xmlns:a16="http://schemas.microsoft.com/office/drawing/2014/main" id="{5E347374-EF83-5E66-E8FD-66938F3E8981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2" name="กลุ่ม 311">
                <a:extLst>
                  <a:ext uri="{FF2B5EF4-FFF2-40B4-BE49-F238E27FC236}">
                    <a16:creationId xmlns:a16="http://schemas.microsoft.com/office/drawing/2014/main" id="{FFE9BDD2-0B54-1B05-2F67-3F2CC5AECE76}"/>
                  </a:ext>
                </a:extLst>
              </p:cNvPr>
              <p:cNvGrpSpPr/>
              <p:nvPr/>
            </p:nvGrpSpPr>
            <p:grpSpPr>
              <a:xfrm>
                <a:off x="2342858" y="7374886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338" name="วงรี 337">
                  <a:extLst>
                    <a:ext uri="{FF2B5EF4-FFF2-40B4-BE49-F238E27FC236}">
                      <a16:creationId xmlns:a16="http://schemas.microsoft.com/office/drawing/2014/main" id="{B3A6196C-D0E5-AD60-06A6-80FEE368B2D9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39" name="วงรี 338">
                  <a:extLst>
                    <a:ext uri="{FF2B5EF4-FFF2-40B4-BE49-F238E27FC236}">
                      <a16:creationId xmlns:a16="http://schemas.microsoft.com/office/drawing/2014/main" id="{D0289AD8-136C-B9B7-8076-2C043260F19C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40" name="วงรี 339">
                  <a:extLst>
                    <a:ext uri="{FF2B5EF4-FFF2-40B4-BE49-F238E27FC236}">
                      <a16:creationId xmlns:a16="http://schemas.microsoft.com/office/drawing/2014/main" id="{0CBBB456-79DE-1F95-E349-D03E59A9320E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507" name="วงรี 506">
                  <a:extLst>
                    <a:ext uri="{FF2B5EF4-FFF2-40B4-BE49-F238E27FC236}">
                      <a16:creationId xmlns:a16="http://schemas.microsoft.com/office/drawing/2014/main" id="{A4BBBAC2-338B-6F8E-56CD-787E6249FF51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3" name="กลุ่ม 312">
                <a:extLst>
                  <a:ext uri="{FF2B5EF4-FFF2-40B4-BE49-F238E27FC236}">
                    <a16:creationId xmlns:a16="http://schemas.microsoft.com/office/drawing/2014/main" id="{9E0E5C31-980A-6684-5E16-B2DAEC61E976}"/>
                  </a:ext>
                </a:extLst>
              </p:cNvPr>
              <p:cNvGrpSpPr/>
              <p:nvPr/>
            </p:nvGrpSpPr>
            <p:grpSpPr>
              <a:xfrm>
                <a:off x="2342858" y="7632225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334" name="วงรี 333">
                  <a:extLst>
                    <a:ext uri="{FF2B5EF4-FFF2-40B4-BE49-F238E27FC236}">
                      <a16:creationId xmlns:a16="http://schemas.microsoft.com/office/drawing/2014/main" id="{9E6B5E2E-B84E-9E3C-76DE-1E84F23D3BE0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35" name="วงรี 334">
                  <a:extLst>
                    <a:ext uri="{FF2B5EF4-FFF2-40B4-BE49-F238E27FC236}">
                      <a16:creationId xmlns:a16="http://schemas.microsoft.com/office/drawing/2014/main" id="{01F7F1BC-793B-0EF9-A773-F223AE2C2FCD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36" name="วงรี 335">
                  <a:extLst>
                    <a:ext uri="{FF2B5EF4-FFF2-40B4-BE49-F238E27FC236}">
                      <a16:creationId xmlns:a16="http://schemas.microsoft.com/office/drawing/2014/main" id="{DA215465-3E7A-ABFF-51F5-FF2FB66ECE04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37" name="วงรี 336">
                  <a:extLst>
                    <a:ext uri="{FF2B5EF4-FFF2-40B4-BE49-F238E27FC236}">
                      <a16:creationId xmlns:a16="http://schemas.microsoft.com/office/drawing/2014/main" id="{2F4756C2-BB39-2975-B268-C5712DBD4C18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4" name="กลุ่ม 313">
                <a:extLst>
                  <a:ext uri="{FF2B5EF4-FFF2-40B4-BE49-F238E27FC236}">
                    <a16:creationId xmlns:a16="http://schemas.microsoft.com/office/drawing/2014/main" id="{DFAA40B4-4174-C1C7-98AE-B233FD282DF8}"/>
                  </a:ext>
                </a:extLst>
              </p:cNvPr>
              <p:cNvGrpSpPr/>
              <p:nvPr/>
            </p:nvGrpSpPr>
            <p:grpSpPr>
              <a:xfrm>
                <a:off x="2342858" y="7889564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330" name="วงรี 329">
                  <a:extLst>
                    <a:ext uri="{FF2B5EF4-FFF2-40B4-BE49-F238E27FC236}">
                      <a16:creationId xmlns:a16="http://schemas.microsoft.com/office/drawing/2014/main" id="{653157C7-D1BC-D14C-F724-8F2FC7AC8BA7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31" name="วงรี 330">
                  <a:extLst>
                    <a:ext uri="{FF2B5EF4-FFF2-40B4-BE49-F238E27FC236}">
                      <a16:creationId xmlns:a16="http://schemas.microsoft.com/office/drawing/2014/main" id="{11C3BC46-5380-7006-CD2C-38F547EB018E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32" name="วงรี 331">
                  <a:extLst>
                    <a:ext uri="{FF2B5EF4-FFF2-40B4-BE49-F238E27FC236}">
                      <a16:creationId xmlns:a16="http://schemas.microsoft.com/office/drawing/2014/main" id="{9A613D32-FF9C-C53B-A0E0-9BA5D2B8AB80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33" name="วงรี 332">
                  <a:extLst>
                    <a:ext uri="{FF2B5EF4-FFF2-40B4-BE49-F238E27FC236}">
                      <a16:creationId xmlns:a16="http://schemas.microsoft.com/office/drawing/2014/main" id="{5E4E8132-AAF9-4BA0-3C07-140E8059C252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5" name="กลุ่ม 314">
                <a:extLst>
                  <a:ext uri="{FF2B5EF4-FFF2-40B4-BE49-F238E27FC236}">
                    <a16:creationId xmlns:a16="http://schemas.microsoft.com/office/drawing/2014/main" id="{BDA35540-D21E-4079-04A2-5E52A3346AE4}"/>
                  </a:ext>
                </a:extLst>
              </p:cNvPr>
              <p:cNvGrpSpPr/>
              <p:nvPr/>
            </p:nvGrpSpPr>
            <p:grpSpPr>
              <a:xfrm>
                <a:off x="2342858" y="8146903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326" name="วงรี 325">
                  <a:extLst>
                    <a:ext uri="{FF2B5EF4-FFF2-40B4-BE49-F238E27FC236}">
                      <a16:creationId xmlns:a16="http://schemas.microsoft.com/office/drawing/2014/main" id="{AE170975-2449-6CC8-6358-C1CB4C038299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7" name="วงรี 326">
                  <a:extLst>
                    <a:ext uri="{FF2B5EF4-FFF2-40B4-BE49-F238E27FC236}">
                      <a16:creationId xmlns:a16="http://schemas.microsoft.com/office/drawing/2014/main" id="{E89E4BC5-F397-89A8-C3FC-7746E1F101F9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8" name="วงรี 327">
                  <a:extLst>
                    <a:ext uri="{FF2B5EF4-FFF2-40B4-BE49-F238E27FC236}">
                      <a16:creationId xmlns:a16="http://schemas.microsoft.com/office/drawing/2014/main" id="{6FE4BC8D-F1AF-8748-30F6-9DCA61E9B087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9" name="วงรี 328">
                  <a:extLst>
                    <a:ext uri="{FF2B5EF4-FFF2-40B4-BE49-F238E27FC236}">
                      <a16:creationId xmlns:a16="http://schemas.microsoft.com/office/drawing/2014/main" id="{1320980D-E5E2-9E6D-A5AF-387E35F12915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6" name="กลุ่ม 315">
                <a:extLst>
                  <a:ext uri="{FF2B5EF4-FFF2-40B4-BE49-F238E27FC236}">
                    <a16:creationId xmlns:a16="http://schemas.microsoft.com/office/drawing/2014/main" id="{94E0A338-AECF-4745-59EC-F74C85E1AD77}"/>
                  </a:ext>
                </a:extLst>
              </p:cNvPr>
              <p:cNvGrpSpPr/>
              <p:nvPr/>
            </p:nvGrpSpPr>
            <p:grpSpPr>
              <a:xfrm>
                <a:off x="2342858" y="8404242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322" name="วงรี 321">
                  <a:extLst>
                    <a:ext uri="{FF2B5EF4-FFF2-40B4-BE49-F238E27FC236}">
                      <a16:creationId xmlns:a16="http://schemas.microsoft.com/office/drawing/2014/main" id="{F9653BB2-E946-CD8C-7CFB-EFFC6717EF1B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3" name="วงรี 322">
                  <a:extLst>
                    <a:ext uri="{FF2B5EF4-FFF2-40B4-BE49-F238E27FC236}">
                      <a16:creationId xmlns:a16="http://schemas.microsoft.com/office/drawing/2014/main" id="{F9D8A5CD-4C7C-B926-1E6B-840953507AA7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4" name="วงรี 323">
                  <a:extLst>
                    <a:ext uri="{FF2B5EF4-FFF2-40B4-BE49-F238E27FC236}">
                      <a16:creationId xmlns:a16="http://schemas.microsoft.com/office/drawing/2014/main" id="{7DAD2993-8E01-9A1E-C9EB-FA08832A0BD3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5" name="วงรี 324">
                  <a:extLst>
                    <a:ext uri="{FF2B5EF4-FFF2-40B4-BE49-F238E27FC236}">
                      <a16:creationId xmlns:a16="http://schemas.microsoft.com/office/drawing/2014/main" id="{B6CF9E5B-BDB5-4F1E-90BB-692C361DD667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317" name="กลุ่ม 316">
                <a:extLst>
                  <a:ext uri="{FF2B5EF4-FFF2-40B4-BE49-F238E27FC236}">
                    <a16:creationId xmlns:a16="http://schemas.microsoft.com/office/drawing/2014/main" id="{63BD4921-B820-2652-5CB8-A04395211950}"/>
                  </a:ext>
                </a:extLst>
              </p:cNvPr>
              <p:cNvGrpSpPr/>
              <p:nvPr/>
            </p:nvGrpSpPr>
            <p:grpSpPr>
              <a:xfrm>
                <a:off x="2342858" y="8661581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318" name="วงรี 317">
                  <a:extLst>
                    <a:ext uri="{FF2B5EF4-FFF2-40B4-BE49-F238E27FC236}">
                      <a16:creationId xmlns:a16="http://schemas.microsoft.com/office/drawing/2014/main" id="{D341D594-1848-49AF-E032-D35E68CB5B21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19" name="วงรี 318">
                  <a:extLst>
                    <a:ext uri="{FF2B5EF4-FFF2-40B4-BE49-F238E27FC236}">
                      <a16:creationId xmlns:a16="http://schemas.microsoft.com/office/drawing/2014/main" id="{92676AF2-F005-AFC7-205E-F2ADB358617E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0" name="วงรี 319">
                  <a:extLst>
                    <a:ext uri="{FF2B5EF4-FFF2-40B4-BE49-F238E27FC236}">
                      <a16:creationId xmlns:a16="http://schemas.microsoft.com/office/drawing/2014/main" id="{06839053-57C6-99AB-44BC-F72A47F6EADC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321" name="วงรี 320">
                  <a:extLst>
                    <a:ext uri="{FF2B5EF4-FFF2-40B4-BE49-F238E27FC236}">
                      <a16:creationId xmlns:a16="http://schemas.microsoft.com/office/drawing/2014/main" id="{8EE42B80-3D29-1FA6-DC35-C206BFCF4AF1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</p:grpSp>
      </p:grpSp>
      <p:grpSp>
        <p:nvGrpSpPr>
          <p:cNvPr id="7" name="กลุ่ม 6">
            <a:extLst>
              <a:ext uri="{FF2B5EF4-FFF2-40B4-BE49-F238E27FC236}">
                <a16:creationId xmlns:a16="http://schemas.microsoft.com/office/drawing/2014/main" id="{9FB4D57D-1518-E37A-057D-B758ACB7CCEF}"/>
              </a:ext>
            </a:extLst>
          </p:cNvPr>
          <p:cNvGrpSpPr/>
          <p:nvPr/>
        </p:nvGrpSpPr>
        <p:grpSpPr>
          <a:xfrm>
            <a:off x="2653656" y="1923324"/>
            <a:ext cx="1698484" cy="6066014"/>
            <a:chOff x="2789241" y="2936510"/>
            <a:chExt cx="1775353" cy="6340546"/>
          </a:xfrm>
          <a:solidFill>
            <a:schemeClr val="bg1"/>
          </a:solidFill>
        </p:grpSpPr>
        <p:sp>
          <p:nvSpPr>
            <p:cNvPr id="721" name="สี่เหลี่ยมผืนผ้า 720">
              <a:extLst>
                <a:ext uri="{FF2B5EF4-FFF2-40B4-BE49-F238E27FC236}">
                  <a16:creationId xmlns:a16="http://schemas.microsoft.com/office/drawing/2014/main" id="{E983F6E5-0B81-74C5-13B5-065E99786443}"/>
                </a:ext>
              </a:extLst>
            </p:cNvPr>
            <p:cNvSpPr/>
            <p:nvPr/>
          </p:nvSpPr>
          <p:spPr>
            <a:xfrm>
              <a:off x="2789241" y="2936510"/>
              <a:ext cx="1775353" cy="6340546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722" name="กลุ่ม 721">
              <a:extLst>
                <a:ext uri="{FF2B5EF4-FFF2-40B4-BE49-F238E27FC236}">
                  <a16:creationId xmlns:a16="http://schemas.microsoft.com/office/drawing/2014/main" id="{60024955-E10E-9761-17F4-7E6D617A6897}"/>
                </a:ext>
              </a:extLst>
            </p:cNvPr>
            <p:cNvGrpSpPr/>
            <p:nvPr/>
          </p:nvGrpSpPr>
          <p:grpSpPr>
            <a:xfrm>
              <a:off x="3007430" y="3082680"/>
              <a:ext cx="1338974" cy="6015773"/>
              <a:chOff x="2342858" y="4029479"/>
              <a:chExt cx="1127499" cy="5065653"/>
            </a:xfrm>
            <a:grpFill/>
          </p:grpSpPr>
          <p:grpSp>
            <p:nvGrpSpPr>
              <p:cNvPr id="723" name="กลุ่ม 722">
                <a:extLst>
                  <a:ext uri="{FF2B5EF4-FFF2-40B4-BE49-F238E27FC236}">
                    <a16:creationId xmlns:a16="http://schemas.microsoft.com/office/drawing/2014/main" id="{45D67989-C0A8-CA29-9173-EFF723ADDD40}"/>
                  </a:ext>
                </a:extLst>
              </p:cNvPr>
              <p:cNvGrpSpPr/>
              <p:nvPr/>
            </p:nvGrpSpPr>
            <p:grpSpPr>
              <a:xfrm>
                <a:off x="2342858" y="4029479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819" name="วงรี 818">
                  <a:extLst>
                    <a:ext uri="{FF2B5EF4-FFF2-40B4-BE49-F238E27FC236}">
                      <a16:creationId xmlns:a16="http://schemas.microsoft.com/office/drawing/2014/main" id="{847F327B-3A90-41DE-CF9E-A19D3B77E286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20" name="วงรี 819">
                  <a:extLst>
                    <a:ext uri="{FF2B5EF4-FFF2-40B4-BE49-F238E27FC236}">
                      <a16:creationId xmlns:a16="http://schemas.microsoft.com/office/drawing/2014/main" id="{BA192E82-24CD-A63F-D76F-3DE6BF52DBF4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21" name="วงรี 820">
                  <a:extLst>
                    <a:ext uri="{FF2B5EF4-FFF2-40B4-BE49-F238E27FC236}">
                      <a16:creationId xmlns:a16="http://schemas.microsoft.com/office/drawing/2014/main" id="{AD60D6BC-7556-29DF-DE66-51ECAB6B46C0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22" name="วงรี 821">
                  <a:extLst>
                    <a:ext uri="{FF2B5EF4-FFF2-40B4-BE49-F238E27FC236}">
                      <a16:creationId xmlns:a16="http://schemas.microsoft.com/office/drawing/2014/main" id="{B936C08B-BF8F-C205-C133-A23C9C2A84AF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24" name="กลุ่ม 723">
                <a:extLst>
                  <a:ext uri="{FF2B5EF4-FFF2-40B4-BE49-F238E27FC236}">
                    <a16:creationId xmlns:a16="http://schemas.microsoft.com/office/drawing/2014/main" id="{C50E890F-24BE-4AEC-FFD1-A6025549E93B}"/>
                  </a:ext>
                </a:extLst>
              </p:cNvPr>
              <p:cNvGrpSpPr/>
              <p:nvPr/>
            </p:nvGrpSpPr>
            <p:grpSpPr>
              <a:xfrm>
                <a:off x="2342858" y="8918919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815" name="วงรี 814">
                  <a:extLst>
                    <a:ext uri="{FF2B5EF4-FFF2-40B4-BE49-F238E27FC236}">
                      <a16:creationId xmlns:a16="http://schemas.microsoft.com/office/drawing/2014/main" id="{023C317C-DF32-5297-207B-4A6A992C1257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6" name="วงรี 815">
                  <a:extLst>
                    <a:ext uri="{FF2B5EF4-FFF2-40B4-BE49-F238E27FC236}">
                      <a16:creationId xmlns:a16="http://schemas.microsoft.com/office/drawing/2014/main" id="{34A0B65C-A2E1-174E-1C33-B811F9BC7FD3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7" name="วงรี 816">
                  <a:extLst>
                    <a:ext uri="{FF2B5EF4-FFF2-40B4-BE49-F238E27FC236}">
                      <a16:creationId xmlns:a16="http://schemas.microsoft.com/office/drawing/2014/main" id="{4EEE3BA3-2EE9-CA6B-3174-BC1FDB6349F3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8" name="วงรี 817">
                  <a:extLst>
                    <a:ext uri="{FF2B5EF4-FFF2-40B4-BE49-F238E27FC236}">
                      <a16:creationId xmlns:a16="http://schemas.microsoft.com/office/drawing/2014/main" id="{4250F097-1216-09B7-A37C-39DFB4771BD8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25" name="กลุ่ม 724">
                <a:extLst>
                  <a:ext uri="{FF2B5EF4-FFF2-40B4-BE49-F238E27FC236}">
                    <a16:creationId xmlns:a16="http://schemas.microsoft.com/office/drawing/2014/main" id="{89B2E485-E548-0BBC-EC80-C1D15CB8FD74}"/>
                  </a:ext>
                </a:extLst>
              </p:cNvPr>
              <p:cNvGrpSpPr/>
              <p:nvPr/>
            </p:nvGrpSpPr>
            <p:grpSpPr>
              <a:xfrm>
                <a:off x="2342858" y="4286818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811" name="วงรี 810">
                  <a:extLst>
                    <a:ext uri="{FF2B5EF4-FFF2-40B4-BE49-F238E27FC236}">
                      <a16:creationId xmlns:a16="http://schemas.microsoft.com/office/drawing/2014/main" id="{8CC66E00-E329-E8F3-3BDC-F83329802A66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2" name="วงรี 811">
                  <a:extLst>
                    <a:ext uri="{FF2B5EF4-FFF2-40B4-BE49-F238E27FC236}">
                      <a16:creationId xmlns:a16="http://schemas.microsoft.com/office/drawing/2014/main" id="{638EA04A-8C64-1492-EF34-5EAA74AD66E8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3" name="วงรี 812">
                  <a:extLst>
                    <a:ext uri="{FF2B5EF4-FFF2-40B4-BE49-F238E27FC236}">
                      <a16:creationId xmlns:a16="http://schemas.microsoft.com/office/drawing/2014/main" id="{C1182E36-697B-2808-307B-9596E1682F66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4" name="วงรี 813">
                  <a:extLst>
                    <a:ext uri="{FF2B5EF4-FFF2-40B4-BE49-F238E27FC236}">
                      <a16:creationId xmlns:a16="http://schemas.microsoft.com/office/drawing/2014/main" id="{7E5EDADA-4AC4-62DD-A3D0-FBDBD65D48D3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26" name="กลุ่ม 725">
                <a:extLst>
                  <a:ext uri="{FF2B5EF4-FFF2-40B4-BE49-F238E27FC236}">
                    <a16:creationId xmlns:a16="http://schemas.microsoft.com/office/drawing/2014/main" id="{C7BB3FCD-1B4C-D1B6-C76B-5442D254BFB1}"/>
                  </a:ext>
                </a:extLst>
              </p:cNvPr>
              <p:cNvGrpSpPr/>
              <p:nvPr/>
            </p:nvGrpSpPr>
            <p:grpSpPr>
              <a:xfrm>
                <a:off x="2342858" y="4544157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807" name="วงรี 806">
                  <a:extLst>
                    <a:ext uri="{FF2B5EF4-FFF2-40B4-BE49-F238E27FC236}">
                      <a16:creationId xmlns:a16="http://schemas.microsoft.com/office/drawing/2014/main" id="{E4E2D4B0-0059-460E-3CDE-B13E9D2D8309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8" name="วงรี 807">
                  <a:extLst>
                    <a:ext uri="{FF2B5EF4-FFF2-40B4-BE49-F238E27FC236}">
                      <a16:creationId xmlns:a16="http://schemas.microsoft.com/office/drawing/2014/main" id="{355E6ABE-8E45-CAF8-9243-F8A914880F81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9" name="วงรี 808">
                  <a:extLst>
                    <a:ext uri="{FF2B5EF4-FFF2-40B4-BE49-F238E27FC236}">
                      <a16:creationId xmlns:a16="http://schemas.microsoft.com/office/drawing/2014/main" id="{42F300C3-005D-4075-A70A-C37E1603AD4C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10" name="วงรี 809">
                  <a:extLst>
                    <a:ext uri="{FF2B5EF4-FFF2-40B4-BE49-F238E27FC236}">
                      <a16:creationId xmlns:a16="http://schemas.microsoft.com/office/drawing/2014/main" id="{6899216F-3B9E-E0B8-B560-53C110B6EB94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27" name="กลุ่ม 726">
                <a:extLst>
                  <a:ext uri="{FF2B5EF4-FFF2-40B4-BE49-F238E27FC236}">
                    <a16:creationId xmlns:a16="http://schemas.microsoft.com/office/drawing/2014/main" id="{F1F62367-8970-4452-4DE9-26FE9DB18F94}"/>
                  </a:ext>
                </a:extLst>
              </p:cNvPr>
              <p:cNvGrpSpPr/>
              <p:nvPr/>
            </p:nvGrpSpPr>
            <p:grpSpPr>
              <a:xfrm>
                <a:off x="2342858" y="4801496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803" name="วงรี 802">
                  <a:extLst>
                    <a:ext uri="{FF2B5EF4-FFF2-40B4-BE49-F238E27FC236}">
                      <a16:creationId xmlns:a16="http://schemas.microsoft.com/office/drawing/2014/main" id="{3113626B-94B7-671E-6A84-9C1D40C467CF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4" name="วงรี 803">
                  <a:extLst>
                    <a:ext uri="{FF2B5EF4-FFF2-40B4-BE49-F238E27FC236}">
                      <a16:creationId xmlns:a16="http://schemas.microsoft.com/office/drawing/2014/main" id="{FFC42C7C-28FF-A054-5A2E-C4AFEBA3035D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5" name="วงรี 804">
                  <a:extLst>
                    <a:ext uri="{FF2B5EF4-FFF2-40B4-BE49-F238E27FC236}">
                      <a16:creationId xmlns:a16="http://schemas.microsoft.com/office/drawing/2014/main" id="{CCD74833-5909-F978-63B0-49DCB0F983AB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6" name="วงรี 805">
                  <a:extLst>
                    <a:ext uri="{FF2B5EF4-FFF2-40B4-BE49-F238E27FC236}">
                      <a16:creationId xmlns:a16="http://schemas.microsoft.com/office/drawing/2014/main" id="{3DA44160-F2BF-0E31-7685-5A3231F020B8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28" name="กลุ่ม 727">
                <a:extLst>
                  <a:ext uri="{FF2B5EF4-FFF2-40B4-BE49-F238E27FC236}">
                    <a16:creationId xmlns:a16="http://schemas.microsoft.com/office/drawing/2014/main" id="{939A300B-679C-0C4D-7855-BC8A34361AEB}"/>
                  </a:ext>
                </a:extLst>
              </p:cNvPr>
              <p:cNvGrpSpPr/>
              <p:nvPr/>
            </p:nvGrpSpPr>
            <p:grpSpPr>
              <a:xfrm>
                <a:off x="2342858" y="5058835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99" name="วงรี 798">
                  <a:extLst>
                    <a:ext uri="{FF2B5EF4-FFF2-40B4-BE49-F238E27FC236}">
                      <a16:creationId xmlns:a16="http://schemas.microsoft.com/office/drawing/2014/main" id="{797764AD-1018-365D-8EDA-3D8513C1BEE6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0" name="วงรี 799">
                  <a:extLst>
                    <a:ext uri="{FF2B5EF4-FFF2-40B4-BE49-F238E27FC236}">
                      <a16:creationId xmlns:a16="http://schemas.microsoft.com/office/drawing/2014/main" id="{11956C38-FF8B-FA1E-B162-566DF0E38020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1" name="วงรี 800">
                  <a:extLst>
                    <a:ext uri="{FF2B5EF4-FFF2-40B4-BE49-F238E27FC236}">
                      <a16:creationId xmlns:a16="http://schemas.microsoft.com/office/drawing/2014/main" id="{38EEB342-A0B2-4866-FCD1-BC84BD70BF0E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802" name="วงรี 801">
                  <a:extLst>
                    <a:ext uri="{FF2B5EF4-FFF2-40B4-BE49-F238E27FC236}">
                      <a16:creationId xmlns:a16="http://schemas.microsoft.com/office/drawing/2014/main" id="{98B3223D-CC1F-87A7-7777-9D85E6595945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29" name="กลุ่ม 728">
                <a:extLst>
                  <a:ext uri="{FF2B5EF4-FFF2-40B4-BE49-F238E27FC236}">
                    <a16:creationId xmlns:a16="http://schemas.microsoft.com/office/drawing/2014/main" id="{F315A519-BCC7-7382-1838-98210FFC17D1}"/>
                  </a:ext>
                </a:extLst>
              </p:cNvPr>
              <p:cNvGrpSpPr/>
              <p:nvPr/>
            </p:nvGrpSpPr>
            <p:grpSpPr>
              <a:xfrm>
                <a:off x="2342858" y="5316174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95" name="วงรี 794">
                  <a:extLst>
                    <a:ext uri="{FF2B5EF4-FFF2-40B4-BE49-F238E27FC236}">
                      <a16:creationId xmlns:a16="http://schemas.microsoft.com/office/drawing/2014/main" id="{DDE892E1-F2E2-F81B-13C2-B00AAA03FCF4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96" name="วงรี 795">
                  <a:extLst>
                    <a:ext uri="{FF2B5EF4-FFF2-40B4-BE49-F238E27FC236}">
                      <a16:creationId xmlns:a16="http://schemas.microsoft.com/office/drawing/2014/main" id="{518AC488-B59E-A906-C229-43482B81C086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97" name="วงรี 796">
                  <a:extLst>
                    <a:ext uri="{FF2B5EF4-FFF2-40B4-BE49-F238E27FC236}">
                      <a16:creationId xmlns:a16="http://schemas.microsoft.com/office/drawing/2014/main" id="{11E2FE3F-1700-2BFC-8845-623D2DF59861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98" name="วงรี 797">
                  <a:extLst>
                    <a:ext uri="{FF2B5EF4-FFF2-40B4-BE49-F238E27FC236}">
                      <a16:creationId xmlns:a16="http://schemas.microsoft.com/office/drawing/2014/main" id="{210D8F0D-DC15-5A19-54A8-9F971A2AC3F9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0" name="กลุ่ม 729">
                <a:extLst>
                  <a:ext uri="{FF2B5EF4-FFF2-40B4-BE49-F238E27FC236}">
                    <a16:creationId xmlns:a16="http://schemas.microsoft.com/office/drawing/2014/main" id="{9727806F-C45A-1139-4CF6-EFC27F766509}"/>
                  </a:ext>
                </a:extLst>
              </p:cNvPr>
              <p:cNvGrpSpPr/>
              <p:nvPr/>
            </p:nvGrpSpPr>
            <p:grpSpPr>
              <a:xfrm>
                <a:off x="2342858" y="5573513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91" name="วงรี 790">
                  <a:extLst>
                    <a:ext uri="{FF2B5EF4-FFF2-40B4-BE49-F238E27FC236}">
                      <a16:creationId xmlns:a16="http://schemas.microsoft.com/office/drawing/2014/main" id="{648A27FC-AC90-C1E1-34AF-899C271130ED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92" name="วงรี 791">
                  <a:extLst>
                    <a:ext uri="{FF2B5EF4-FFF2-40B4-BE49-F238E27FC236}">
                      <a16:creationId xmlns:a16="http://schemas.microsoft.com/office/drawing/2014/main" id="{0C91112E-D4D8-ED6A-193B-9FA2B8FD3AA5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93" name="วงรี 792">
                  <a:extLst>
                    <a:ext uri="{FF2B5EF4-FFF2-40B4-BE49-F238E27FC236}">
                      <a16:creationId xmlns:a16="http://schemas.microsoft.com/office/drawing/2014/main" id="{37A2B782-EFF2-3132-F9F4-9E9A400DE09E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94" name="วงรี 793">
                  <a:extLst>
                    <a:ext uri="{FF2B5EF4-FFF2-40B4-BE49-F238E27FC236}">
                      <a16:creationId xmlns:a16="http://schemas.microsoft.com/office/drawing/2014/main" id="{BE4B7734-2731-BFEA-8EEA-424CA0885D95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1" name="กลุ่ม 730">
                <a:extLst>
                  <a:ext uri="{FF2B5EF4-FFF2-40B4-BE49-F238E27FC236}">
                    <a16:creationId xmlns:a16="http://schemas.microsoft.com/office/drawing/2014/main" id="{004D297C-488C-C049-258C-6E54488A1483}"/>
                  </a:ext>
                </a:extLst>
              </p:cNvPr>
              <p:cNvGrpSpPr/>
              <p:nvPr/>
            </p:nvGrpSpPr>
            <p:grpSpPr>
              <a:xfrm>
                <a:off x="2342858" y="5830852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87" name="วงรี 786">
                  <a:extLst>
                    <a:ext uri="{FF2B5EF4-FFF2-40B4-BE49-F238E27FC236}">
                      <a16:creationId xmlns:a16="http://schemas.microsoft.com/office/drawing/2014/main" id="{6B1993F6-6020-AB32-03A4-C8E40124BBF0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8" name="วงรี 787">
                  <a:extLst>
                    <a:ext uri="{FF2B5EF4-FFF2-40B4-BE49-F238E27FC236}">
                      <a16:creationId xmlns:a16="http://schemas.microsoft.com/office/drawing/2014/main" id="{980856C0-5B9D-B09C-97BC-BCF54EF6A41B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9" name="วงรี 788">
                  <a:extLst>
                    <a:ext uri="{FF2B5EF4-FFF2-40B4-BE49-F238E27FC236}">
                      <a16:creationId xmlns:a16="http://schemas.microsoft.com/office/drawing/2014/main" id="{4977FE2C-2B17-EFB3-01C5-16F672B71DBD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90" name="วงรี 789">
                  <a:extLst>
                    <a:ext uri="{FF2B5EF4-FFF2-40B4-BE49-F238E27FC236}">
                      <a16:creationId xmlns:a16="http://schemas.microsoft.com/office/drawing/2014/main" id="{31C1ECB2-57AD-96E7-EBC4-C1A0C98EDDCA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2" name="กลุ่ม 731">
                <a:extLst>
                  <a:ext uri="{FF2B5EF4-FFF2-40B4-BE49-F238E27FC236}">
                    <a16:creationId xmlns:a16="http://schemas.microsoft.com/office/drawing/2014/main" id="{5EB8A49D-C8C2-A05B-F33A-97BE81FC284A}"/>
                  </a:ext>
                </a:extLst>
              </p:cNvPr>
              <p:cNvGrpSpPr/>
              <p:nvPr/>
            </p:nvGrpSpPr>
            <p:grpSpPr>
              <a:xfrm>
                <a:off x="2342858" y="6088191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83" name="วงรี 782">
                  <a:extLst>
                    <a:ext uri="{FF2B5EF4-FFF2-40B4-BE49-F238E27FC236}">
                      <a16:creationId xmlns:a16="http://schemas.microsoft.com/office/drawing/2014/main" id="{83ECE9F1-0489-E1E9-CE34-324EA7CB79F3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4" name="วงรี 783">
                  <a:extLst>
                    <a:ext uri="{FF2B5EF4-FFF2-40B4-BE49-F238E27FC236}">
                      <a16:creationId xmlns:a16="http://schemas.microsoft.com/office/drawing/2014/main" id="{255D0BDD-7313-DB3D-6733-0371182BDB53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5" name="วงรี 784">
                  <a:extLst>
                    <a:ext uri="{FF2B5EF4-FFF2-40B4-BE49-F238E27FC236}">
                      <a16:creationId xmlns:a16="http://schemas.microsoft.com/office/drawing/2014/main" id="{3AB72949-BBD0-ABDD-EC82-E0911B3A174E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6" name="วงรี 785">
                  <a:extLst>
                    <a:ext uri="{FF2B5EF4-FFF2-40B4-BE49-F238E27FC236}">
                      <a16:creationId xmlns:a16="http://schemas.microsoft.com/office/drawing/2014/main" id="{C2F99AF2-27D2-B100-B56D-1219F96EC485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3" name="กลุ่ม 732">
                <a:extLst>
                  <a:ext uri="{FF2B5EF4-FFF2-40B4-BE49-F238E27FC236}">
                    <a16:creationId xmlns:a16="http://schemas.microsoft.com/office/drawing/2014/main" id="{AA4BCA18-50AA-39AC-5F38-229C44A104FD}"/>
                  </a:ext>
                </a:extLst>
              </p:cNvPr>
              <p:cNvGrpSpPr/>
              <p:nvPr/>
            </p:nvGrpSpPr>
            <p:grpSpPr>
              <a:xfrm>
                <a:off x="2342858" y="6345530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79" name="วงรี 778">
                  <a:extLst>
                    <a:ext uri="{FF2B5EF4-FFF2-40B4-BE49-F238E27FC236}">
                      <a16:creationId xmlns:a16="http://schemas.microsoft.com/office/drawing/2014/main" id="{CA6A9A8C-1042-70A0-90AE-1AB572D2AD4A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0" name="วงรี 779">
                  <a:extLst>
                    <a:ext uri="{FF2B5EF4-FFF2-40B4-BE49-F238E27FC236}">
                      <a16:creationId xmlns:a16="http://schemas.microsoft.com/office/drawing/2014/main" id="{7AB1D63D-100D-C5BC-1476-1C1DF7BB684E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1" name="วงรี 780">
                  <a:extLst>
                    <a:ext uri="{FF2B5EF4-FFF2-40B4-BE49-F238E27FC236}">
                      <a16:creationId xmlns:a16="http://schemas.microsoft.com/office/drawing/2014/main" id="{F3F54395-8E07-8903-F903-B0CED071DDEA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82" name="วงรี 781">
                  <a:extLst>
                    <a:ext uri="{FF2B5EF4-FFF2-40B4-BE49-F238E27FC236}">
                      <a16:creationId xmlns:a16="http://schemas.microsoft.com/office/drawing/2014/main" id="{6D7C244D-55E3-BCAF-0626-F77D67570E86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4" name="กลุ่ม 733">
                <a:extLst>
                  <a:ext uri="{FF2B5EF4-FFF2-40B4-BE49-F238E27FC236}">
                    <a16:creationId xmlns:a16="http://schemas.microsoft.com/office/drawing/2014/main" id="{452D4760-1A54-FBEA-B67A-FB3E37DCA337}"/>
                  </a:ext>
                </a:extLst>
              </p:cNvPr>
              <p:cNvGrpSpPr/>
              <p:nvPr/>
            </p:nvGrpSpPr>
            <p:grpSpPr>
              <a:xfrm>
                <a:off x="2342858" y="6602869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75" name="วงรี 774">
                  <a:extLst>
                    <a:ext uri="{FF2B5EF4-FFF2-40B4-BE49-F238E27FC236}">
                      <a16:creationId xmlns:a16="http://schemas.microsoft.com/office/drawing/2014/main" id="{BD368F03-DCF9-FCD9-7212-1EB1FAFF5BB8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76" name="วงรี 775">
                  <a:extLst>
                    <a:ext uri="{FF2B5EF4-FFF2-40B4-BE49-F238E27FC236}">
                      <a16:creationId xmlns:a16="http://schemas.microsoft.com/office/drawing/2014/main" id="{1C31C1E1-A54F-697B-F400-21DD7A3515BA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77" name="วงรี 776">
                  <a:extLst>
                    <a:ext uri="{FF2B5EF4-FFF2-40B4-BE49-F238E27FC236}">
                      <a16:creationId xmlns:a16="http://schemas.microsoft.com/office/drawing/2014/main" id="{8FB5A7BB-D04D-AF2C-3FF8-97EC67B6E55B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78" name="วงรี 777">
                  <a:extLst>
                    <a:ext uri="{FF2B5EF4-FFF2-40B4-BE49-F238E27FC236}">
                      <a16:creationId xmlns:a16="http://schemas.microsoft.com/office/drawing/2014/main" id="{054CF11B-283C-3120-7B42-E1085DDA5F9E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5" name="กลุ่ม 734">
                <a:extLst>
                  <a:ext uri="{FF2B5EF4-FFF2-40B4-BE49-F238E27FC236}">
                    <a16:creationId xmlns:a16="http://schemas.microsoft.com/office/drawing/2014/main" id="{C1A2267A-BAAA-0FAB-205C-634BF3242CF9}"/>
                  </a:ext>
                </a:extLst>
              </p:cNvPr>
              <p:cNvGrpSpPr/>
              <p:nvPr/>
            </p:nvGrpSpPr>
            <p:grpSpPr>
              <a:xfrm>
                <a:off x="2342858" y="6860208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71" name="วงรี 770">
                  <a:extLst>
                    <a:ext uri="{FF2B5EF4-FFF2-40B4-BE49-F238E27FC236}">
                      <a16:creationId xmlns:a16="http://schemas.microsoft.com/office/drawing/2014/main" id="{7B68EE31-AF61-8054-C655-F9484A44F6E5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72" name="วงรี 771">
                  <a:extLst>
                    <a:ext uri="{FF2B5EF4-FFF2-40B4-BE49-F238E27FC236}">
                      <a16:creationId xmlns:a16="http://schemas.microsoft.com/office/drawing/2014/main" id="{1127295D-69A5-E0F2-7E56-4BA2ADF9FC08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73" name="วงรี 772">
                  <a:extLst>
                    <a:ext uri="{FF2B5EF4-FFF2-40B4-BE49-F238E27FC236}">
                      <a16:creationId xmlns:a16="http://schemas.microsoft.com/office/drawing/2014/main" id="{FF04F8AC-41E6-2D88-A424-A3DCF44B0F82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74" name="วงรี 773">
                  <a:extLst>
                    <a:ext uri="{FF2B5EF4-FFF2-40B4-BE49-F238E27FC236}">
                      <a16:creationId xmlns:a16="http://schemas.microsoft.com/office/drawing/2014/main" id="{A3DC0B78-9C1B-271C-8F6E-759735B6A265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6" name="กลุ่ม 735">
                <a:extLst>
                  <a:ext uri="{FF2B5EF4-FFF2-40B4-BE49-F238E27FC236}">
                    <a16:creationId xmlns:a16="http://schemas.microsoft.com/office/drawing/2014/main" id="{A6A08983-C838-09DC-0BB4-5A4BC270585C}"/>
                  </a:ext>
                </a:extLst>
              </p:cNvPr>
              <p:cNvGrpSpPr/>
              <p:nvPr/>
            </p:nvGrpSpPr>
            <p:grpSpPr>
              <a:xfrm>
                <a:off x="2342858" y="7117547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67" name="วงรี 766">
                  <a:extLst>
                    <a:ext uri="{FF2B5EF4-FFF2-40B4-BE49-F238E27FC236}">
                      <a16:creationId xmlns:a16="http://schemas.microsoft.com/office/drawing/2014/main" id="{15D425F1-604A-B752-6432-27BF70EF11E5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68" name="วงรี 767">
                  <a:extLst>
                    <a:ext uri="{FF2B5EF4-FFF2-40B4-BE49-F238E27FC236}">
                      <a16:creationId xmlns:a16="http://schemas.microsoft.com/office/drawing/2014/main" id="{7C75C52E-3B8C-B1DF-D83C-9BB68C6B1293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69" name="วงรี 768">
                  <a:extLst>
                    <a:ext uri="{FF2B5EF4-FFF2-40B4-BE49-F238E27FC236}">
                      <a16:creationId xmlns:a16="http://schemas.microsoft.com/office/drawing/2014/main" id="{9B3C71B6-62C3-089B-01A8-4C81E1148862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70" name="วงรี 769">
                  <a:extLst>
                    <a:ext uri="{FF2B5EF4-FFF2-40B4-BE49-F238E27FC236}">
                      <a16:creationId xmlns:a16="http://schemas.microsoft.com/office/drawing/2014/main" id="{9AD8C256-9C86-45C3-163F-33C72093DA4D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7" name="กลุ่ม 736">
                <a:extLst>
                  <a:ext uri="{FF2B5EF4-FFF2-40B4-BE49-F238E27FC236}">
                    <a16:creationId xmlns:a16="http://schemas.microsoft.com/office/drawing/2014/main" id="{612B0E15-CF91-C042-12C0-3A89F4141346}"/>
                  </a:ext>
                </a:extLst>
              </p:cNvPr>
              <p:cNvGrpSpPr/>
              <p:nvPr/>
            </p:nvGrpSpPr>
            <p:grpSpPr>
              <a:xfrm>
                <a:off x="2342858" y="7374886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63" name="วงรี 762">
                  <a:extLst>
                    <a:ext uri="{FF2B5EF4-FFF2-40B4-BE49-F238E27FC236}">
                      <a16:creationId xmlns:a16="http://schemas.microsoft.com/office/drawing/2014/main" id="{7BA1CB73-B605-95B4-1284-79950053B5E6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64" name="วงรี 763">
                  <a:extLst>
                    <a:ext uri="{FF2B5EF4-FFF2-40B4-BE49-F238E27FC236}">
                      <a16:creationId xmlns:a16="http://schemas.microsoft.com/office/drawing/2014/main" id="{55C9D857-6077-95D2-0413-709C8473A40D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65" name="วงรี 764">
                  <a:extLst>
                    <a:ext uri="{FF2B5EF4-FFF2-40B4-BE49-F238E27FC236}">
                      <a16:creationId xmlns:a16="http://schemas.microsoft.com/office/drawing/2014/main" id="{F63D6E15-0D85-E3AF-73B2-7A930F6720BC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66" name="วงรี 765">
                  <a:extLst>
                    <a:ext uri="{FF2B5EF4-FFF2-40B4-BE49-F238E27FC236}">
                      <a16:creationId xmlns:a16="http://schemas.microsoft.com/office/drawing/2014/main" id="{8F08F290-C58E-264A-8D0F-1E7022CF9D07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8" name="กลุ่ม 737">
                <a:extLst>
                  <a:ext uri="{FF2B5EF4-FFF2-40B4-BE49-F238E27FC236}">
                    <a16:creationId xmlns:a16="http://schemas.microsoft.com/office/drawing/2014/main" id="{84631A0B-5EA9-9D9C-2F33-67A25F60C5C2}"/>
                  </a:ext>
                </a:extLst>
              </p:cNvPr>
              <p:cNvGrpSpPr/>
              <p:nvPr/>
            </p:nvGrpSpPr>
            <p:grpSpPr>
              <a:xfrm>
                <a:off x="2342858" y="7632225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59" name="วงรี 758">
                  <a:extLst>
                    <a:ext uri="{FF2B5EF4-FFF2-40B4-BE49-F238E27FC236}">
                      <a16:creationId xmlns:a16="http://schemas.microsoft.com/office/drawing/2014/main" id="{62B2FFD6-4CFB-77A7-2D02-A8B4075B4195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60" name="วงรี 759">
                  <a:extLst>
                    <a:ext uri="{FF2B5EF4-FFF2-40B4-BE49-F238E27FC236}">
                      <a16:creationId xmlns:a16="http://schemas.microsoft.com/office/drawing/2014/main" id="{BC8B5CA1-F336-3CA4-041D-C1CA160AA8AC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61" name="วงรี 760">
                  <a:extLst>
                    <a:ext uri="{FF2B5EF4-FFF2-40B4-BE49-F238E27FC236}">
                      <a16:creationId xmlns:a16="http://schemas.microsoft.com/office/drawing/2014/main" id="{6F539A3B-E605-7DC7-C811-7A4A0CDF8701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62" name="วงรี 761">
                  <a:extLst>
                    <a:ext uri="{FF2B5EF4-FFF2-40B4-BE49-F238E27FC236}">
                      <a16:creationId xmlns:a16="http://schemas.microsoft.com/office/drawing/2014/main" id="{1DEAF294-E2E2-4066-6BC4-6D26EB204B6B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39" name="กลุ่ม 738">
                <a:extLst>
                  <a:ext uri="{FF2B5EF4-FFF2-40B4-BE49-F238E27FC236}">
                    <a16:creationId xmlns:a16="http://schemas.microsoft.com/office/drawing/2014/main" id="{A3A43EE3-79DB-2186-C6C1-21EE85CA71BB}"/>
                  </a:ext>
                </a:extLst>
              </p:cNvPr>
              <p:cNvGrpSpPr/>
              <p:nvPr/>
            </p:nvGrpSpPr>
            <p:grpSpPr>
              <a:xfrm>
                <a:off x="2342858" y="7889564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55" name="วงรี 754">
                  <a:extLst>
                    <a:ext uri="{FF2B5EF4-FFF2-40B4-BE49-F238E27FC236}">
                      <a16:creationId xmlns:a16="http://schemas.microsoft.com/office/drawing/2014/main" id="{0BEFA691-180C-E39D-89D0-392A63E72053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6" name="วงรี 755">
                  <a:extLst>
                    <a:ext uri="{FF2B5EF4-FFF2-40B4-BE49-F238E27FC236}">
                      <a16:creationId xmlns:a16="http://schemas.microsoft.com/office/drawing/2014/main" id="{82D4E547-6A6C-4CD3-20C8-A8D9D3F7C2C6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7" name="วงรี 756">
                  <a:extLst>
                    <a:ext uri="{FF2B5EF4-FFF2-40B4-BE49-F238E27FC236}">
                      <a16:creationId xmlns:a16="http://schemas.microsoft.com/office/drawing/2014/main" id="{DA6E5FD1-6AC0-4C83-48FC-BA3AF7F91465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8" name="วงรี 757">
                  <a:extLst>
                    <a:ext uri="{FF2B5EF4-FFF2-40B4-BE49-F238E27FC236}">
                      <a16:creationId xmlns:a16="http://schemas.microsoft.com/office/drawing/2014/main" id="{57321E94-F223-E480-CED1-3705248494EB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40" name="กลุ่ม 739">
                <a:extLst>
                  <a:ext uri="{FF2B5EF4-FFF2-40B4-BE49-F238E27FC236}">
                    <a16:creationId xmlns:a16="http://schemas.microsoft.com/office/drawing/2014/main" id="{8741468E-23C2-5942-112D-A4486BE7DBA4}"/>
                  </a:ext>
                </a:extLst>
              </p:cNvPr>
              <p:cNvGrpSpPr/>
              <p:nvPr/>
            </p:nvGrpSpPr>
            <p:grpSpPr>
              <a:xfrm>
                <a:off x="2342858" y="8146903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51" name="วงรี 750">
                  <a:extLst>
                    <a:ext uri="{FF2B5EF4-FFF2-40B4-BE49-F238E27FC236}">
                      <a16:creationId xmlns:a16="http://schemas.microsoft.com/office/drawing/2014/main" id="{BF9A3A13-BF46-6301-4CA7-0ABE10C2CE58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2" name="วงรี 751">
                  <a:extLst>
                    <a:ext uri="{FF2B5EF4-FFF2-40B4-BE49-F238E27FC236}">
                      <a16:creationId xmlns:a16="http://schemas.microsoft.com/office/drawing/2014/main" id="{90ADDE57-9274-2884-FFAD-82C1B6F8C8FC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3" name="วงรี 752">
                  <a:extLst>
                    <a:ext uri="{FF2B5EF4-FFF2-40B4-BE49-F238E27FC236}">
                      <a16:creationId xmlns:a16="http://schemas.microsoft.com/office/drawing/2014/main" id="{4C9E7B7D-EB28-B0B9-3970-858E59C4737A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4" name="วงรี 753">
                  <a:extLst>
                    <a:ext uri="{FF2B5EF4-FFF2-40B4-BE49-F238E27FC236}">
                      <a16:creationId xmlns:a16="http://schemas.microsoft.com/office/drawing/2014/main" id="{F8B963C1-ABF3-6458-5EFE-3CC9DBD6029F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41" name="กลุ่ม 740">
                <a:extLst>
                  <a:ext uri="{FF2B5EF4-FFF2-40B4-BE49-F238E27FC236}">
                    <a16:creationId xmlns:a16="http://schemas.microsoft.com/office/drawing/2014/main" id="{5EEF0B9C-6B7F-B3F0-E579-070114FFE81E}"/>
                  </a:ext>
                </a:extLst>
              </p:cNvPr>
              <p:cNvGrpSpPr/>
              <p:nvPr/>
            </p:nvGrpSpPr>
            <p:grpSpPr>
              <a:xfrm>
                <a:off x="2342858" y="8404242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47" name="วงรี 746">
                  <a:extLst>
                    <a:ext uri="{FF2B5EF4-FFF2-40B4-BE49-F238E27FC236}">
                      <a16:creationId xmlns:a16="http://schemas.microsoft.com/office/drawing/2014/main" id="{25EF65BE-6E2C-F8CE-8936-C763CEBBE4E1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48" name="วงรี 747">
                  <a:extLst>
                    <a:ext uri="{FF2B5EF4-FFF2-40B4-BE49-F238E27FC236}">
                      <a16:creationId xmlns:a16="http://schemas.microsoft.com/office/drawing/2014/main" id="{D3051C1F-80DC-797A-F766-FFAD03848EE1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49" name="วงรี 748">
                  <a:extLst>
                    <a:ext uri="{FF2B5EF4-FFF2-40B4-BE49-F238E27FC236}">
                      <a16:creationId xmlns:a16="http://schemas.microsoft.com/office/drawing/2014/main" id="{A4A882ED-88E4-7A48-4FB0-630E39CD4E58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50" name="วงรี 749">
                  <a:extLst>
                    <a:ext uri="{FF2B5EF4-FFF2-40B4-BE49-F238E27FC236}">
                      <a16:creationId xmlns:a16="http://schemas.microsoft.com/office/drawing/2014/main" id="{C3DDB2F9-A6A4-29F4-2E09-8CE7E64BB306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  <p:grpSp>
            <p:nvGrpSpPr>
              <p:cNvPr id="742" name="กลุ่ม 741">
                <a:extLst>
                  <a:ext uri="{FF2B5EF4-FFF2-40B4-BE49-F238E27FC236}">
                    <a16:creationId xmlns:a16="http://schemas.microsoft.com/office/drawing/2014/main" id="{5A979FE4-92D5-892C-92E9-572D448E6364}"/>
                  </a:ext>
                </a:extLst>
              </p:cNvPr>
              <p:cNvGrpSpPr/>
              <p:nvPr/>
            </p:nvGrpSpPr>
            <p:grpSpPr>
              <a:xfrm>
                <a:off x="2342858" y="8661581"/>
                <a:ext cx="1127499" cy="176213"/>
                <a:chOff x="971550" y="4175724"/>
                <a:chExt cx="1127499" cy="176213"/>
              </a:xfrm>
              <a:grpFill/>
            </p:grpSpPr>
            <p:sp>
              <p:nvSpPr>
                <p:cNvPr id="743" name="วงรี 742">
                  <a:extLst>
                    <a:ext uri="{FF2B5EF4-FFF2-40B4-BE49-F238E27FC236}">
                      <a16:creationId xmlns:a16="http://schemas.microsoft.com/office/drawing/2014/main" id="{FE3A5E0C-CA30-CA2C-AF5F-0A71526DB1AE}"/>
                    </a:ext>
                  </a:extLst>
                </p:cNvPr>
                <p:cNvSpPr/>
                <p:nvPr/>
              </p:nvSpPr>
              <p:spPr>
                <a:xfrm>
                  <a:off x="97155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44" name="วงรี 743">
                  <a:extLst>
                    <a:ext uri="{FF2B5EF4-FFF2-40B4-BE49-F238E27FC236}">
                      <a16:creationId xmlns:a16="http://schemas.microsoft.com/office/drawing/2014/main" id="{D8F0865B-E722-E2F4-1793-8B1FEB26F329}"/>
                    </a:ext>
                  </a:extLst>
                </p:cNvPr>
                <p:cNvSpPr/>
                <p:nvPr/>
              </p:nvSpPr>
              <p:spPr>
                <a:xfrm>
                  <a:off x="1922836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45" name="วงรี 744">
                  <a:extLst>
                    <a:ext uri="{FF2B5EF4-FFF2-40B4-BE49-F238E27FC236}">
                      <a16:creationId xmlns:a16="http://schemas.microsoft.com/office/drawing/2014/main" id="{E0B45B09-161A-87EE-6748-41B997DC6D1B}"/>
                    </a:ext>
                  </a:extLst>
                </p:cNvPr>
                <p:cNvSpPr/>
                <p:nvPr/>
              </p:nvSpPr>
              <p:spPr>
                <a:xfrm>
                  <a:off x="1288645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  <p:sp>
              <p:nvSpPr>
                <p:cNvPr id="746" name="วงรี 745">
                  <a:extLst>
                    <a:ext uri="{FF2B5EF4-FFF2-40B4-BE49-F238E27FC236}">
                      <a16:creationId xmlns:a16="http://schemas.microsoft.com/office/drawing/2014/main" id="{F5ED711A-0EAA-38BC-C4BD-F513F45F8970}"/>
                    </a:ext>
                  </a:extLst>
                </p:cNvPr>
                <p:cNvSpPr/>
                <p:nvPr/>
              </p:nvSpPr>
              <p:spPr>
                <a:xfrm>
                  <a:off x="1605740" y="4175724"/>
                  <a:ext cx="176213" cy="17621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h-TH"/>
                </a:p>
              </p:txBody>
            </p:sp>
          </p:grpSp>
        </p:grpSp>
      </p:grpSp>
      <p:grpSp>
        <p:nvGrpSpPr>
          <p:cNvPr id="12" name="กลุ่ม 11">
            <a:extLst>
              <a:ext uri="{FF2B5EF4-FFF2-40B4-BE49-F238E27FC236}">
                <a16:creationId xmlns:a16="http://schemas.microsoft.com/office/drawing/2014/main" id="{6346E167-25E5-D2F8-0E5D-7875B4EC8582}"/>
              </a:ext>
            </a:extLst>
          </p:cNvPr>
          <p:cNvGrpSpPr/>
          <p:nvPr/>
        </p:nvGrpSpPr>
        <p:grpSpPr>
          <a:xfrm>
            <a:off x="2158769" y="1942707"/>
            <a:ext cx="508000" cy="5953968"/>
            <a:chOff x="2189591" y="1932433"/>
            <a:chExt cx="508000" cy="5953968"/>
          </a:xfrm>
        </p:grpSpPr>
        <p:sp>
          <p:nvSpPr>
            <p:cNvPr id="6" name="กล่องข้อความ 5">
              <a:extLst>
                <a:ext uri="{FF2B5EF4-FFF2-40B4-BE49-F238E27FC236}">
                  <a16:creationId xmlns:a16="http://schemas.microsoft.com/office/drawing/2014/main" id="{1FCBA849-C22C-95EE-A423-C6DB23250F82}"/>
                </a:ext>
              </a:extLst>
            </p:cNvPr>
            <p:cNvSpPr txBox="1"/>
            <p:nvPr/>
          </p:nvSpPr>
          <p:spPr>
            <a:xfrm>
              <a:off x="2189591" y="1932433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21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65" name="กล่องข้อความ 264">
              <a:extLst>
                <a:ext uri="{FF2B5EF4-FFF2-40B4-BE49-F238E27FC236}">
                  <a16:creationId xmlns:a16="http://schemas.microsoft.com/office/drawing/2014/main" id="{CDF88788-39E4-24F9-3751-A6A05738B189}"/>
                </a:ext>
              </a:extLst>
            </p:cNvPr>
            <p:cNvSpPr txBox="1"/>
            <p:nvPr/>
          </p:nvSpPr>
          <p:spPr>
            <a:xfrm>
              <a:off x="2189591" y="2224807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22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0" name="กล่องข้อความ 269">
              <a:extLst>
                <a:ext uri="{FF2B5EF4-FFF2-40B4-BE49-F238E27FC236}">
                  <a16:creationId xmlns:a16="http://schemas.microsoft.com/office/drawing/2014/main" id="{7A875AF8-7353-A35F-3710-3AEFFAF34A4E}"/>
                </a:ext>
              </a:extLst>
            </p:cNvPr>
            <p:cNvSpPr txBox="1"/>
            <p:nvPr/>
          </p:nvSpPr>
          <p:spPr>
            <a:xfrm>
              <a:off x="2189591" y="252185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23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1" name="กล่องข้อความ 270">
              <a:extLst>
                <a:ext uri="{FF2B5EF4-FFF2-40B4-BE49-F238E27FC236}">
                  <a16:creationId xmlns:a16="http://schemas.microsoft.com/office/drawing/2014/main" id="{378C5DE2-03BA-A1CC-134A-958448E4D405}"/>
                </a:ext>
              </a:extLst>
            </p:cNvPr>
            <p:cNvSpPr txBox="1"/>
            <p:nvPr/>
          </p:nvSpPr>
          <p:spPr>
            <a:xfrm>
              <a:off x="2189591" y="2814233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24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2" name="กล่องข้อความ 271">
              <a:extLst>
                <a:ext uri="{FF2B5EF4-FFF2-40B4-BE49-F238E27FC236}">
                  <a16:creationId xmlns:a16="http://schemas.microsoft.com/office/drawing/2014/main" id="{1C8940C6-D598-4E22-E76F-D395492ADEAD}"/>
                </a:ext>
              </a:extLst>
            </p:cNvPr>
            <p:cNvSpPr txBox="1"/>
            <p:nvPr/>
          </p:nvSpPr>
          <p:spPr>
            <a:xfrm>
              <a:off x="2189591" y="310610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25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3" name="กล่องข้อความ 272">
              <a:extLst>
                <a:ext uri="{FF2B5EF4-FFF2-40B4-BE49-F238E27FC236}">
                  <a16:creationId xmlns:a16="http://schemas.microsoft.com/office/drawing/2014/main" id="{6BCA2F6A-7EFF-6299-9D99-D6033AD5F74B}"/>
                </a:ext>
              </a:extLst>
            </p:cNvPr>
            <p:cNvSpPr txBox="1"/>
            <p:nvPr/>
          </p:nvSpPr>
          <p:spPr>
            <a:xfrm>
              <a:off x="2189591" y="339537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26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4" name="กล่องข้อความ 273">
              <a:extLst>
                <a:ext uri="{FF2B5EF4-FFF2-40B4-BE49-F238E27FC236}">
                  <a16:creationId xmlns:a16="http://schemas.microsoft.com/office/drawing/2014/main" id="{E7D4F741-F28C-6998-6DCA-3345B8DE0FBD}"/>
                </a:ext>
              </a:extLst>
            </p:cNvPr>
            <p:cNvSpPr txBox="1"/>
            <p:nvPr/>
          </p:nvSpPr>
          <p:spPr>
            <a:xfrm>
              <a:off x="2189591" y="3690343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27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5" name="กล่องข้อความ 274">
              <a:extLst>
                <a:ext uri="{FF2B5EF4-FFF2-40B4-BE49-F238E27FC236}">
                  <a16:creationId xmlns:a16="http://schemas.microsoft.com/office/drawing/2014/main" id="{D96CC197-FF65-E6DC-B2C8-09B1736818BD}"/>
                </a:ext>
              </a:extLst>
            </p:cNvPr>
            <p:cNvSpPr txBox="1"/>
            <p:nvPr/>
          </p:nvSpPr>
          <p:spPr>
            <a:xfrm>
              <a:off x="2189591" y="397650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28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6" name="กล่องข้อความ 275">
              <a:extLst>
                <a:ext uri="{FF2B5EF4-FFF2-40B4-BE49-F238E27FC236}">
                  <a16:creationId xmlns:a16="http://schemas.microsoft.com/office/drawing/2014/main" id="{DDC3CF14-F56C-D99D-F1B0-CE708CEA35C0}"/>
                </a:ext>
              </a:extLst>
            </p:cNvPr>
            <p:cNvSpPr txBox="1"/>
            <p:nvPr/>
          </p:nvSpPr>
          <p:spPr>
            <a:xfrm>
              <a:off x="2189591" y="427148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29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7" name="กล่องข้อความ 276">
              <a:extLst>
                <a:ext uri="{FF2B5EF4-FFF2-40B4-BE49-F238E27FC236}">
                  <a16:creationId xmlns:a16="http://schemas.microsoft.com/office/drawing/2014/main" id="{69DD0120-6ACD-2435-5E43-6FFAC80860E3}"/>
                </a:ext>
              </a:extLst>
            </p:cNvPr>
            <p:cNvSpPr txBox="1"/>
            <p:nvPr/>
          </p:nvSpPr>
          <p:spPr>
            <a:xfrm>
              <a:off x="2189591" y="456075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30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8" name="กล่องข้อความ 277">
              <a:extLst>
                <a:ext uri="{FF2B5EF4-FFF2-40B4-BE49-F238E27FC236}">
                  <a16:creationId xmlns:a16="http://schemas.microsoft.com/office/drawing/2014/main" id="{6F736E72-862D-6CB4-979F-55F4D5FC3227}"/>
                </a:ext>
              </a:extLst>
            </p:cNvPr>
            <p:cNvSpPr txBox="1"/>
            <p:nvPr/>
          </p:nvSpPr>
          <p:spPr>
            <a:xfrm>
              <a:off x="2189591" y="485261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31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79" name="กล่องข้อความ 278">
              <a:extLst>
                <a:ext uri="{FF2B5EF4-FFF2-40B4-BE49-F238E27FC236}">
                  <a16:creationId xmlns:a16="http://schemas.microsoft.com/office/drawing/2014/main" id="{74744349-DD12-839A-5B12-02F9F944318D}"/>
                </a:ext>
              </a:extLst>
            </p:cNvPr>
            <p:cNvSpPr txBox="1"/>
            <p:nvPr/>
          </p:nvSpPr>
          <p:spPr>
            <a:xfrm>
              <a:off x="2189591" y="5148544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32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0" name="กล่องข้อความ 279">
              <a:extLst>
                <a:ext uri="{FF2B5EF4-FFF2-40B4-BE49-F238E27FC236}">
                  <a16:creationId xmlns:a16="http://schemas.microsoft.com/office/drawing/2014/main" id="{02F5E1B8-DE27-E078-912F-6FDBD5272C9A}"/>
                </a:ext>
              </a:extLst>
            </p:cNvPr>
            <p:cNvSpPr txBox="1"/>
            <p:nvPr/>
          </p:nvSpPr>
          <p:spPr>
            <a:xfrm>
              <a:off x="2189591" y="5440918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33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1" name="กล่องข้อความ 280">
              <a:extLst>
                <a:ext uri="{FF2B5EF4-FFF2-40B4-BE49-F238E27FC236}">
                  <a16:creationId xmlns:a16="http://schemas.microsoft.com/office/drawing/2014/main" id="{6FCE9895-081E-625D-1D5C-FF3E2E644CF9}"/>
                </a:ext>
              </a:extLst>
            </p:cNvPr>
            <p:cNvSpPr txBox="1"/>
            <p:nvPr/>
          </p:nvSpPr>
          <p:spPr>
            <a:xfrm>
              <a:off x="2189591" y="5738888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34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2" name="กล่องข้อความ 281">
              <a:extLst>
                <a:ext uri="{FF2B5EF4-FFF2-40B4-BE49-F238E27FC236}">
                  <a16:creationId xmlns:a16="http://schemas.microsoft.com/office/drawing/2014/main" id="{25AB28EE-ADD8-5567-721E-83D1C859255C}"/>
                </a:ext>
              </a:extLst>
            </p:cNvPr>
            <p:cNvSpPr txBox="1"/>
            <p:nvPr/>
          </p:nvSpPr>
          <p:spPr>
            <a:xfrm>
              <a:off x="2189591" y="6025160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35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3" name="กล่องข้อความ 282">
              <a:extLst>
                <a:ext uri="{FF2B5EF4-FFF2-40B4-BE49-F238E27FC236}">
                  <a16:creationId xmlns:a16="http://schemas.microsoft.com/office/drawing/2014/main" id="{702F5ECE-E849-2725-E9AF-3F5597CEF8F9}"/>
                </a:ext>
              </a:extLst>
            </p:cNvPr>
            <p:cNvSpPr txBox="1"/>
            <p:nvPr/>
          </p:nvSpPr>
          <p:spPr>
            <a:xfrm>
              <a:off x="2189591" y="631803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36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4" name="กล่องข้อความ 283">
              <a:extLst>
                <a:ext uri="{FF2B5EF4-FFF2-40B4-BE49-F238E27FC236}">
                  <a16:creationId xmlns:a16="http://schemas.microsoft.com/office/drawing/2014/main" id="{9273C0DB-59B4-FE4E-9CA0-D4C198E42E75}"/>
                </a:ext>
              </a:extLst>
            </p:cNvPr>
            <p:cNvSpPr txBox="1"/>
            <p:nvPr/>
          </p:nvSpPr>
          <p:spPr>
            <a:xfrm>
              <a:off x="2189591" y="660431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37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5" name="กล่องข้อความ 284">
              <a:extLst>
                <a:ext uri="{FF2B5EF4-FFF2-40B4-BE49-F238E27FC236}">
                  <a16:creationId xmlns:a16="http://schemas.microsoft.com/office/drawing/2014/main" id="{CA1CEEAB-3912-438F-E4B0-6730191734F1}"/>
                </a:ext>
              </a:extLst>
            </p:cNvPr>
            <p:cNvSpPr txBox="1"/>
            <p:nvPr/>
          </p:nvSpPr>
          <p:spPr>
            <a:xfrm>
              <a:off x="2189591" y="6902787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38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6" name="กล่องข้อความ 285">
              <a:extLst>
                <a:ext uri="{FF2B5EF4-FFF2-40B4-BE49-F238E27FC236}">
                  <a16:creationId xmlns:a16="http://schemas.microsoft.com/office/drawing/2014/main" id="{5CD49400-5A82-1F9F-885A-0615A73662D2}"/>
                </a:ext>
              </a:extLst>
            </p:cNvPr>
            <p:cNvSpPr txBox="1"/>
            <p:nvPr/>
          </p:nvSpPr>
          <p:spPr>
            <a:xfrm>
              <a:off x="2189591" y="7195160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39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87" name="กล่องข้อความ 286">
              <a:extLst>
                <a:ext uri="{FF2B5EF4-FFF2-40B4-BE49-F238E27FC236}">
                  <a16:creationId xmlns:a16="http://schemas.microsoft.com/office/drawing/2014/main" id="{57F117A4-107F-0ED7-3E81-37D00A523BDA}"/>
                </a:ext>
              </a:extLst>
            </p:cNvPr>
            <p:cNvSpPr txBox="1"/>
            <p:nvPr/>
          </p:nvSpPr>
          <p:spPr>
            <a:xfrm>
              <a:off x="2189591" y="748629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40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grpSp>
        <p:nvGrpSpPr>
          <p:cNvPr id="289" name="กลุ่ม 288">
            <a:extLst>
              <a:ext uri="{FF2B5EF4-FFF2-40B4-BE49-F238E27FC236}">
                <a16:creationId xmlns:a16="http://schemas.microsoft.com/office/drawing/2014/main" id="{74510C34-8F85-FD63-17DA-4FA3D03C0CA7}"/>
              </a:ext>
            </a:extLst>
          </p:cNvPr>
          <p:cNvGrpSpPr/>
          <p:nvPr/>
        </p:nvGrpSpPr>
        <p:grpSpPr>
          <a:xfrm>
            <a:off x="85316" y="1932433"/>
            <a:ext cx="508000" cy="5953968"/>
            <a:chOff x="2189591" y="1932433"/>
            <a:chExt cx="508000" cy="5953968"/>
          </a:xfrm>
        </p:grpSpPr>
        <p:sp>
          <p:nvSpPr>
            <p:cNvPr id="290" name="กล่องข้อความ 289">
              <a:extLst>
                <a:ext uri="{FF2B5EF4-FFF2-40B4-BE49-F238E27FC236}">
                  <a16:creationId xmlns:a16="http://schemas.microsoft.com/office/drawing/2014/main" id="{AB632E09-170E-0D06-C2CF-13180EB51A8A}"/>
                </a:ext>
              </a:extLst>
            </p:cNvPr>
            <p:cNvSpPr txBox="1"/>
            <p:nvPr/>
          </p:nvSpPr>
          <p:spPr>
            <a:xfrm>
              <a:off x="2189591" y="1932433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1" name="กล่องข้อความ 290">
              <a:extLst>
                <a:ext uri="{FF2B5EF4-FFF2-40B4-BE49-F238E27FC236}">
                  <a16:creationId xmlns:a16="http://schemas.microsoft.com/office/drawing/2014/main" id="{B63A3234-EBF6-91E7-8347-6E264FC8E463}"/>
                </a:ext>
              </a:extLst>
            </p:cNvPr>
            <p:cNvSpPr txBox="1"/>
            <p:nvPr/>
          </p:nvSpPr>
          <p:spPr>
            <a:xfrm>
              <a:off x="2189591" y="2224807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2" name="กล่องข้อความ 291">
              <a:extLst>
                <a:ext uri="{FF2B5EF4-FFF2-40B4-BE49-F238E27FC236}">
                  <a16:creationId xmlns:a16="http://schemas.microsoft.com/office/drawing/2014/main" id="{03CE48DC-7991-AB3E-83FB-7CA8548334E6}"/>
                </a:ext>
              </a:extLst>
            </p:cNvPr>
            <p:cNvSpPr txBox="1"/>
            <p:nvPr/>
          </p:nvSpPr>
          <p:spPr>
            <a:xfrm>
              <a:off x="2189591" y="252185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3" name="กล่องข้อความ 292">
              <a:extLst>
                <a:ext uri="{FF2B5EF4-FFF2-40B4-BE49-F238E27FC236}">
                  <a16:creationId xmlns:a16="http://schemas.microsoft.com/office/drawing/2014/main" id="{6FD66BD5-7C58-5850-7C03-6622AED71EA5}"/>
                </a:ext>
              </a:extLst>
            </p:cNvPr>
            <p:cNvSpPr txBox="1"/>
            <p:nvPr/>
          </p:nvSpPr>
          <p:spPr>
            <a:xfrm>
              <a:off x="2189591" y="2814233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4" name="กล่องข้อความ 293">
              <a:extLst>
                <a:ext uri="{FF2B5EF4-FFF2-40B4-BE49-F238E27FC236}">
                  <a16:creationId xmlns:a16="http://schemas.microsoft.com/office/drawing/2014/main" id="{1B483AF8-2345-665E-D2FF-D687A452EF76}"/>
                </a:ext>
              </a:extLst>
            </p:cNvPr>
            <p:cNvSpPr txBox="1"/>
            <p:nvPr/>
          </p:nvSpPr>
          <p:spPr>
            <a:xfrm>
              <a:off x="2189591" y="310610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5" name="กล่องข้อความ 294">
              <a:extLst>
                <a:ext uri="{FF2B5EF4-FFF2-40B4-BE49-F238E27FC236}">
                  <a16:creationId xmlns:a16="http://schemas.microsoft.com/office/drawing/2014/main" id="{65DD7539-2C72-F6AC-EB74-88438E9ED710}"/>
                </a:ext>
              </a:extLst>
            </p:cNvPr>
            <p:cNvSpPr txBox="1"/>
            <p:nvPr/>
          </p:nvSpPr>
          <p:spPr>
            <a:xfrm>
              <a:off x="2189591" y="339537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6" name="กล่องข้อความ 295">
              <a:extLst>
                <a:ext uri="{FF2B5EF4-FFF2-40B4-BE49-F238E27FC236}">
                  <a16:creationId xmlns:a16="http://schemas.microsoft.com/office/drawing/2014/main" id="{46A55BE3-74C9-2132-8E16-C4FA7C5DB3A5}"/>
                </a:ext>
              </a:extLst>
            </p:cNvPr>
            <p:cNvSpPr txBox="1"/>
            <p:nvPr/>
          </p:nvSpPr>
          <p:spPr>
            <a:xfrm>
              <a:off x="2189591" y="3690343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7" name="กล่องข้อความ 296">
              <a:extLst>
                <a:ext uri="{FF2B5EF4-FFF2-40B4-BE49-F238E27FC236}">
                  <a16:creationId xmlns:a16="http://schemas.microsoft.com/office/drawing/2014/main" id="{7030C5AB-6DA6-FEC1-A1AD-E73AAB94516E}"/>
                </a:ext>
              </a:extLst>
            </p:cNvPr>
            <p:cNvSpPr txBox="1"/>
            <p:nvPr/>
          </p:nvSpPr>
          <p:spPr>
            <a:xfrm>
              <a:off x="2189591" y="397650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98" name="กล่องข้อความ 297">
              <a:extLst>
                <a:ext uri="{FF2B5EF4-FFF2-40B4-BE49-F238E27FC236}">
                  <a16:creationId xmlns:a16="http://schemas.microsoft.com/office/drawing/2014/main" id="{F529ADE1-7C85-033A-B8AB-0583BF0B0A16}"/>
                </a:ext>
              </a:extLst>
            </p:cNvPr>
            <p:cNvSpPr txBox="1"/>
            <p:nvPr/>
          </p:nvSpPr>
          <p:spPr>
            <a:xfrm>
              <a:off x="2189591" y="427148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1" name="กล่องข้อความ 340">
              <a:extLst>
                <a:ext uri="{FF2B5EF4-FFF2-40B4-BE49-F238E27FC236}">
                  <a16:creationId xmlns:a16="http://schemas.microsoft.com/office/drawing/2014/main" id="{6FBA6F5D-19B7-07C2-1969-A233BB89C5E6}"/>
                </a:ext>
              </a:extLst>
            </p:cNvPr>
            <p:cNvSpPr txBox="1"/>
            <p:nvPr/>
          </p:nvSpPr>
          <p:spPr>
            <a:xfrm>
              <a:off x="2189591" y="456075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10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2" name="กล่องข้อความ 341">
              <a:extLst>
                <a:ext uri="{FF2B5EF4-FFF2-40B4-BE49-F238E27FC236}">
                  <a16:creationId xmlns:a16="http://schemas.microsoft.com/office/drawing/2014/main" id="{F8744C89-6ED5-B859-8A27-5EC6EBA58D0A}"/>
                </a:ext>
              </a:extLst>
            </p:cNvPr>
            <p:cNvSpPr txBox="1"/>
            <p:nvPr/>
          </p:nvSpPr>
          <p:spPr>
            <a:xfrm>
              <a:off x="2189591" y="485261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11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3" name="กล่องข้อความ 342">
              <a:extLst>
                <a:ext uri="{FF2B5EF4-FFF2-40B4-BE49-F238E27FC236}">
                  <a16:creationId xmlns:a16="http://schemas.microsoft.com/office/drawing/2014/main" id="{9DF34FB1-E2A3-0E07-4A84-2B33CC301A1B}"/>
                </a:ext>
              </a:extLst>
            </p:cNvPr>
            <p:cNvSpPr txBox="1"/>
            <p:nvPr/>
          </p:nvSpPr>
          <p:spPr>
            <a:xfrm>
              <a:off x="2189591" y="5148544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12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4" name="กล่องข้อความ 343">
              <a:extLst>
                <a:ext uri="{FF2B5EF4-FFF2-40B4-BE49-F238E27FC236}">
                  <a16:creationId xmlns:a16="http://schemas.microsoft.com/office/drawing/2014/main" id="{836FE79B-DA8B-B14C-DDF0-81695208F243}"/>
                </a:ext>
              </a:extLst>
            </p:cNvPr>
            <p:cNvSpPr txBox="1"/>
            <p:nvPr/>
          </p:nvSpPr>
          <p:spPr>
            <a:xfrm>
              <a:off x="2189591" y="5440918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13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5" name="กล่องข้อความ 344">
              <a:extLst>
                <a:ext uri="{FF2B5EF4-FFF2-40B4-BE49-F238E27FC236}">
                  <a16:creationId xmlns:a16="http://schemas.microsoft.com/office/drawing/2014/main" id="{69110A64-C470-0202-CCAC-BDD3DE348C31}"/>
                </a:ext>
              </a:extLst>
            </p:cNvPr>
            <p:cNvSpPr txBox="1"/>
            <p:nvPr/>
          </p:nvSpPr>
          <p:spPr>
            <a:xfrm>
              <a:off x="2189591" y="5738888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14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6" name="กล่องข้อความ 345">
              <a:extLst>
                <a:ext uri="{FF2B5EF4-FFF2-40B4-BE49-F238E27FC236}">
                  <a16:creationId xmlns:a16="http://schemas.microsoft.com/office/drawing/2014/main" id="{79146109-CB83-ECDE-4BCB-57E8514E9837}"/>
                </a:ext>
              </a:extLst>
            </p:cNvPr>
            <p:cNvSpPr txBox="1"/>
            <p:nvPr/>
          </p:nvSpPr>
          <p:spPr>
            <a:xfrm>
              <a:off x="2189591" y="6025160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15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7" name="กล่องข้อความ 346">
              <a:extLst>
                <a:ext uri="{FF2B5EF4-FFF2-40B4-BE49-F238E27FC236}">
                  <a16:creationId xmlns:a16="http://schemas.microsoft.com/office/drawing/2014/main" id="{27450B45-A366-A9A8-7142-557374486051}"/>
                </a:ext>
              </a:extLst>
            </p:cNvPr>
            <p:cNvSpPr txBox="1"/>
            <p:nvPr/>
          </p:nvSpPr>
          <p:spPr>
            <a:xfrm>
              <a:off x="2189591" y="631803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16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8" name="กล่องข้อความ 347">
              <a:extLst>
                <a:ext uri="{FF2B5EF4-FFF2-40B4-BE49-F238E27FC236}">
                  <a16:creationId xmlns:a16="http://schemas.microsoft.com/office/drawing/2014/main" id="{643FE8DA-2ED4-4C65-2C5C-37E6D14F3322}"/>
                </a:ext>
              </a:extLst>
            </p:cNvPr>
            <p:cNvSpPr txBox="1"/>
            <p:nvPr/>
          </p:nvSpPr>
          <p:spPr>
            <a:xfrm>
              <a:off x="2189591" y="660431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17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49" name="กล่องข้อความ 348">
              <a:extLst>
                <a:ext uri="{FF2B5EF4-FFF2-40B4-BE49-F238E27FC236}">
                  <a16:creationId xmlns:a16="http://schemas.microsoft.com/office/drawing/2014/main" id="{14FF4B81-1DA8-B161-1FBB-B15C19FDBEC8}"/>
                </a:ext>
              </a:extLst>
            </p:cNvPr>
            <p:cNvSpPr txBox="1"/>
            <p:nvPr/>
          </p:nvSpPr>
          <p:spPr>
            <a:xfrm>
              <a:off x="2189591" y="6902787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18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50" name="กล่องข้อความ 349">
              <a:extLst>
                <a:ext uri="{FF2B5EF4-FFF2-40B4-BE49-F238E27FC236}">
                  <a16:creationId xmlns:a16="http://schemas.microsoft.com/office/drawing/2014/main" id="{424E2C41-E861-044E-FFF2-B60BF4FAD5DE}"/>
                </a:ext>
              </a:extLst>
            </p:cNvPr>
            <p:cNvSpPr txBox="1"/>
            <p:nvPr/>
          </p:nvSpPr>
          <p:spPr>
            <a:xfrm>
              <a:off x="2189591" y="7195160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19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51" name="กล่องข้อความ 350">
              <a:extLst>
                <a:ext uri="{FF2B5EF4-FFF2-40B4-BE49-F238E27FC236}">
                  <a16:creationId xmlns:a16="http://schemas.microsoft.com/office/drawing/2014/main" id="{3E2036CD-B553-D121-36D0-2799855CA654}"/>
                </a:ext>
              </a:extLst>
            </p:cNvPr>
            <p:cNvSpPr txBox="1"/>
            <p:nvPr/>
          </p:nvSpPr>
          <p:spPr>
            <a:xfrm>
              <a:off x="2189591" y="7486291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20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grpSp>
        <p:nvGrpSpPr>
          <p:cNvPr id="11" name="กลุ่ม 10">
            <a:extLst>
              <a:ext uri="{FF2B5EF4-FFF2-40B4-BE49-F238E27FC236}">
                <a16:creationId xmlns:a16="http://schemas.microsoft.com/office/drawing/2014/main" id="{2A1774D1-926A-02F2-308D-D5B1A05E46E8}"/>
              </a:ext>
            </a:extLst>
          </p:cNvPr>
          <p:cNvGrpSpPr/>
          <p:nvPr/>
        </p:nvGrpSpPr>
        <p:grpSpPr>
          <a:xfrm>
            <a:off x="742782" y="1322121"/>
            <a:ext cx="1373990" cy="664838"/>
            <a:chOff x="742782" y="1322121"/>
            <a:chExt cx="1373990" cy="664838"/>
          </a:xfrm>
        </p:grpSpPr>
        <p:grpSp>
          <p:nvGrpSpPr>
            <p:cNvPr id="3" name="กลุ่ม 2">
              <a:extLst>
                <a:ext uri="{FF2B5EF4-FFF2-40B4-BE49-F238E27FC236}">
                  <a16:creationId xmlns:a16="http://schemas.microsoft.com/office/drawing/2014/main" id="{4F9E13DD-3A62-38EE-1095-FA876A54C8C9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461665"/>
              <a:chOff x="742782" y="1540534"/>
              <a:chExt cx="1373990" cy="461665"/>
            </a:xfrm>
          </p:grpSpPr>
          <p:sp>
            <p:nvSpPr>
              <p:cNvPr id="352" name="กล่องข้อความ 351">
                <a:extLst>
                  <a:ext uri="{FF2B5EF4-FFF2-40B4-BE49-F238E27FC236}">
                    <a16:creationId xmlns:a16="http://schemas.microsoft.com/office/drawing/2014/main" id="{A0004B1D-3F46-D500-D573-C28D9CDD2AAE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353" name="กล่องข้อความ 352">
                <a:extLst>
                  <a:ext uri="{FF2B5EF4-FFF2-40B4-BE49-F238E27FC236}">
                    <a16:creationId xmlns:a16="http://schemas.microsoft.com/office/drawing/2014/main" id="{F49DBC04-44BE-B918-E6F8-C50BFC24D56A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354" name="กล่องข้อความ 353">
                <a:extLst>
                  <a:ext uri="{FF2B5EF4-FFF2-40B4-BE49-F238E27FC236}">
                    <a16:creationId xmlns:a16="http://schemas.microsoft.com/office/drawing/2014/main" id="{17426F67-564E-9887-272D-DA396AAFE7B4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355" name="กล่องข้อความ 354">
                <a:extLst>
                  <a:ext uri="{FF2B5EF4-FFF2-40B4-BE49-F238E27FC236}">
                    <a16:creationId xmlns:a16="http://schemas.microsoft.com/office/drawing/2014/main" id="{F251DDCF-D473-E1FE-0CD0-8AB63231D1BD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356" name="กลุ่ม 355">
              <a:extLst>
                <a:ext uri="{FF2B5EF4-FFF2-40B4-BE49-F238E27FC236}">
                  <a16:creationId xmlns:a16="http://schemas.microsoft.com/office/drawing/2014/main" id="{84C2817C-0ACB-E807-FFBE-C1785DE1DD20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461665"/>
              <a:chOff x="742782" y="1936774"/>
              <a:chExt cx="1373990" cy="461665"/>
            </a:xfrm>
          </p:grpSpPr>
          <p:sp>
            <p:nvSpPr>
              <p:cNvPr id="357" name="กล่องข้อความ 356">
                <a:extLst>
                  <a:ext uri="{FF2B5EF4-FFF2-40B4-BE49-F238E27FC236}">
                    <a16:creationId xmlns:a16="http://schemas.microsoft.com/office/drawing/2014/main" id="{5E1ABA9C-21E8-379E-0E5A-ACA97589D5EE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8" name="กล่องข้อความ 357">
                <a:extLst>
                  <a:ext uri="{FF2B5EF4-FFF2-40B4-BE49-F238E27FC236}">
                    <a16:creationId xmlns:a16="http://schemas.microsoft.com/office/drawing/2014/main" id="{0F101EF3-FC1C-13CA-6D2F-1A568A671790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59" name="กล่องข้อความ 358">
                <a:extLst>
                  <a:ext uri="{FF2B5EF4-FFF2-40B4-BE49-F238E27FC236}">
                    <a16:creationId xmlns:a16="http://schemas.microsoft.com/office/drawing/2014/main" id="{4F1DFE0D-2E21-4114-76BA-DCD544779E91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60" name="กล่องข้อความ 359">
                <a:extLst>
                  <a:ext uri="{FF2B5EF4-FFF2-40B4-BE49-F238E27FC236}">
                    <a16:creationId xmlns:a16="http://schemas.microsoft.com/office/drawing/2014/main" id="{ED8545EF-37C3-7C92-5954-D101C5BFCCC0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grpSp>
        <p:nvGrpSpPr>
          <p:cNvPr id="366" name="กลุ่ม 365">
            <a:extLst>
              <a:ext uri="{FF2B5EF4-FFF2-40B4-BE49-F238E27FC236}">
                <a16:creationId xmlns:a16="http://schemas.microsoft.com/office/drawing/2014/main" id="{63EC2BE4-AEAF-40C8-00B2-5E426D411AC2}"/>
              </a:ext>
            </a:extLst>
          </p:cNvPr>
          <p:cNvGrpSpPr/>
          <p:nvPr/>
        </p:nvGrpSpPr>
        <p:grpSpPr>
          <a:xfrm>
            <a:off x="2815218" y="1322121"/>
            <a:ext cx="1373990" cy="664838"/>
            <a:chOff x="742782" y="1322121"/>
            <a:chExt cx="1373990" cy="664838"/>
          </a:xfrm>
        </p:grpSpPr>
        <p:grpSp>
          <p:nvGrpSpPr>
            <p:cNvPr id="367" name="กลุ่ม 366">
              <a:extLst>
                <a:ext uri="{FF2B5EF4-FFF2-40B4-BE49-F238E27FC236}">
                  <a16:creationId xmlns:a16="http://schemas.microsoft.com/office/drawing/2014/main" id="{2AC308F9-90D9-D8C0-39E6-2D10DFC2D425}"/>
                </a:ext>
              </a:extLst>
            </p:cNvPr>
            <p:cNvGrpSpPr/>
            <p:nvPr/>
          </p:nvGrpSpPr>
          <p:grpSpPr>
            <a:xfrm>
              <a:off x="742782" y="1525294"/>
              <a:ext cx="1373990" cy="461665"/>
              <a:chOff x="742782" y="1540534"/>
              <a:chExt cx="1373990" cy="461665"/>
            </a:xfrm>
          </p:grpSpPr>
          <p:sp>
            <p:nvSpPr>
              <p:cNvPr id="373" name="กล่องข้อความ 372">
                <a:extLst>
                  <a:ext uri="{FF2B5EF4-FFF2-40B4-BE49-F238E27FC236}">
                    <a16:creationId xmlns:a16="http://schemas.microsoft.com/office/drawing/2014/main" id="{9BAFF1F9-6FA7-6705-A93E-4478E3D01CF0}"/>
                  </a:ext>
                </a:extLst>
              </p:cNvPr>
              <p:cNvSpPr txBox="1"/>
              <p:nvPr/>
            </p:nvSpPr>
            <p:spPr>
              <a:xfrm>
                <a:off x="742782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ก</a:t>
                </a:r>
              </a:p>
            </p:txBody>
          </p:sp>
          <p:sp>
            <p:nvSpPr>
              <p:cNvPr id="374" name="กล่องข้อความ 373">
                <a:extLst>
                  <a:ext uri="{FF2B5EF4-FFF2-40B4-BE49-F238E27FC236}">
                    <a16:creationId xmlns:a16="http://schemas.microsoft.com/office/drawing/2014/main" id="{F7DF64C1-F930-12F1-8C25-63C4309B891C}"/>
                  </a:ext>
                </a:extLst>
              </p:cNvPr>
              <p:cNvSpPr txBox="1"/>
              <p:nvPr/>
            </p:nvSpPr>
            <p:spPr>
              <a:xfrm>
                <a:off x="1098745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ข</a:t>
                </a:r>
              </a:p>
            </p:txBody>
          </p:sp>
          <p:sp>
            <p:nvSpPr>
              <p:cNvPr id="375" name="กล่องข้อความ 374">
                <a:extLst>
                  <a:ext uri="{FF2B5EF4-FFF2-40B4-BE49-F238E27FC236}">
                    <a16:creationId xmlns:a16="http://schemas.microsoft.com/office/drawing/2014/main" id="{92FC717A-BB3B-E237-8749-02E8F2352CD1}"/>
                  </a:ext>
                </a:extLst>
              </p:cNvPr>
              <p:cNvSpPr txBox="1"/>
              <p:nvPr/>
            </p:nvSpPr>
            <p:spPr>
              <a:xfrm>
                <a:off x="1463378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ค</a:t>
                </a:r>
              </a:p>
            </p:txBody>
          </p:sp>
          <p:sp>
            <p:nvSpPr>
              <p:cNvPr id="376" name="กล่องข้อความ 375">
                <a:extLst>
                  <a:ext uri="{FF2B5EF4-FFF2-40B4-BE49-F238E27FC236}">
                    <a16:creationId xmlns:a16="http://schemas.microsoft.com/office/drawing/2014/main" id="{5B678F93-AAB3-034B-6340-5DFA74978114}"/>
                  </a:ext>
                </a:extLst>
              </p:cNvPr>
              <p:cNvSpPr txBox="1"/>
              <p:nvPr/>
            </p:nvSpPr>
            <p:spPr>
              <a:xfrm>
                <a:off x="1820337" y="154053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ง</a:t>
                </a:r>
              </a:p>
            </p:txBody>
          </p:sp>
        </p:grpSp>
        <p:grpSp>
          <p:nvGrpSpPr>
            <p:cNvPr id="368" name="กลุ่ม 367">
              <a:extLst>
                <a:ext uri="{FF2B5EF4-FFF2-40B4-BE49-F238E27FC236}">
                  <a16:creationId xmlns:a16="http://schemas.microsoft.com/office/drawing/2014/main" id="{ABD21CD0-1DC8-A9D7-1120-0AB393476D6C}"/>
                </a:ext>
              </a:extLst>
            </p:cNvPr>
            <p:cNvGrpSpPr/>
            <p:nvPr/>
          </p:nvGrpSpPr>
          <p:grpSpPr>
            <a:xfrm>
              <a:off x="742782" y="1322121"/>
              <a:ext cx="1373990" cy="461665"/>
              <a:chOff x="742782" y="1936774"/>
              <a:chExt cx="1373990" cy="461665"/>
            </a:xfrm>
          </p:grpSpPr>
          <p:sp>
            <p:nvSpPr>
              <p:cNvPr id="369" name="กล่องข้อความ 368">
                <a:extLst>
                  <a:ext uri="{FF2B5EF4-FFF2-40B4-BE49-F238E27FC236}">
                    <a16:creationId xmlns:a16="http://schemas.microsoft.com/office/drawing/2014/main" id="{6A85C69A-1730-620E-195B-098B3A52C2BA}"/>
                  </a:ext>
                </a:extLst>
              </p:cNvPr>
              <p:cNvSpPr txBox="1"/>
              <p:nvPr/>
            </p:nvSpPr>
            <p:spPr>
              <a:xfrm>
                <a:off x="742782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A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70" name="กล่องข้อความ 369">
                <a:extLst>
                  <a:ext uri="{FF2B5EF4-FFF2-40B4-BE49-F238E27FC236}">
                    <a16:creationId xmlns:a16="http://schemas.microsoft.com/office/drawing/2014/main" id="{CC1A4203-5B4F-4569-4578-75611FEB7525}"/>
                  </a:ext>
                </a:extLst>
              </p:cNvPr>
              <p:cNvSpPr txBox="1"/>
              <p:nvPr/>
            </p:nvSpPr>
            <p:spPr>
              <a:xfrm>
                <a:off x="1098745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B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71" name="กล่องข้อความ 370">
                <a:extLst>
                  <a:ext uri="{FF2B5EF4-FFF2-40B4-BE49-F238E27FC236}">
                    <a16:creationId xmlns:a16="http://schemas.microsoft.com/office/drawing/2014/main" id="{075A9641-0A77-AAB1-C984-AF2583A00E2C}"/>
                  </a:ext>
                </a:extLst>
              </p:cNvPr>
              <p:cNvSpPr txBox="1"/>
              <p:nvPr/>
            </p:nvSpPr>
            <p:spPr>
              <a:xfrm>
                <a:off x="1463378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C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  <p:sp>
            <p:nvSpPr>
              <p:cNvPr id="372" name="กล่องข้อความ 371">
                <a:extLst>
                  <a:ext uri="{FF2B5EF4-FFF2-40B4-BE49-F238E27FC236}">
                    <a16:creationId xmlns:a16="http://schemas.microsoft.com/office/drawing/2014/main" id="{F96D1929-F674-36B8-0D37-3AD6FA48B7A4}"/>
                  </a:ext>
                </a:extLst>
              </p:cNvPr>
              <p:cNvSpPr txBox="1"/>
              <p:nvPr/>
            </p:nvSpPr>
            <p:spPr>
              <a:xfrm>
                <a:off x="1820337" y="1936774"/>
                <a:ext cx="296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Browallia New" panose="020B0604020202020204" pitchFamily="34" charset="-34"/>
                    <a:cs typeface="Browallia New" panose="020B0604020202020204" pitchFamily="34" charset="-34"/>
                  </a:rPr>
                  <a:t>D</a:t>
                </a:r>
                <a:endParaRPr lang="th-TH" sz="2400" b="1" dirty="0">
                  <a:latin typeface="Browallia New" panose="020B0604020202020204" pitchFamily="34" charset="-34"/>
                  <a:cs typeface="Browallia New" panose="020B0604020202020204" pitchFamily="34" charset="-34"/>
                </a:endParaRPr>
              </a:p>
            </p:txBody>
          </p:sp>
        </p:grpSp>
      </p:grpSp>
      <p:grpSp>
        <p:nvGrpSpPr>
          <p:cNvPr id="16" name="กลุ่ม 15">
            <a:extLst>
              <a:ext uri="{FF2B5EF4-FFF2-40B4-BE49-F238E27FC236}">
                <a16:creationId xmlns:a16="http://schemas.microsoft.com/office/drawing/2014/main" id="{4768679C-1D1A-E709-A085-F8455B4ADF40}"/>
              </a:ext>
            </a:extLst>
          </p:cNvPr>
          <p:cNvGrpSpPr/>
          <p:nvPr/>
        </p:nvGrpSpPr>
        <p:grpSpPr>
          <a:xfrm>
            <a:off x="4322424" y="1370010"/>
            <a:ext cx="375182" cy="3035361"/>
            <a:chOff x="4314274" y="1305638"/>
            <a:chExt cx="508000" cy="3035361"/>
          </a:xfrm>
        </p:grpSpPr>
        <p:sp>
          <p:nvSpPr>
            <p:cNvPr id="386" name="กล่องข้อความ 385">
              <a:extLst>
                <a:ext uri="{FF2B5EF4-FFF2-40B4-BE49-F238E27FC236}">
                  <a16:creationId xmlns:a16="http://schemas.microsoft.com/office/drawing/2014/main" id="{75070040-1879-2BCA-BA7C-C09B98EEA710}"/>
                </a:ext>
              </a:extLst>
            </p:cNvPr>
            <p:cNvSpPr txBox="1"/>
            <p:nvPr/>
          </p:nvSpPr>
          <p:spPr>
            <a:xfrm>
              <a:off x="4314274" y="1305638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0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88" name="กล่องข้อความ 387">
              <a:extLst>
                <a:ext uri="{FF2B5EF4-FFF2-40B4-BE49-F238E27FC236}">
                  <a16:creationId xmlns:a16="http://schemas.microsoft.com/office/drawing/2014/main" id="{0B62A04E-69F2-A16F-8697-7ABC695F154C}"/>
                </a:ext>
              </a:extLst>
            </p:cNvPr>
            <p:cNvSpPr txBox="1"/>
            <p:nvPr/>
          </p:nvSpPr>
          <p:spPr>
            <a:xfrm>
              <a:off x="4314274" y="1600927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1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89" name="กล่องข้อความ 388">
              <a:extLst>
                <a:ext uri="{FF2B5EF4-FFF2-40B4-BE49-F238E27FC236}">
                  <a16:creationId xmlns:a16="http://schemas.microsoft.com/office/drawing/2014/main" id="{F1B66F58-B5EC-4DFD-B5BC-35A4652CE241}"/>
                </a:ext>
              </a:extLst>
            </p:cNvPr>
            <p:cNvSpPr txBox="1"/>
            <p:nvPr/>
          </p:nvSpPr>
          <p:spPr>
            <a:xfrm>
              <a:off x="4314274" y="1892363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2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0" name="กล่องข้อความ 389">
              <a:extLst>
                <a:ext uri="{FF2B5EF4-FFF2-40B4-BE49-F238E27FC236}">
                  <a16:creationId xmlns:a16="http://schemas.microsoft.com/office/drawing/2014/main" id="{CC5B067E-AE12-CBCE-2860-69CF14A9E0AF}"/>
                </a:ext>
              </a:extLst>
            </p:cNvPr>
            <p:cNvSpPr txBox="1"/>
            <p:nvPr/>
          </p:nvSpPr>
          <p:spPr>
            <a:xfrm>
              <a:off x="4314274" y="2187652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3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1" name="กล่องข้อความ 390">
              <a:extLst>
                <a:ext uri="{FF2B5EF4-FFF2-40B4-BE49-F238E27FC236}">
                  <a16:creationId xmlns:a16="http://schemas.microsoft.com/office/drawing/2014/main" id="{A8BF8B9C-7FCA-E34E-4868-F692B9B50F8D}"/>
                </a:ext>
              </a:extLst>
            </p:cNvPr>
            <p:cNvSpPr txBox="1"/>
            <p:nvPr/>
          </p:nvSpPr>
          <p:spPr>
            <a:xfrm>
              <a:off x="4314274" y="2484135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4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2" name="กล่องข้อความ 391">
              <a:extLst>
                <a:ext uri="{FF2B5EF4-FFF2-40B4-BE49-F238E27FC236}">
                  <a16:creationId xmlns:a16="http://schemas.microsoft.com/office/drawing/2014/main" id="{B84CABCF-A606-5902-174D-7CCFD0AD0870}"/>
                </a:ext>
              </a:extLst>
            </p:cNvPr>
            <p:cNvSpPr txBox="1"/>
            <p:nvPr/>
          </p:nvSpPr>
          <p:spPr>
            <a:xfrm>
              <a:off x="4314274" y="2774844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5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3" name="กล่องข้อความ 392">
              <a:extLst>
                <a:ext uri="{FF2B5EF4-FFF2-40B4-BE49-F238E27FC236}">
                  <a16:creationId xmlns:a16="http://schemas.microsoft.com/office/drawing/2014/main" id="{78A134C7-64FB-7C74-AC91-0497CBA9014A}"/>
                </a:ext>
              </a:extLst>
            </p:cNvPr>
            <p:cNvSpPr txBox="1"/>
            <p:nvPr/>
          </p:nvSpPr>
          <p:spPr>
            <a:xfrm>
              <a:off x="4314274" y="3071327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6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5" name="กล่องข้อความ 394">
              <a:extLst>
                <a:ext uri="{FF2B5EF4-FFF2-40B4-BE49-F238E27FC236}">
                  <a16:creationId xmlns:a16="http://schemas.microsoft.com/office/drawing/2014/main" id="{85E5BF60-DB86-721B-0202-9048706EF8BC}"/>
                </a:ext>
              </a:extLst>
            </p:cNvPr>
            <p:cNvSpPr txBox="1"/>
            <p:nvPr/>
          </p:nvSpPr>
          <p:spPr>
            <a:xfrm>
              <a:off x="4314274" y="3355170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7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6" name="กล่องข้อความ 395">
              <a:extLst>
                <a:ext uri="{FF2B5EF4-FFF2-40B4-BE49-F238E27FC236}">
                  <a16:creationId xmlns:a16="http://schemas.microsoft.com/office/drawing/2014/main" id="{667EEC1C-5C4F-3552-CADE-10A4A2C8A8B2}"/>
                </a:ext>
              </a:extLst>
            </p:cNvPr>
            <p:cNvSpPr txBox="1"/>
            <p:nvPr/>
          </p:nvSpPr>
          <p:spPr>
            <a:xfrm>
              <a:off x="4314274" y="3657046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8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397" name="กล่องข้อความ 396">
              <a:extLst>
                <a:ext uri="{FF2B5EF4-FFF2-40B4-BE49-F238E27FC236}">
                  <a16:creationId xmlns:a16="http://schemas.microsoft.com/office/drawing/2014/main" id="{B4A98A80-9853-EBAE-9378-0B46054B8222}"/>
                </a:ext>
              </a:extLst>
            </p:cNvPr>
            <p:cNvSpPr txBox="1"/>
            <p:nvPr/>
          </p:nvSpPr>
          <p:spPr>
            <a:xfrm>
              <a:off x="4314274" y="3940889"/>
              <a:ext cx="50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latin typeface="Browallia New" panose="020B0604020202020204" pitchFamily="34" charset="-34"/>
                  <a:cs typeface="Browallia New" panose="020B0604020202020204" pitchFamily="34" charset="-34"/>
                </a:rPr>
                <a:t>9</a:t>
              </a:r>
              <a:endParaRPr lang="th-TH" sz="2000" dirty="0"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401" name="กล่องข้อความ 400">
            <a:extLst>
              <a:ext uri="{FF2B5EF4-FFF2-40B4-BE49-F238E27FC236}">
                <a16:creationId xmlns:a16="http://schemas.microsoft.com/office/drawing/2014/main" id="{313F25DE-8ABA-F5E9-D24C-809395634A5C}"/>
              </a:ext>
            </a:extLst>
          </p:cNvPr>
          <p:cNvSpPr txBox="1"/>
          <p:nvPr/>
        </p:nvSpPr>
        <p:spPr>
          <a:xfrm>
            <a:off x="4431175" y="7381735"/>
            <a:ext cx="2203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.........................</a:t>
            </a:r>
          </a:p>
        </p:txBody>
      </p:sp>
      <p:sp>
        <p:nvSpPr>
          <p:cNvPr id="402" name="กล่องข้อความ 401">
            <a:extLst>
              <a:ext uri="{FF2B5EF4-FFF2-40B4-BE49-F238E27FC236}">
                <a16:creationId xmlns:a16="http://schemas.microsoft.com/office/drawing/2014/main" id="{90701FAD-21C9-BCA9-BA19-82F159F658CE}"/>
              </a:ext>
            </a:extLst>
          </p:cNvPr>
          <p:cNvSpPr txBox="1"/>
          <p:nvPr/>
        </p:nvSpPr>
        <p:spPr>
          <a:xfrm>
            <a:off x="4431175" y="7719803"/>
            <a:ext cx="2203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0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กรรมการควบคุมการสอบ</a:t>
            </a:r>
          </a:p>
        </p:txBody>
      </p:sp>
      <p:pic>
        <p:nvPicPr>
          <p:cNvPr id="362" name="Picture 361">
            <a:extLst>
              <a:ext uri="{FF2B5EF4-FFF2-40B4-BE49-F238E27FC236}">
                <a16:creationId xmlns:a16="http://schemas.microsoft.com/office/drawing/2014/main" id="{B62E1DE8-8E5A-49A9-0EB9-BFB63980A7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106" y="4487380"/>
            <a:ext cx="1420963" cy="568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กล่องข้อความ 382">
            <a:extLst>
              <a:ext uri="{FF2B5EF4-FFF2-40B4-BE49-F238E27FC236}">
                <a16:creationId xmlns:a16="http://schemas.microsoft.com/office/drawing/2014/main" id="{1611ADA2-7FB0-7380-FB07-C44DB82974B7}"/>
              </a:ext>
            </a:extLst>
          </p:cNvPr>
          <p:cNvSpPr txBox="1"/>
          <p:nvPr/>
        </p:nvSpPr>
        <p:spPr>
          <a:xfrm>
            <a:off x="5063308" y="351452"/>
            <a:ext cx="1216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16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รหัสนักเรียน</a:t>
            </a:r>
          </a:p>
        </p:txBody>
      </p:sp>
      <p:sp>
        <p:nvSpPr>
          <p:cNvPr id="400" name="วงรี 1025">
            <a:extLst>
              <a:ext uri="{FF2B5EF4-FFF2-40B4-BE49-F238E27FC236}">
                <a16:creationId xmlns:a16="http://schemas.microsoft.com/office/drawing/2014/main" id="{4E319B63-94DA-11FB-A12B-D8561A8FEB90}"/>
              </a:ext>
            </a:extLst>
          </p:cNvPr>
          <p:cNvSpPr/>
          <p:nvPr/>
        </p:nvSpPr>
        <p:spPr>
          <a:xfrm>
            <a:off x="5976704" y="1443819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04" name="วงรี 1017">
            <a:extLst>
              <a:ext uri="{FF2B5EF4-FFF2-40B4-BE49-F238E27FC236}">
                <a16:creationId xmlns:a16="http://schemas.microsoft.com/office/drawing/2014/main" id="{A6452A5C-45FC-4584-FC37-BD77CE484C36}"/>
              </a:ext>
            </a:extLst>
          </p:cNvPr>
          <p:cNvSpPr/>
          <p:nvPr/>
        </p:nvSpPr>
        <p:spPr>
          <a:xfrm>
            <a:off x="5976704" y="1736193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05" name="วงรี 1013">
            <a:extLst>
              <a:ext uri="{FF2B5EF4-FFF2-40B4-BE49-F238E27FC236}">
                <a16:creationId xmlns:a16="http://schemas.microsoft.com/office/drawing/2014/main" id="{7696AAA2-AF2A-A2EB-A066-42A340868CCC}"/>
              </a:ext>
            </a:extLst>
          </p:cNvPr>
          <p:cNvSpPr/>
          <p:nvPr/>
        </p:nvSpPr>
        <p:spPr>
          <a:xfrm>
            <a:off x="5976704" y="2028567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06" name="วงรี 1009">
            <a:extLst>
              <a:ext uri="{FF2B5EF4-FFF2-40B4-BE49-F238E27FC236}">
                <a16:creationId xmlns:a16="http://schemas.microsoft.com/office/drawing/2014/main" id="{3B5DB61C-2C0B-175F-7415-37E08BC07004}"/>
              </a:ext>
            </a:extLst>
          </p:cNvPr>
          <p:cNvSpPr/>
          <p:nvPr/>
        </p:nvSpPr>
        <p:spPr>
          <a:xfrm>
            <a:off x="5976704" y="2320940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07" name="วงรี 1005">
            <a:extLst>
              <a:ext uri="{FF2B5EF4-FFF2-40B4-BE49-F238E27FC236}">
                <a16:creationId xmlns:a16="http://schemas.microsoft.com/office/drawing/2014/main" id="{AE0C73C7-F432-42CE-14CB-8CAF64066382}"/>
              </a:ext>
            </a:extLst>
          </p:cNvPr>
          <p:cNvSpPr/>
          <p:nvPr/>
        </p:nvSpPr>
        <p:spPr>
          <a:xfrm>
            <a:off x="5976704" y="2613314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08" name="วงรี 1001">
            <a:extLst>
              <a:ext uri="{FF2B5EF4-FFF2-40B4-BE49-F238E27FC236}">
                <a16:creationId xmlns:a16="http://schemas.microsoft.com/office/drawing/2014/main" id="{9E0C5B43-57C7-2CBD-20FD-4A2FF31A2293}"/>
              </a:ext>
            </a:extLst>
          </p:cNvPr>
          <p:cNvSpPr/>
          <p:nvPr/>
        </p:nvSpPr>
        <p:spPr>
          <a:xfrm>
            <a:off x="5976704" y="2905688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09" name="วงรี 997">
            <a:extLst>
              <a:ext uri="{FF2B5EF4-FFF2-40B4-BE49-F238E27FC236}">
                <a16:creationId xmlns:a16="http://schemas.microsoft.com/office/drawing/2014/main" id="{BC37E788-F700-E00E-0755-9A8D0C5E71D9}"/>
              </a:ext>
            </a:extLst>
          </p:cNvPr>
          <p:cNvSpPr/>
          <p:nvPr/>
        </p:nvSpPr>
        <p:spPr>
          <a:xfrm>
            <a:off x="5976704" y="3198062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10" name="วงรี 993">
            <a:extLst>
              <a:ext uri="{FF2B5EF4-FFF2-40B4-BE49-F238E27FC236}">
                <a16:creationId xmlns:a16="http://schemas.microsoft.com/office/drawing/2014/main" id="{E63857D4-B60C-0ED4-F1B2-F26B90DAFB4A}"/>
              </a:ext>
            </a:extLst>
          </p:cNvPr>
          <p:cNvSpPr/>
          <p:nvPr/>
        </p:nvSpPr>
        <p:spPr>
          <a:xfrm>
            <a:off x="5976704" y="3490436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11" name="วงรี 989">
            <a:extLst>
              <a:ext uri="{FF2B5EF4-FFF2-40B4-BE49-F238E27FC236}">
                <a16:creationId xmlns:a16="http://schemas.microsoft.com/office/drawing/2014/main" id="{29D6458D-91E0-B24B-5033-814832450AA2}"/>
              </a:ext>
            </a:extLst>
          </p:cNvPr>
          <p:cNvSpPr/>
          <p:nvPr/>
        </p:nvSpPr>
        <p:spPr>
          <a:xfrm>
            <a:off x="5976704" y="3782810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12" name="วงรี 985">
            <a:extLst>
              <a:ext uri="{FF2B5EF4-FFF2-40B4-BE49-F238E27FC236}">
                <a16:creationId xmlns:a16="http://schemas.microsoft.com/office/drawing/2014/main" id="{692A3329-5188-1E64-225C-1B30072BD734}"/>
              </a:ext>
            </a:extLst>
          </p:cNvPr>
          <p:cNvSpPr/>
          <p:nvPr/>
        </p:nvSpPr>
        <p:spPr>
          <a:xfrm>
            <a:off x="5976704" y="4075183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13" name="วงรี 1025">
            <a:extLst>
              <a:ext uri="{FF2B5EF4-FFF2-40B4-BE49-F238E27FC236}">
                <a16:creationId xmlns:a16="http://schemas.microsoft.com/office/drawing/2014/main" id="{B7C77A36-DF93-4DA0-DBE1-12274182BD3E}"/>
              </a:ext>
            </a:extLst>
          </p:cNvPr>
          <p:cNvSpPr/>
          <p:nvPr/>
        </p:nvSpPr>
        <p:spPr>
          <a:xfrm>
            <a:off x="6249650" y="1443606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14" name="วงรี 1017">
            <a:extLst>
              <a:ext uri="{FF2B5EF4-FFF2-40B4-BE49-F238E27FC236}">
                <a16:creationId xmlns:a16="http://schemas.microsoft.com/office/drawing/2014/main" id="{45CA8989-2858-5060-08D3-FF90F9C235B3}"/>
              </a:ext>
            </a:extLst>
          </p:cNvPr>
          <p:cNvSpPr/>
          <p:nvPr/>
        </p:nvSpPr>
        <p:spPr>
          <a:xfrm>
            <a:off x="6249650" y="1735980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15" name="วงรี 1013">
            <a:extLst>
              <a:ext uri="{FF2B5EF4-FFF2-40B4-BE49-F238E27FC236}">
                <a16:creationId xmlns:a16="http://schemas.microsoft.com/office/drawing/2014/main" id="{1148CC29-7EB3-1297-D7D0-6901BF39F6CF}"/>
              </a:ext>
            </a:extLst>
          </p:cNvPr>
          <p:cNvSpPr/>
          <p:nvPr/>
        </p:nvSpPr>
        <p:spPr>
          <a:xfrm>
            <a:off x="6249650" y="2028354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16" name="วงรี 1009">
            <a:extLst>
              <a:ext uri="{FF2B5EF4-FFF2-40B4-BE49-F238E27FC236}">
                <a16:creationId xmlns:a16="http://schemas.microsoft.com/office/drawing/2014/main" id="{69D807FC-2578-6A7F-F70D-4882B252A44A}"/>
              </a:ext>
            </a:extLst>
          </p:cNvPr>
          <p:cNvSpPr/>
          <p:nvPr/>
        </p:nvSpPr>
        <p:spPr>
          <a:xfrm>
            <a:off x="6249650" y="2320727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17" name="วงรี 1005">
            <a:extLst>
              <a:ext uri="{FF2B5EF4-FFF2-40B4-BE49-F238E27FC236}">
                <a16:creationId xmlns:a16="http://schemas.microsoft.com/office/drawing/2014/main" id="{7B235B91-B4B4-6BDA-F385-C6276300F59D}"/>
              </a:ext>
            </a:extLst>
          </p:cNvPr>
          <p:cNvSpPr/>
          <p:nvPr/>
        </p:nvSpPr>
        <p:spPr>
          <a:xfrm>
            <a:off x="6249650" y="2613101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18" name="วงรี 1001">
            <a:extLst>
              <a:ext uri="{FF2B5EF4-FFF2-40B4-BE49-F238E27FC236}">
                <a16:creationId xmlns:a16="http://schemas.microsoft.com/office/drawing/2014/main" id="{97C2F84C-72BF-ED0A-F79C-F74CBE8FA53B}"/>
              </a:ext>
            </a:extLst>
          </p:cNvPr>
          <p:cNvSpPr/>
          <p:nvPr/>
        </p:nvSpPr>
        <p:spPr>
          <a:xfrm>
            <a:off x="6249650" y="2905475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19" name="วงรี 997">
            <a:extLst>
              <a:ext uri="{FF2B5EF4-FFF2-40B4-BE49-F238E27FC236}">
                <a16:creationId xmlns:a16="http://schemas.microsoft.com/office/drawing/2014/main" id="{D762D31E-C42C-4124-BF91-7EA447DF7D7F}"/>
              </a:ext>
            </a:extLst>
          </p:cNvPr>
          <p:cNvSpPr/>
          <p:nvPr/>
        </p:nvSpPr>
        <p:spPr>
          <a:xfrm>
            <a:off x="6249650" y="3197849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20" name="วงรี 993">
            <a:extLst>
              <a:ext uri="{FF2B5EF4-FFF2-40B4-BE49-F238E27FC236}">
                <a16:creationId xmlns:a16="http://schemas.microsoft.com/office/drawing/2014/main" id="{6B4CF9C9-A1B4-762D-E143-05D9E998C7C0}"/>
              </a:ext>
            </a:extLst>
          </p:cNvPr>
          <p:cNvSpPr/>
          <p:nvPr/>
        </p:nvSpPr>
        <p:spPr>
          <a:xfrm>
            <a:off x="6249650" y="3490223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21" name="วงรี 989">
            <a:extLst>
              <a:ext uri="{FF2B5EF4-FFF2-40B4-BE49-F238E27FC236}">
                <a16:creationId xmlns:a16="http://schemas.microsoft.com/office/drawing/2014/main" id="{877E9975-75C2-7272-A186-990D1D1CCF2F}"/>
              </a:ext>
            </a:extLst>
          </p:cNvPr>
          <p:cNvSpPr/>
          <p:nvPr/>
        </p:nvSpPr>
        <p:spPr>
          <a:xfrm>
            <a:off x="6249650" y="3782597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22" name="วงรี 985">
            <a:extLst>
              <a:ext uri="{FF2B5EF4-FFF2-40B4-BE49-F238E27FC236}">
                <a16:creationId xmlns:a16="http://schemas.microsoft.com/office/drawing/2014/main" id="{8A4AD0B2-B167-2FC2-B068-911018380FA0}"/>
              </a:ext>
            </a:extLst>
          </p:cNvPr>
          <p:cNvSpPr/>
          <p:nvPr/>
        </p:nvSpPr>
        <p:spPr>
          <a:xfrm>
            <a:off x="6249650" y="4074970"/>
            <a:ext cx="200203" cy="20020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กล่องข้อความ 397">
            <a:extLst>
              <a:ext uri="{FF2B5EF4-FFF2-40B4-BE49-F238E27FC236}">
                <a16:creationId xmlns:a16="http://schemas.microsoft.com/office/drawing/2014/main" id="{3B7A9055-A0C7-E543-9319-CE3DD18D5222}"/>
              </a:ext>
            </a:extLst>
          </p:cNvPr>
          <p:cNvSpPr txBox="1"/>
          <p:nvPr/>
        </p:nvSpPr>
        <p:spPr>
          <a:xfrm>
            <a:off x="341097" y="8178978"/>
            <a:ext cx="6205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ชื่อ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-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นามสกุล................................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............................</a:t>
            </a:r>
          </a:p>
        </p:txBody>
      </p:sp>
      <p:sp>
        <p:nvSpPr>
          <p:cNvPr id="10" name="กล่องข้อความ 398">
            <a:extLst>
              <a:ext uri="{FF2B5EF4-FFF2-40B4-BE49-F238E27FC236}">
                <a16:creationId xmlns:a16="http://schemas.microsoft.com/office/drawing/2014/main" id="{91E4F2E8-2327-19D2-2F32-44BA075E97B6}"/>
              </a:ext>
            </a:extLst>
          </p:cNvPr>
          <p:cNvSpPr txBox="1"/>
          <p:nvPr/>
        </p:nvSpPr>
        <p:spPr>
          <a:xfrm>
            <a:off x="375373" y="8553402"/>
            <a:ext cx="6205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รายวิชา...........................................................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</a:t>
            </a:r>
          </a:p>
        </p:txBody>
      </p:sp>
      <p:sp>
        <p:nvSpPr>
          <p:cNvPr id="13" name="กล่องข้อความ 398">
            <a:extLst>
              <a:ext uri="{FF2B5EF4-FFF2-40B4-BE49-F238E27FC236}">
                <a16:creationId xmlns:a16="http://schemas.microsoft.com/office/drawing/2014/main" id="{AB5575EF-1050-E93A-30E2-BC1A8F578BF1}"/>
              </a:ext>
            </a:extLst>
          </p:cNvPr>
          <p:cNvSpPr txBox="1"/>
          <p:nvPr/>
        </p:nvSpPr>
        <p:spPr>
          <a:xfrm>
            <a:off x="375373" y="8982112"/>
            <a:ext cx="60949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ชั้น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 / 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ห้อง..........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..........................................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</a:t>
            </a:r>
            <a:r>
              <a:rPr lang="th-TH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...</a:t>
            </a:r>
            <a:r>
              <a:rPr lang="en-US" sz="3200" dirty="0">
                <a:latin typeface="Browallia New" panose="020B0604020202020204" pitchFamily="34" charset="-34"/>
                <a:cs typeface="Browallia New" panose="020B0604020202020204" pitchFamily="34" charset="-34"/>
              </a:rPr>
              <a:t>..</a:t>
            </a:r>
            <a:endParaRPr lang="th-TH" sz="3200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5" name="สี่เหลี่ยมผืนผ้า 381">
            <a:extLst>
              <a:ext uri="{FF2B5EF4-FFF2-40B4-BE49-F238E27FC236}">
                <a16:creationId xmlns:a16="http://schemas.microsoft.com/office/drawing/2014/main" id="{C10685F0-032A-715A-62C8-C3A12D5997C3}"/>
              </a:ext>
            </a:extLst>
          </p:cNvPr>
          <p:cNvSpPr/>
          <p:nvPr/>
        </p:nvSpPr>
        <p:spPr>
          <a:xfrm>
            <a:off x="4761515" y="694662"/>
            <a:ext cx="273154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สี่เหลี่ยมผืนผ้า 381">
            <a:extLst>
              <a:ext uri="{FF2B5EF4-FFF2-40B4-BE49-F238E27FC236}">
                <a16:creationId xmlns:a16="http://schemas.microsoft.com/office/drawing/2014/main" id="{5BB75638-1AD0-04F7-A897-DB3702883D6F}"/>
              </a:ext>
            </a:extLst>
          </p:cNvPr>
          <p:cNvSpPr/>
          <p:nvPr/>
        </p:nvSpPr>
        <p:spPr>
          <a:xfrm>
            <a:off x="5074734" y="693022"/>
            <a:ext cx="273154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สี่เหลี่ยมผืนผ้า 381">
            <a:extLst>
              <a:ext uri="{FF2B5EF4-FFF2-40B4-BE49-F238E27FC236}">
                <a16:creationId xmlns:a16="http://schemas.microsoft.com/office/drawing/2014/main" id="{783DD377-ABD8-0505-86D4-61CDFEADCC24}"/>
              </a:ext>
            </a:extLst>
          </p:cNvPr>
          <p:cNvSpPr/>
          <p:nvPr/>
        </p:nvSpPr>
        <p:spPr>
          <a:xfrm>
            <a:off x="5387112" y="691655"/>
            <a:ext cx="273154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5" name="สี่เหลี่ยมผืนผ้า 381">
            <a:extLst>
              <a:ext uri="{FF2B5EF4-FFF2-40B4-BE49-F238E27FC236}">
                <a16:creationId xmlns:a16="http://schemas.microsoft.com/office/drawing/2014/main" id="{32F218B6-06E7-65D1-5A9D-34431B97ED06}"/>
              </a:ext>
            </a:extLst>
          </p:cNvPr>
          <p:cNvSpPr/>
          <p:nvPr/>
        </p:nvSpPr>
        <p:spPr>
          <a:xfrm>
            <a:off x="5698652" y="691655"/>
            <a:ext cx="273154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6" name="สี่เหลี่ยมผืนผ้า 381">
            <a:extLst>
              <a:ext uri="{FF2B5EF4-FFF2-40B4-BE49-F238E27FC236}">
                <a16:creationId xmlns:a16="http://schemas.microsoft.com/office/drawing/2014/main" id="{C12E8E4A-F460-B2DA-5792-79A396DD5FB8}"/>
              </a:ext>
            </a:extLst>
          </p:cNvPr>
          <p:cNvSpPr/>
          <p:nvPr/>
        </p:nvSpPr>
        <p:spPr>
          <a:xfrm>
            <a:off x="6013550" y="688342"/>
            <a:ext cx="273154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8" name="สี่เหลี่ยมผืนผ้า 381">
            <a:extLst>
              <a:ext uri="{FF2B5EF4-FFF2-40B4-BE49-F238E27FC236}">
                <a16:creationId xmlns:a16="http://schemas.microsoft.com/office/drawing/2014/main" id="{94A5254D-8AF2-F60D-A9E6-F494BA8D333D}"/>
              </a:ext>
            </a:extLst>
          </p:cNvPr>
          <p:cNvSpPr/>
          <p:nvPr/>
        </p:nvSpPr>
        <p:spPr>
          <a:xfrm>
            <a:off x="6323907" y="688341"/>
            <a:ext cx="273154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E20E5B23-7EF0-CBD4-1FA8-4B96905BEA68}"/>
              </a:ext>
            </a:extLst>
          </p:cNvPr>
          <p:cNvSpPr/>
          <p:nvPr/>
        </p:nvSpPr>
        <p:spPr>
          <a:xfrm>
            <a:off x="425742" y="345754"/>
            <a:ext cx="999223" cy="95725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กล่องข้อความ 376">
            <a:extLst>
              <a:ext uri="{FF2B5EF4-FFF2-40B4-BE49-F238E27FC236}">
                <a16:creationId xmlns:a16="http://schemas.microsoft.com/office/drawing/2014/main" id="{DEDC6987-9E7F-C7D3-385C-1B9EC1492B65}"/>
              </a:ext>
            </a:extLst>
          </p:cNvPr>
          <p:cNvSpPr txBox="1"/>
          <p:nvPr/>
        </p:nvSpPr>
        <p:spPr>
          <a:xfrm>
            <a:off x="1518926" y="334732"/>
            <a:ext cx="2672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กระดาษคำตอบ</a:t>
            </a:r>
          </a:p>
        </p:txBody>
      </p:sp>
      <p:sp>
        <p:nvSpPr>
          <p:cNvPr id="18" name="กล่องข้อความ 377">
            <a:extLst>
              <a:ext uri="{FF2B5EF4-FFF2-40B4-BE49-F238E27FC236}">
                <a16:creationId xmlns:a16="http://schemas.microsoft.com/office/drawing/2014/main" id="{0AED73F1-FC77-8FB2-1AB2-7786901FCB61}"/>
              </a:ext>
            </a:extLst>
          </p:cNvPr>
          <p:cNvSpPr txBox="1"/>
          <p:nvPr/>
        </p:nvSpPr>
        <p:spPr>
          <a:xfrm>
            <a:off x="1518926" y="808560"/>
            <a:ext cx="3455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โรงเรียน </a:t>
            </a:r>
            <a:r>
              <a:rPr lang="en-US" sz="2000" b="1" dirty="0">
                <a:latin typeface="Browallia New" panose="020B0604020202020204" pitchFamily="34" charset="-34"/>
                <a:cs typeface="Browallia New" panose="020B0604020202020204" pitchFamily="34" charset="-34"/>
              </a:rPr>
              <a:t>………………………………..</a:t>
            </a:r>
            <a:endParaRPr lang="th-TH" sz="2000" b="1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9" name="กล่องข้อความ 382">
            <a:extLst>
              <a:ext uri="{FF2B5EF4-FFF2-40B4-BE49-F238E27FC236}">
                <a16:creationId xmlns:a16="http://schemas.microsoft.com/office/drawing/2014/main" id="{83F18DD8-0B9E-3B06-B071-CB37781813A8}"/>
              </a:ext>
            </a:extLst>
          </p:cNvPr>
          <p:cNvSpPr txBox="1"/>
          <p:nvPr/>
        </p:nvSpPr>
        <p:spPr>
          <a:xfrm>
            <a:off x="306462" y="645354"/>
            <a:ext cx="1216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/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LOGO</a:t>
            </a:r>
            <a:endParaRPr lang="th-TH" sz="1600" dirty="0">
              <a:solidFill>
                <a:schemeClr val="bg2"/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36189933"/>
      </p:ext>
    </p:extLst>
  </p:cSld>
  <p:clrMapOvr>
    <a:masterClrMapping/>
  </p:clrMapOvr>
</p:sld>
</file>

<file path=ppt/theme/theme1.xml><?xml version="1.0" encoding="utf-8"?>
<a:theme xmlns:a="http://schemas.openxmlformats.org/drawingml/2006/main" name="ธีมของ Office">
  <a:themeElements>
    <a:clrScheme name="ธีมของ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ธีมของ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ธีมของ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527</TotalTime>
  <Words>198</Words>
  <Application>Microsoft Office PowerPoint</Application>
  <PresentationFormat>A4 Paper (210x297 mm)</PresentationFormat>
  <Paragraphs>150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Browallia New</vt:lpstr>
      <vt:lpstr>Calibri</vt:lpstr>
      <vt:lpstr>Calibri Light</vt:lpstr>
      <vt:lpstr>ธีมของ Office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SSMIS</dc:creator>
  <cp:lastModifiedBy>leearkorn5629@hotmail.com</cp:lastModifiedBy>
  <cp:revision>14</cp:revision>
  <dcterms:created xsi:type="dcterms:W3CDTF">2022-12-23T04:45:12Z</dcterms:created>
  <dcterms:modified xsi:type="dcterms:W3CDTF">2025-05-06T06:51:57Z</dcterms:modified>
</cp:coreProperties>
</file>