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1" r:id="rId2"/>
    <p:sldId id="272" r:id="rId3"/>
  </p:sldIdLst>
  <p:sldSz cx="6858000" cy="9906000" type="A4"/>
  <p:notesSz cx="9385300" cy="70993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2068" y="100"/>
      </p:cViewPr>
      <p:guideLst>
        <p:guide orient="horz" pos="3120"/>
        <p:guide pos="21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5316538" y="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7DAC5-D67D-413F-9A93-94290690163C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674370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3"/>
          </p:nvPr>
        </p:nvSpPr>
        <p:spPr>
          <a:xfrm>
            <a:off x="5316538" y="674370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6FFBB-E4EB-497F-BF08-7A4C48E84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5316538" y="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35808-11E0-4C3A-8EB3-94352C875AAA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3863975" y="887413"/>
            <a:ext cx="1657350" cy="23955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938213" y="3416300"/>
            <a:ext cx="7508875" cy="27955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674370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5316538" y="674370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81A26-114E-4815-ADED-18AD3542CA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A23A4-3525-1035-5A07-1BF751D47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>
            <a:extLst>
              <a:ext uri="{FF2B5EF4-FFF2-40B4-BE49-F238E27FC236}">
                <a16:creationId xmlns:a16="http://schemas.microsoft.com/office/drawing/2014/main" id="{2C62A97C-6148-D055-A62C-DDD4AE0F4C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>
            <a:extLst>
              <a:ext uri="{FF2B5EF4-FFF2-40B4-BE49-F238E27FC236}">
                <a16:creationId xmlns:a16="http://schemas.microsoft.com/office/drawing/2014/main" id="{F3849DA8-7D7E-138F-531B-2ABE2CEBDC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8629F16D-FA34-9D26-3F36-54B7480403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81A26-114E-4815-ADED-18AD3542CA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9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CD5E70-46CB-E109-CE58-9246DD565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>
            <a:extLst>
              <a:ext uri="{FF2B5EF4-FFF2-40B4-BE49-F238E27FC236}">
                <a16:creationId xmlns:a16="http://schemas.microsoft.com/office/drawing/2014/main" id="{2E76B454-3942-F381-8100-19A7F7D95B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>
            <a:extLst>
              <a:ext uri="{FF2B5EF4-FFF2-40B4-BE49-F238E27FC236}">
                <a16:creationId xmlns:a16="http://schemas.microsoft.com/office/drawing/2014/main" id="{7950D31F-0D9B-7744-11F4-BC563D13F1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3A9D5731-5A96-3B95-42AF-B117DBA374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81A26-114E-4815-ADED-18AD3542CA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2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1.pn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tags" Target="../tags/tag33.xml"/><Relationship Id="rId18" Type="http://schemas.openxmlformats.org/officeDocument/2006/relationships/tags" Target="../tags/tag38.xml"/><Relationship Id="rId3" Type="http://schemas.openxmlformats.org/officeDocument/2006/relationships/tags" Target="../tags/tag23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17" Type="http://schemas.openxmlformats.org/officeDocument/2006/relationships/tags" Target="../tags/tag37.xml"/><Relationship Id="rId2" Type="http://schemas.openxmlformats.org/officeDocument/2006/relationships/tags" Target="../tags/tag22.xml"/><Relationship Id="rId16" Type="http://schemas.openxmlformats.org/officeDocument/2006/relationships/tags" Target="../tags/tag36.xml"/><Relationship Id="rId20" Type="http://schemas.openxmlformats.org/officeDocument/2006/relationships/tags" Target="../tags/tag40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5" Type="http://schemas.openxmlformats.org/officeDocument/2006/relationships/tags" Target="../tags/tag25.xml"/><Relationship Id="rId15" Type="http://schemas.openxmlformats.org/officeDocument/2006/relationships/tags" Target="../tags/tag35.xml"/><Relationship Id="rId23" Type="http://schemas.openxmlformats.org/officeDocument/2006/relationships/image" Target="../media/image1.png"/><Relationship Id="rId10" Type="http://schemas.openxmlformats.org/officeDocument/2006/relationships/tags" Target="../tags/tag30.xml"/><Relationship Id="rId19" Type="http://schemas.openxmlformats.org/officeDocument/2006/relationships/tags" Target="../tags/tag39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tags" Target="../tags/tag34.xml"/><Relationship Id="rId2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50F029-75D0-E71C-2E9E-ACD7E83CC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A45CABB0-ACC2-EC8C-9E63-FF515A25733E}"/>
              </a:ext>
            </a:extLst>
          </p:cNvPr>
          <p:cNvSpPr/>
          <p:nvPr/>
        </p:nvSpPr>
        <p:spPr>
          <a:xfrm>
            <a:off x="174625" y="237368"/>
            <a:ext cx="6508750" cy="94569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262" name="กลุ่ม 261">
            <a:extLst>
              <a:ext uri="{FF2B5EF4-FFF2-40B4-BE49-F238E27FC236}">
                <a16:creationId xmlns:a16="http://schemas.microsoft.com/office/drawing/2014/main" id="{04A1FFA0-91E5-890A-2326-F3077668D6B2}"/>
              </a:ext>
            </a:extLst>
          </p:cNvPr>
          <p:cNvGrpSpPr/>
          <p:nvPr/>
        </p:nvGrpSpPr>
        <p:grpSpPr>
          <a:xfrm>
            <a:off x="1065145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266" name="กลุ่ม 265">
              <a:extLst>
                <a:ext uri="{FF2B5EF4-FFF2-40B4-BE49-F238E27FC236}">
                  <a16:creationId xmlns:a16="http://schemas.microsoft.com/office/drawing/2014/main" id="{C9C96830-A2A1-DA46-0586-11A9C6F22C20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11" name="วงรี 610">
                <a:extLst>
                  <a:ext uri="{FF2B5EF4-FFF2-40B4-BE49-F238E27FC236}">
                    <a16:creationId xmlns:a16="http://schemas.microsoft.com/office/drawing/2014/main" id="{0B478B32-07F1-6E40-CDE8-81941BBF0A4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2" name="วงรี 611">
                <a:extLst>
                  <a:ext uri="{FF2B5EF4-FFF2-40B4-BE49-F238E27FC236}">
                    <a16:creationId xmlns:a16="http://schemas.microsoft.com/office/drawing/2014/main" id="{03F9E123-B735-490F-78C1-9C2642A5F79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3" name="วงรี 612">
                <a:extLst>
                  <a:ext uri="{FF2B5EF4-FFF2-40B4-BE49-F238E27FC236}">
                    <a16:creationId xmlns:a16="http://schemas.microsoft.com/office/drawing/2014/main" id="{D04254E2-4889-4E5F-B36C-FF83D4BEC6B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4" name="วงรี 613">
                <a:extLst>
                  <a:ext uri="{FF2B5EF4-FFF2-40B4-BE49-F238E27FC236}">
                    <a16:creationId xmlns:a16="http://schemas.microsoft.com/office/drawing/2014/main" id="{0CD62634-AD69-4054-FC5B-FBE715453A8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9" name="กลุ่ม 298">
              <a:extLst>
                <a:ext uri="{FF2B5EF4-FFF2-40B4-BE49-F238E27FC236}">
                  <a16:creationId xmlns:a16="http://schemas.microsoft.com/office/drawing/2014/main" id="{968FEBC2-232B-C6F2-8CDB-04AE9D8C6DD1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3" name="วงรี 602">
                <a:extLst>
                  <a:ext uri="{FF2B5EF4-FFF2-40B4-BE49-F238E27FC236}">
                    <a16:creationId xmlns:a16="http://schemas.microsoft.com/office/drawing/2014/main" id="{2A244AEB-DE29-5630-A867-DBC915D080D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4" name="วงรี 603">
                <a:extLst>
                  <a:ext uri="{FF2B5EF4-FFF2-40B4-BE49-F238E27FC236}">
                    <a16:creationId xmlns:a16="http://schemas.microsoft.com/office/drawing/2014/main" id="{C4741432-B6C9-494F-FFAA-9A080DEEE17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5" name="วงรี 604">
                <a:extLst>
                  <a:ext uri="{FF2B5EF4-FFF2-40B4-BE49-F238E27FC236}">
                    <a16:creationId xmlns:a16="http://schemas.microsoft.com/office/drawing/2014/main" id="{6DAC34BA-37B4-415C-8EB7-31A45A917F9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0" name="วงรี 609">
                <a:extLst>
                  <a:ext uri="{FF2B5EF4-FFF2-40B4-BE49-F238E27FC236}">
                    <a16:creationId xmlns:a16="http://schemas.microsoft.com/office/drawing/2014/main" id="{2DB7B64E-06A0-51EE-7FDE-BC19724637D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0" name="กลุ่ม 299">
              <a:extLst>
                <a:ext uri="{FF2B5EF4-FFF2-40B4-BE49-F238E27FC236}">
                  <a16:creationId xmlns:a16="http://schemas.microsoft.com/office/drawing/2014/main" id="{E4444AFA-2BE6-9484-BBBC-1DDB726739E5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63" name="วงรี 562">
                <a:extLst>
                  <a:ext uri="{FF2B5EF4-FFF2-40B4-BE49-F238E27FC236}">
                    <a16:creationId xmlns:a16="http://schemas.microsoft.com/office/drawing/2014/main" id="{A7C3306F-B3BB-0A57-1173-419BB6B95B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4" name="วงรี 563">
                <a:extLst>
                  <a:ext uri="{FF2B5EF4-FFF2-40B4-BE49-F238E27FC236}">
                    <a16:creationId xmlns:a16="http://schemas.microsoft.com/office/drawing/2014/main" id="{7499D21A-0EEF-1290-FD16-68C54161E6F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5" name="วงรี 564">
                <a:extLst>
                  <a:ext uri="{FF2B5EF4-FFF2-40B4-BE49-F238E27FC236}">
                    <a16:creationId xmlns:a16="http://schemas.microsoft.com/office/drawing/2014/main" id="{10F2EE11-EDB0-DD69-ABA2-7C92A501A67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2" name="วงรี 601">
                <a:extLst>
                  <a:ext uri="{FF2B5EF4-FFF2-40B4-BE49-F238E27FC236}">
                    <a16:creationId xmlns:a16="http://schemas.microsoft.com/office/drawing/2014/main" id="{57B59185-538F-2C6C-3F8C-488B8860AFA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1" name="กลุ่ม 300">
              <a:extLst>
                <a:ext uri="{FF2B5EF4-FFF2-40B4-BE49-F238E27FC236}">
                  <a16:creationId xmlns:a16="http://schemas.microsoft.com/office/drawing/2014/main" id="{8D7F79E3-D456-46D5-F2CC-89C2E77A119E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9" name="วงรี 558">
                <a:extLst>
                  <a:ext uri="{FF2B5EF4-FFF2-40B4-BE49-F238E27FC236}">
                    <a16:creationId xmlns:a16="http://schemas.microsoft.com/office/drawing/2014/main" id="{119AF829-BEEC-A27A-7C94-2CAFAFCC457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0" name="วงรี 559">
                <a:extLst>
                  <a:ext uri="{FF2B5EF4-FFF2-40B4-BE49-F238E27FC236}">
                    <a16:creationId xmlns:a16="http://schemas.microsoft.com/office/drawing/2014/main" id="{80056250-09C7-AFDB-FA9E-B021844F41F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1" name="วงรี 560">
                <a:extLst>
                  <a:ext uri="{FF2B5EF4-FFF2-40B4-BE49-F238E27FC236}">
                    <a16:creationId xmlns:a16="http://schemas.microsoft.com/office/drawing/2014/main" id="{F7DD579F-2F5F-706A-C2F8-E1BB7C03A35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2" name="วงรี 561">
                <a:extLst>
                  <a:ext uri="{FF2B5EF4-FFF2-40B4-BE49-F238E27FC236}">
                    <a16:creationId xmlns:a16="http://schemas.microsoft.com/office/drawing/2014/main" id="{F367038C-78D1-795B-72AD-C450B4A277F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2" name="กลุ่ม 301">
              <a:extLst>
                <a:ext uri="{FF2B5EF4-FFF2-40B4-BE49-F238E27FC236}">
                  <a16:creationId xmlns:a16="http://schemas.microsoft.com/office/drawing/2014/main" id="{773106DB-AF9D-F4C8-41C2-4F82839A1AED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5" name="วงรี 554">
                <a:extLst>
                  <a:ext uri="{FF2B5EF4-FFF2-40B4-BE49-F238E27FC236}">
                    <a16:creationId xmlns:a16="http://schemas.microsoft.com/office/drawing/2014/main" id="{90043242-5548-41FD-DA29-71028178EBD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6" name="วงรี 555">
                <a:extLst>
                  <a:ext uri="{FF2B5EF4-FFF2-40B4-BE49-F238E27FC236}">
                    <a16:creationId xmlns:a16="http://schemas.microsoft.com/office/drawing/2014/main" id="{CABF98D6-99E6-5176-649A-33268430204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7" name="วงรี 556">
                <a:extLst>
                  <a:ext uri="{FF2B5EF4-FFF2-40B4-BE49-F238E27FC236}">
                    <a16:creationId xmlns:a16="http://schemas.microsoft.com/office/drawing/2014/main" id="{A8569B0D-D059-01AD-576B-1E0DA120A6C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8" name="วงรี 557">
                <a:extLst>
                  <a:ext uri="{FF2B5EF4-FFF2-40B4-BE49-F238E27FC236}">
                    <a16:creationId xmlns:a16="http://schemas.microsoft.com/office/drawing/2014/main" id="{0F0258DF-46AF-ED33-9A82-B8C1D6EA235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3" name="กลุ่ม 302">
              <a:extLst>
                <a:ext uri="{FF2B5EF4-FFF2-40B4-BE49-F238E27FC236}">
                  <a16:creationId xmlns:a16="http://schemas.microsoft.com/office/drawing/2014/main" id="{2A8693E7-6AB7-FD08-BE37-EC614E08286A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1" name="วงรี 550">
                <a:extLst>
                  <a:ext uri="{FF2B5EF4-FFF2-40B4-BE49-F238E27FC236}">
                    <a16:creationId xmlns:a16="http://schemas.microsoft.com/office/drawing/2014/main" id="{7928D703-6871-E255-91A2-08990C519C4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2" name="วงรี 551">
                <a:extLst>
                  <a:ext uri="{FF2B5EF4-FFF2-40B4-BE49-F238E27FC236}">
                    <a16:creationId xmlns:a16="http://schemas.microsoft.com/office/drawing/2014/main" id="{173BF857-0103-2C37-05D1-5AA4C248482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3" name="วงรี 552">
                <a:extLst>
                  <a:ext uri="{FF2B5EF4-FFF2-40B4-BE49-F238E27FC236}">
                    <a16:creationId xmlns:a16="http://schemas.microsoft.com/office/drawing/2014/main" id="{CA409F41-DC6B-2734-8B50-4A16E30BC03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4" name="วงรี 553">
                <a:extLst>
                  <a:ext uri="{FF2B5EF4-FFF2-40B4-BE49-F238E27FC236}">
                    <a16:creationId xmlns:a16="http://schemas.microsoft.com/office/drawing/2014/main" id="{D743DAFB-B939-C8B5-28C6-9FAEDA79B15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4" name="กลุ่ม 303">
              <a:extLst>
                <a:ext uri="{FF2B5EF4-FFF2-40B4-BE49-F238E27FC236}">
                  <a16:creationId xmlns:a16="http://schemas.microsoft.com/office/drawing/2014/main" id="{830F3764-EA88-41A2-A102-E88F7FCC491C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47" name="วงรี 546">
                <a:extLst>
                  <a:ext uri="{FF2B5EF4-FFF2-40B4-BE49-F238E27FC236}">
                    <a16:creationId xmlns:a16="http://schemas.microsoft.com/office/drawing/2014/main" id="{F3B2B786-CD9A-AF51-45BE-0D8A85318F6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8" name="วงรี 547">
                <a:extLst>
                  <a:ext uri="{FF2B5EF4-FFF2-40B4-BE49-F238E27FC236}">
                    <a16:creationId xmlns:a16="http://schemas.microsoft.com/office/drawing/2014/main" id="{A109792C-896E-366D-78F8-59D49AD3F60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9" name="วงรี 548">
                <a:extLst>
                  <a:ext uri="{FF2B5EF4-FFF2-40B4-BE49-F238E27FC236}">
                    <a16:creationId xmlns:a16="http://schemas.microsoft.com/office/drawing/2014/main" id="{B5D5177B-E299-44DA-024C-2CBA14EEE46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0" name="วงรี 549">
                <a:extLst>
                  <a:ext uri="{FF2B5EF4-FFF2-40B4-BE49-F238E27FC236}">
                    <a16:creationId xmlns:a16="http://schemas.microsoft.com/office/drawing/2014/main" id="{2502FB98-3031-16E9-2C61-7ADED6024CD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5" name="กลุ่ม 304">
              <a:extLst>
                <a:ext uri="{FF2B5EF4-FFF2-40B4-BE49-F238E27FC236}">
                  <a16:creationId xmlns:a16="http://schemas.microsoft.com/office/drawing/2014/main" id="{D2D9769D-E973-840C-D312-7C1E39A3D2F2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43" name="วงรี 542">
                <a:extLst>
                  <a:ext uri="{FF2B5EF4-FFF2-40B4-BE49-F238E27FC236}">
                    <a16:creationId xmlns:a16="http://schemas.microsoft.com/office/drawing/2014/main" id="{2E5C570E-AB57-F70B-EE8E-B4707B040BA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4" name="วงรี 543">
                <a:extLst>
                  <a:ext uri="{FF2B5EF4-FFF2-40B4-BE49-F238E27FC236}">
                    <a16:creationId xmlns:a16="http://schemas.microsoft.com/office/drawing/2014/main" id="{7ED4BE37-9BF2-A0F2-7107-7A359ED6A40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5" name="วงรี 544">
                <a:extLst>
                  <a:ext uri="{FF2B5EF4-FFF2-40B4-BE49-F238E27FC236}">
                    <a16:creationId xmlns:a16="http://schemas.microsoft.com/office/drawing/2014/main" id="{BF14239C-3B88-3708-A866-1F17567DFF6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6" name="วงรี 545">
                <a:extLst>
                  <a:ext uri="{FF2B5EF4-FFF2-40B4-BE49-F238E27FC236}">
                    <a16:creationId xmlns:a16="http://schemas.microsoft.com/office/drawing/2014/main" id="{3A60802A-2E9A-6AE7-B57F-17DB991C6FD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6" name="กลุ่ม 305">
              <a:extLst>
                <a:ext uri="{FF2B5EF4-FFF2-40B4-BE49-F238E27FC236}">
                  <a16:creationId xmlns:a16="http://schemas.microsoft.com/office/drawing/2014/main" id="{D18C19ED-5C58-C70F-37E2-0D2D26D14290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9" name="วงรี 538">
                <a:extLst>
                  <a:ext uri="{FF2B5EF4-FFF2-40B4-BE49-F238E27FC236}">
                    <a16:creationId xmlns:a16="http://schemas.microsoft.com/office/drawing/2014/main" id="{8A8461C6-0173-D3CD-31E1-161E0D59239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0" name="วงรี 539">
                <a:extLst>
                  <a:ext uri="{FF2B5EF4-FFF2-40B4-BE49-F238E27FC236}">
                    <a16:creationId xmlns:a16="http://schemas.microsoft.com/office/drawing/2014/main" id="{7D71AB62-9114-62B8-FD6A-33E0075406C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1" name="วงรี 540">
                <a:extLst>
                  <a:ext uri="{FF2B5EF4-FFF2-40B4-BE49-F238E27FC236}">
                    <a16:creationId xmlns:a16="http://schemas.microsoft.com/office/drawing/2014/main" id="{11234B1A-865F-FD85-0DC7-F9FBD8E3A4A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2" name="วงรี 541">
                <a:extLst>
                  <a:ext uri="{FF2B5EF4-FFF2-40B4-BE49-F238E27FC236}">
                    <a16:creationId xmlns:a16="http://schemas.microsoft.com/office/drawing/2014/main" id="{462C2703-D1B2-D21A-704B-BAE457F4C6A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7" name="กลุ่ม 306">
              <a:extLst>
                <a:ext uri="{FF2B5EF4-FFF2-40B4-BE49-F238E27FC236}">
                  <a16:creationId xmlns:a16="http://schemas.microsoft.com/office/drawing/2014/main" id="{3E0DC54B-4DF0-5849-D545-2DF1EF776F78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5" name="วงรี 534">
                <a:extLst>
                  <a:ext uri="{FF2B5EF4-FFF2-40B4-BE49-F238E27FC236}">
                    <a16:creationId xmlns:a16="http://schemas.microsoft.com/office/drawing/2014/main" id="{71E1C076-5016-6489-590A-356BA483F17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6" name="วงรี 535">
                <a:extLst>
                  <a:ext uri="{FF2B5EF4-FFF2-40B4-BE49-F238E27FC236}">
                    <a16:creationId xmlns:a16="http://schemas.microsoft.com/office/drawing/2014/main" id="{6B3B5667-DF7B-216F-4D39-AF0F1E2124E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7" name="วงรี 536">
                <a:extLst>
                  <a:ext uri="{FF2B5EF4-FFF2-40B4-BE49-F238E27FC236}">
                    <a16:creationId xmlns:a16="http://schemas.microsoft.com/office/drawing/2014/main" id="{050441E9-C027-D2C0-022A-100A6D1BD6F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8" name="วงรี 537">
                <a:extLst>
                  <a:ext uri="{FF2B5EF4-FFF2-40B4-BE49-F238E27FC236}">
                    <a16:creationId xmlns:a16="http://schemas.microsoft.com/office/drawing/2014/main" id="{6064BD59-F9D9-BAC3-5EAA-91B9865A748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8" name="กลุ่ม 307">
              <a:extLst>
                <a:ext uri="{FF2B5EF4-FFF2-40B4-BE49-F238E27FC236}">
                  <a16:creationId xmlns:a16="http://schemas.microsoft.com/office/drawing/2014/main" id="{3062CADD-9833-CA95-2330-005B06BCE1F8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1" name="วงรี 530">
                <a:extLst>
                  <a:ext uri="{FF2B5EF4-FFF2-40B4-BE49-F238E27FC236}">
                    <a16:creationId xmlns:a16="http://schemas.microsoft.com/office/drawing/2014/main" id="{6D7B4CBC-18E4-4A01-9D54-BAAF895CDBC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2" name="วงรี 531">
                <a:extLst>
                  <a:ext uri="{FF2B5EF4-FFF2-40B4-BE49-F238E27FC236}">
                    <a16:creationId xmlns:a16="http://schemas.microsoft.com/office/drawing/2014/main" id="{8110E61D-D8E6-5B82-9BE1-2173AF9F5F2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3" name="วงรี 532">
                <a:extLst>
                  <a:ext uri="{FF2B5EF4-FFF2-40B4-BE49-F238E27FC236}">
                    <a16:creationId xmlns:a16="http://schemas.microsoft.com/office/drawing/2014/main" id="{673240CB-EC50-772F-0B1A-B1C4303054C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4" name="วงรี 533">
                <a:extLst>
                  <a:ext uri="{FF2B5EF4-FFF2-40B4-BE49-F238E27FC236}">
                    <a16:creationId xmlns:a16="http://schemas.microsoft.com/office/drawing/2014/main" id="{DE569305-C311-D74B-2AC4-F21B54CB7E5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9" name="กลุ่ม 308">
              <a:extLst>
                <a:ext uri="{FF2B5EF4-FFF2-40B4-BE49-F238E27FC236}">
                  <a16:creationId xmlns:a16="http://schemas.microsoft.com/office/drawing/2014/main" id="{9F8510AE-49D8-A92A-DA41-691659A53BB5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27" name="วงรี 526">
                <a:extLst>
                  <a:ext uri="{FF2B5EF4-FFF2-40B4-BE49-F238E27FC236}">
                    <a16:creationId xmlns:a16="http://schemas.microsoft.com/office/drawing/2014/main" id="{4E977E61-65E8-6E82-DC02-DEBA5AF2101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8" name="วงรี 527">
                <a:extLst>
                  <a:ext uri="{FF2B5EF4-FFF2-40B4-BE49-F238E27FC236}">
                    <a16:creationId xmlns:a16="http://schemas.microsoft.com/office/drawing/2014/main" id="{7983AFF5-3FE7-1649-9598-EDE63036840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9" name="วงรี 528">
                <a:extLst>
                  <a:ext uri="{FF2B5EF4-FFF2-40B4-BE49-F238E27FC236}">
                    <a16:creationId xmlns:a16="http://schemas.microsoft.com/office/drawing/2014/main" id="{0D35B198-EDA7-DA1E-A72D-633CCDDDEAE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0" name="วงรี 529">
                <a:extLst>
                  <a:ext uri="{FF2B5EF4-FFF2-40B4-BE49-F238E27FC236}">
                    <a16:creationId xmlns:a16="http://schemas.microsoft.com/office/drawing/2014/main" id="{0B161F61-57AF-4850-34DD-DFE41AE1983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0" name="กลุ่ม 309">
              <a:extLst>
                <a:ext uri="{FF2B5EF4-FFF2-40B4-BE49-F238E27FC236}">
                  <a16:creationId xmlns:a16="http://schemas.microsoft.com/office/drawing/2014/main" id="{6511C06E-B311-C370-9B09-A23AEF741EE0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23" name="วงรี 522">
                <a:extLst>
                  <a:ext uri="{FF2B5EF4-FFF2-40B4-BE49-F238E27FC236}">
                    <a16:creationId xmlns:a16="http://schemas.microsoft.com/office/drawing/2014/main" id="{7D2DCBC0-8BE5-113C-613F-A31938BFAA2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วงรี 523">
                <a:extLst>
                  <a:ext uri="{FF2B5EF4-FFF2-40B4-BE49-F238E27FC236}">
                    <a16:creationId xmlns:a16="http://schemas.microsoft.com/office/drawing/2014/main" id="{38ED5337-A407-2C58-8861-1F74454F928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วงรี 524">
                <a:extLst>
                  <a:ext uri="{FF2B5EF4-FFF2-40B4-BE49-F238E27FC236}">
                    <a16:creationId xmlns:a16="http://schemas.microsoft.com/office/drawing/2014/main" id="{C4352B27-3347-9583-1C8B-52BAB6CDD09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6" name="วงรี 525">
                <a:extLst>
                  <a:ext uri="{FF2B5EF4-FFF2-40B4-BE49-F238E27FC236}">
                    <a16:creationId xmlns:a16="http://schemas.microsoft.com/office/drawing/2014/main" id="{79D27796-ABEB-221D-92F0-FD764504EC8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1" name="กลุ่ม 310">
              <a:extLst>
                <a:ext uri="{FF2B5EF4-FFF2-40B4-BE49-F238E27FC236}">
                  <a16:creationId xmlns:a16="http://schemas.microsoft.com/office/drawing/2014/main" id="{E174E7CD-1213-045C-E5F6-2140DAE62C9C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09" name="วงรี 508">
                <a:extLst>
                  <a:ext uri="{FF2B5EF4-FFF2-40B4-BE49-F238E27FC236}">
                    <a16:creationId xmlns:a16="http://schemas.microsoft.com/office/drawing/2014/main" id="{EBC6754A-E489-7B82-75A0-AE86357CA9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วงรี 510">
                <a:extLst>
                  <a:ext uri="{FF2B5EF4-FFF2-40B4-BE49-F238E27FC236}">
                    <a16:creationId xmlns:a16="http://schemas.microsoft.com/office/drawing/2014/main" id="{8BF6E9FF-9A23-681D-5444-A464DE10DF9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1" name="วงรี 520">
                <a:extLst>
                  <a:ext uri="{FF2B5EF4-FFF2-40B4-BE49-F238E27FC236}">
                    <a16:creationId xmlns:a16="http://schemas.microsoft.com/office/drawing/2014/main" id="{DFAC530C-C170-71F5-A95C-570636CC097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วงรี 521">
                <a:extLst>
                  <a:ext uri="{FF2B5EF4-FFF2-40B4-BE49-F238E27FC236}">
                    <a16:creationId xmlns:a16="http://schemas.microsoft.com/office/drawing/2014/main" id="{6F4A6DD8-B69D-9DA4-1348-55020EB3460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กลุ่ม 311">
              <a:extLst>
                <a:ext uri="{FF2B5EF4-FFF2-40B4-BE49-F238E27FC236}">
                  <a16:creationId xmlns:a16="http://schemas.microsoft.com/office/drawing/2014/main" id="{4CB8FFA9-FE7A-F1FE-A3AA-E8D6A0E60885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8" name="วงรี 337">
                <a:extLst>
                  <a:ext uri="{FF2B5EF4-FFF2-40B4-BE49-F238E27FC236}">
                    <a16:creationId xmlns:a16="http://schemas.microsoft.com/office/drawing/2014/main" id="{7F67BE8A-857A-C1BB-9B7D-9C55E9BA716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วงรี 338">
                <a:extLst>
                  <a:ext uri="{FF2B5EF4-FFF2-40B4-BE49-F238E27FC236}">
                    <a16:creationId xmlns:a16="http://schemas.microsoft.com/office/drawing/2014/main" id="{47B15493-E10A-CBCB-9E71-B15E08B7E44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0" name="วงรี 339">
                <a:extLst>
                  <a:ext uri="{FF2B5EF4-FFF2-40B4-BE49-F238E27FC236}">
                    <a16:creationId xmlns:a16="http://schemas.microsoft.com/office/drawing/2014/main" id="{92CFCA8F-6AA3-4699-E900-80F7054488F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7" name="วงรี 506">
                <a:extLst>
                  <a:ext uri="{FF2B5EF4-FFF2-40B4-BE49-F238E27FC236}">
                    <a16:creationId xmlns:a16="http://schemas.microsoft.com/office/drawing/2014/main" id="{66D0C62C-546D-9D07-1E6B-ABD2C631DA5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3" name="กลุ่ม 312">
              <a:extLst>
                <a:ext uri="{FF2B5EF4-FFF2-40B4-BE49-F238E27FC236}">
                  <a16:creationId xmlns:a16="http://schemas.microsoft.com/office/drawing/2014/main" id="{8955E8C0-CEE7-85EA-9744-E53199BFA440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4" name="วงรี 333">
                <a:extLst>
                  <a:ext uri="{FF2B5EF4-FFF2-40B4-BE49-F238E27FC236}">
                    <a16:creationId xmlns:a16="http://schemas.microsoft.com/office/drawing/2014/main" id="{11372441-103E-CA11-0B03-5597BD1EC44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5" name="วงรี 334">
                <a:extLst>
                  <a:ext uri="{FF2B5EF4-FFF2-40B4-BE49-F238E27FC236}">
                    <a16:creationId xmlns:a16="http://schemas.microsoft.com/office/drawing/2014/main" id="{60C71F4E-D197-D4BA-31F3-6B9DDF032EC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6" name="วงรี 335">
                <a:extLst>
                  <a:ext uri="{FF2B5EF4-FFF2-40B4-BE49-F238E27FC236}">
                    <a16:creationId xmlns:a16="http://schemas.microsoft.com/office/drawing/2014/main" id="{4ABA332D-88C1-00C3-FD01-53659EA5F51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7" name="วงรี 336">
                <a:extLst>
                  <a:ext uri="{FF2B5EF4-FFF2-40B4-BE49-F238E27FC236}">
                    <a16:creationId xmlns:a16="http://schemas.microsoft.com/office/drawing/2014/main" id="{C1A6F55E-7832-EC17-2E53-B21548AF97E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4" name="กลุ่ม 313">
              <a:extLst>
                <a:ext uri="{FF2B5EF4-FFF2-40B4-BE49-F238E27FC236}">
                  <a16:creationId xmlns:a16="http://schemas.microsoft.com/office/drawing/2014/main" id="{3495041A-0B67-E1E4-C4A2-4EDAD9DE0AF8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0" name="วงรี 329">
                <a:extLst>
                  <a:ext uri="{FF2B5EF4-FFF2-40B4-BE49-F238E27FC236}">
                    <a16:creationId xmlns:a16="http://schemas.microsoft.com/office/drawing/2014/main" id="{56F2521D-D1B8-44C5-1E91-CC7D76B2D1C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1" name="วงรี 330">
                <a:extLst>
                  <a:ext uri="{FF2B5EF4-FFF2-40B4-BE49-F238E27FC236}">
                    <a16:creationId xmlns:a16="http://schemas.microsoft.com/office/drawing/2014/main" id="{C07060C0-CF7E-0402-99D7-F4E3B9F6159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วงรี 331">
                <a:extLst>
                  <a:ext uri="{FF2B5EF4-FFF2-40B4-BE49-F238E27FC236}">
                    <a16:creationId xmlns:a16="http://schemas.microsoft.com/office/drawing/2014/main" id="{6FB87BAA-D576-7FB7-EC81-BDF200C1F3B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วงรี 332">
                <a:extLst>
                  <a:ext uri="{FF2B5EF4-FFF2-40B4-BE49-F238E27FC236}">
                    <a16:creationId xmlns:a16="http://schemas.microsoft.com/office/drawing/2014/main" id="{7F9A005B-D7BC-00AC-AFE5-AE173D9ED87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5" name="กลุ่ม 314">
              <a:extLst>
                <a:ext uri="{FF2B5EF4-FFF2-40B4-BE49-F238E27FC236}">
                  <a16:creationId xmlns:a16="http://schemas.microsoft.com/office/drawing/2014/main" id="{BED9000D-1EB4-9F19-EFD3-6413A99B6D2A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26" name="วงรี 325">
                <a:extLst>
                  <a:ext uri="{FF2B5EF4-FFF2-40B4-BE49-F238E27FC236}">
                    <a16:creationId xmlns:a16="http://schemas.microsoft.com/office/drawing/2014/main" id="{8E3EDCE7-F10C-9588-E2E7-C65452B5B11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7" name="วงรี 326">
                <a:extLst>
                  <a:ext uri="{FF2B5EF4-FFF2-40B4-BE49-F238E27FC236}">
                    <a16:creationId xmlns:a16="http://schemas.microsoft.com/office/drawing/2014/main" id="{A46CA33F-9259-8881-00AC-EC8BE9449E6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8" name="วงรี 327">
                <a:extLst>
                  <a:ext uri="{FF2B5EF4-FFF2-40B4-BE49-F238E27FC236}">
                    <a16:creationId xmlns:a16="http://schemas.microsoft.com/office/drawing/2014/main" id="{63DB7FF6-A564-E9F2-8856-7002D92C2E8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9" name="วงรี 328">
                <a:extLst>
                  <a:ext uri="{FF2B5EF4-FFF2-40B4-BE49-F238E27FC236}">
                    <a16:creationId xmlns:a16="http://schemas.microsoft.com/office/drawing/2014/main" id="{71AAADE1-2C1F-29E0-1F7B-212566AF8B3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6" name="กลุ่ม 315">
              <a:extLst>
                <a:ext uri="{FF2B5EF4-FFF2-40B4-BE49-F238E27FC236}">
                  <a16:creationId xmlns:a16="http://schemas.microsoft.com/office/drawing/2014/main" id="{36BBA128-B13B-288F-4B49-5624B1616D3F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22" name="วงรี 321">
                <a:extLst>
                  <a:ext uri="{FF2B5EF4-FFF2-40B4-BE49-F238E27FC236}">
                    <a16:creationId xmlns:a16="http://schemas.microsoft.com/office/drawing/2014/main" id="{FDC84E74-4B72-80D0-93E2-5ECF124D56F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3" name="วงรี 322">
                <a:extLst>
                  <a:ext uri="{FF2B5EF4-FFF2-40B4-BE49-F238E27FC236}">
                    <a16:creationId xmlns:a16="http://schemas.microsoft.com/office/drawing/2014/main" id="{7D5E5C09-2DE2-0CFB-6688-AA14987649F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4" name="วงรี 323">
                <a:extLst>
                  <a:ext uri="{FF2B5EF4-FFF2-40B4-BE49-F238E27FC236}">
                    <a16:creationId xmlns:a16="http://schemas.microsoft.com/office/drawing/2014/main" id="{6A102327-68AD-1046-9F5D-6F6384EBE3A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5" name="วงรี 324">
                <a:extLst>
                  <a:ext uri="{FF2B5EF4-FFF2-40B4-BE49-F238E27FC236}">
                    <a16:creationId xmlns:a16="http://schemas.microsoft.com/office/drawing/2014/main" id="{FE7E0DA8-2047-68D4-9978-82573BFE43E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7" name="กลุ่ม 316">
              <a:extLst>
                <a:ext uri="{FF2B5EF4-FFF2-40B4-BE49-F238E27FC236}">
                  <a16:creationId xmlns:a16="http://schemas.microsoft.com/office/drawing/2014/main" id="{F261D2D6-C9AE-6F3F-0523-08C8E8C25015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18" name="วงรี 317">
                <a:extLst>
                  <a:ext uri="{FF2B5EF4-FFF2-40B4-BE49-F238E27FC236}">
                    <a16:creationId xmlns:a16="http://schemas.microsoft.com/office/drawing/2014/main" id="{2C1654B9-E4C2-FD80-F517-5076A83B7AD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9" name="วงรี 318">
                <a:extLst>
                  <a:ext uri="{FF2B5EF4-FFF2-40B4-BE49-F238E27FC236}">
                    <a16:creationId xmlns:a16="http://schemas.microsoft.com/office/drawing/2014/main" id="{AF11F788-299C-B206-0220-7389BDA348B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0" name="วงรี 319">
                <a:extLst>
                  <a:ext uri="{FF2B5EF4-FFF2-40B4-BE49-F238E27FC236}">
                    <a16:creationId xmlns:a16="http://schemas.microsoft.com/office/drawing/2014/main" id="{4AC80493-6A87-53A4-2231-166AD792402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วงรี 320">
                <a:extLst>
                  <a:ext uri="{FF2B5EF4-FFF2-40B4-BE49-F238E27FC236}">
                    <a16:creationId xmlns:a16="http://schemas.microsoft.com/office/drawing/2014/main" id="{7F26D0C8-4BD1-EEDE-A53D-5EEA51B255C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2" name="กลุ่ม 11">
            <a:extLst>
              <a:ext uri="{FF2B5EF4-FFF2-40B4-BE49-F238E27FC236}">
                <a16:creationId xmlns:a16="http://schemas.microsoft.com/office/drawing/2014/main" id="{82E044F7-DB07-266F-A951-FF4F4197CCD6}"/>
              </a:ext>
            </a:extLst>
          </p:cNvPr>
          <p:cNvGrpSpPr/>
          <p:nvPr/>
        </p:nvGrpSpPr>
        <p:grpSpPr>
          <a:xfrm>
            <a:off x="2490832" y="4153204"/>
            <a:ext cx="450215" cy="5383530"/>
            <a:chOff x="2189591" y="1932433"/>
            <a:chExt cx="508000" cy="6073209"/>
          </a:xfrm>
        </p:grpSpPr>
        <p:sp>
          <p:nvSpPr>
            <p:cNvPr id="6" name="กล่องข้อความ 5">
              <a:extLst>
                <a:ext uri="{FF2B5EF4-FFF2-40B4-BE49-F238E27FC236}">
                  <a16:creationId xmlns:a16="http://schemas.microsoft.com/office/drawing/2014/main" id="{D2AE0619-870C-C181-2290-54EC5BB3158D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5" name="กล่องข้อความ 264">
              <a:extLst>
                <a:ext uri="{FF2B5EF4-FFF2-40B4-BE49-F238E27FC236}">
                  <a16:creationId xmlns:a16="http://schemas.microsoft.com/office/drawing/2014/main" id="{92BB327F-091F-4B09-4A1D-373885F9319B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0" name="กล่องข้อความ 269">
              <a:extLst>
                <a:ext uri="{FF2B5EF4-FFF2-40B4-BE49-F238E27FC236}">
                  <a16:creationId xmlns:a16="http://schemas.microsoft.com/office/drawing/2014/main" id="{58E7C75F-1DC1-5562-F215-FF6F71476030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1" name="กล่องข้อความ 270">
              <a:extLst>
                <a:ext uri="{FF2B5EF4-FFF2-40B4-BE49-F238E27FC236}">
                  <a16:creationId xmlns:a16="http://schemas.microsoft.com/office/drawing/2014/main" id="{95F21091-FE05-DCF9-BEB2-686DC0ED28AD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2" name="กล่องข้อความ 271">
              <a:extLst>
                <a:ext uri="{FF2B5EF4-FFF2-40B4-BE49-F238E27FC236}">
                  <a16:creationId xmlns:a16="http://schemas.microsoft.com/office/drawing/2014/main" id="{E6CDDA71-B948-A90A-D28B-33B03D4B9090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3" name="กล่องข้อความ 272">
              <a:extLst>
                <a:ext uri="{FF2B5EF4-FFF2-40B4-BE49-F238E27FC236}">
                  <a16:creationId xmlns:a16="http://schemas.microsoft.com/office/drawing/2014/main" id="{90B40B20-E683-C9A8-FA19-BDEE51CBCE4F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4" name="กล่องข้อความ 273">
              <a:extLst>
                <a:ext uri="{FF2B5EF4-FFF2-40B4-BE49-F238E27FC236}">
                  <a16:creationId xmlns:a16="http://schemas.microsoft.com/office/drawing/2014/main" id="{A3D765C2-D7B5-E3AE-CF53-74A142CEB6E1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5" name="กล่องข้อความ 274">
              <a:extLst>
                <a:ext uri="{FF2B5EF4-FFF2-40B4-BE49-F238E27FC236}">
                  <a16:creationId xmlns:a16="http://schemas.microsoft.com/office/drawing/2014/main" id="{4FEF2E10-E308-5EBC-21E8-A9D3AFE76F96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6" name="กล่องข้อความ 275">
              <a:extLst>
                <a:ext uri="{FF2B5EF4-FFF2-40B4-BE49-F238E27FC236}">
                  <a16:creationId xmlns:a16="http://schemas.microsoft.com/office/drawing/2014/main" id="{A5E9593D-81D3-1390-8C57-55BDF3B8F219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7" name="กล่องข้อความ 276">
              <a:extLst>
                <a:ext uri="{FF2B5EF4-FFF2-40B4-BE49-F238E27FC236}">
                  <a16:creationId xmlns:a16="http://schemas.microsoft.com/office/drawing/2014/main" id="{33CC04D3-9F42-3B15-54C4-392B3FF471A9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8" name="กล่องข้อความ 277">
              <a:extLst>
                <a:ext uri="{FF2B5EF4-FFF2-40B4-BE49-F238E27FC236}">
                  <a16:creationId xmlns:a16="http://schemas.microsoft.com/office/drawing/2014/main" id="{FE10A592-703B-25E3-1D14-E0267E731274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9" name="กล่องข้อความ 278">
              <a:extLst>
                <a:ext uri="{FF2B5EF4-FFF2-40B4-BE49-F238E27FC236}">
                  <a16:creationId xmlns:a16="http://schemas.microsoft.com/office/drawing/2014/main" id="{722C6B2A-7609-7F61-6D98-C139DCDF0835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0" name="กล่องข้อความ 279">
              <a:extLst>
                <a:ext uri="{FF2B5EF4-FFF2-40B4-BE49-F238E27FC236}">
                  <a16:creationId xmlns:a16="http://schemas.microsoft.com/office/drawing/2014/main" id="{AB7F7EE9-1F64-AF25-DB27-BDB0C2B845D2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1" name="กล่องข้อความ 280">
              <a:extLst>
                <a:ext uri="{FF2B5EF4-FFF2-40B4-BE49-F238E27FC236}">
                  <a16:creationId xmlns:a16="http://schemas.microsoft.com/office/drawing/2014/main" id="{41C39204-1EC5-BDDB-1EF2-6C050E0FC4DA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2" name="กล่องข้อความ 281">
              <a:extLst>
                <a:ext uri="{FF2B5EF4-FFF2-40B4-BE49-F238E27FC236}">
                  <a16:creationId xmlns:a16="http://schemas.microsoft.com/office/drawing/2014/main" id="{78C44AED-13B0-A6EB-8D9B-E7899F4D0458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3" name="กล่องข้อความ 282">
              <a:extLst>
                <a:ext uri="{FF2B5EF4-FFF2-40B4-BE49-F238E27FC236}">
                  <a16:creationId xmlns:a16="http://schemas.microsoft.com/office/drawing/2014/main" id="{CB1D0C4F-50F5-1784-FDFF-DF8424CCFB69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4" name="กล่องข้อความ 283">
              <a:extLst>
                <a:ext uri="{FF2B5EF4-FFF2-40B4-BE49-F238E27FC236}">
                  <a16:creationId xmlns:a16="http://schemas.microsoft.com/office/drawing/2014/main" id="{E3A7A32F-4A20-B762-9C06-404283BC58EF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5" name="กล่องข้อความ 284">
              <a:extLst>
                <a:ext uri="{FF2B5EF4-FFF2-40B4-BE49-F238E27FC236}">
                  <a16:creationId xmlns:a16="http://schemas.microsoft.com/office/drawing/2014/main" id="{31F9B443-60D2-3702-7DEA-8AD1A61967DE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6" name="กล่องข้อความ 285">
              <a:extLst>
                <a:ext uri="{FF2B5EF4-FFF2-40B4-BE49-F238E27FC236}">
                  <a16:creationId xmlns:a16="http://schemas.microsoft.com/office/drawing/2014/main" id="{2194D097-21E6-CCF1-376A-68A9005E222E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7" name="กล่องข้อความ 286">
              <a:extLst>
                <a:ext uri="{FF2B5EF4-FFF2-40B4-BE49-F238E27FC236}">
                  <a16:creationId xmlns:a16="http://schemas.microsoft.com/office/drawing/2014/main" id="{85F45E2F-9890-51F3-63D3-3A098BC625B4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289" name="กลุ่ม 288">
            <a:extLst>
              <a:ext uri="{FF2B5EF4-FFF2-40B4-BE49-F238E27FC236}">
                <a16:creationId xmlns:a16="http://schemas.microsoft.com/office/drawing/2014/main" id="{5B779E9A-9447-38DD-E442-883DBF47563E}"/>
              </a:ext>
            </a:extLst>
          </p:cNvPr>
          <p:cNvGrpSpPr/>
          <p:nvPr/>
        </p:nvGrpSpPr>
        <p:grpSpPr>
          <a:xfrm>
            <a:off x="547827" y="4153204"/>
            <a:ext cx="450215" cy="5383530"/>
            <a:chOff x="2189591" y="1932433"/>
            <a:chExt cx="508000" cy="6073209"/>
          </a:xfrm>
        </p:grpSpPr>
        <p:sp>
          <p:nvSpPr>
            <p:cNvPr id="290" name="กล่องข้อความ 289">
              <a:extLst>
                <a:ext uri="{FF2B5EF4-FFF2-40B4-BE49-F238E27FC236}">
                  <a16:creationId xmlns:a16="http://schemas.microsoft.com/office/drawing/2014/main" id="{99923C5B-B803-BD63-DA32-038AD1094571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1" name="กล่องข้อความ 290">
              <a:extLst>
                <a:ext uri="{FF2B5EF4-FFF2-40B4-BE49-F238E27FC236}">
                  <a16:creationId xmlns:a16="http://schemas.microsoft.com/office/drawing/2014/main" id="{EB65CECD-38BC-E9E9-CD06-FE19FD3A120B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2" name="กล่องข้อความ 291">
              <a:extLst>
                <a:ext uri="{FF2B5EF4-FFF2-40B4-BE49-F238E27FC236}">
                  <a16:creationId xmlns:a16="http://schemas.microsoft.com/office/drawing/2014/main" id="{F7720390-D5BF-40C0-A995-697D17C45F39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3" name="กล่องข้อความ 292">
              <a:extLst>
                <a:ext uri="{FF2B5EF4-FFF2-40B4-BE49-F238E27FC236}">
                  <a16:creationId xmlns:a16="http://schemas.microsoft.com/office/drawing/2014/main" id="{E47DE905-519C-4888-1EBE-B1A409E64D2B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4" name="กล่องข้อความ 293">
              <a:extLst>
                <a:ext uri="{FF2B5EF4-FFF2-40B4-BE49-F238E27FC236}">
                  <a16:creationId xmlns:a16="http://schemas.microsoft.com/office/drawing/2014/main" id="{CF811714-9FC3-D840-3F42-6F9497B5A003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5" name="กล่องข้อความ 294">
              <a:extLst>
                <a:ext uri="{FF2B5EF4-FFF2-40B4-BE49-F238E27FC236}">
                  <a16:creationId xmlns:a16="http://schemas.microsoft.com/office/drawing/2014/main" id="{610562B7-4707-1A6A-F73E-1FAD8E8C95F9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6" name="กล่องข้อความ 295">
              <a:extLst>
                <a:ext uri="{FF2B5EF4-FFF2-40B4-BE49-F238E27FC236}">
                  <a16:creationId xmlns:a16="http://schemas.microsoft.com/office/drawing/2014/main" id="{03EC30B7-F70D-AA31-A41A-FA4B8B05EEA1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7" name="กล่องข้อความ 296">
              <a:extLst>
                <a:ext uri="{FF2B5EF4-FFF2-40B4-BE49-F238E27FC236}">
                  <a16:creationId xmlns:a16="http://schemas.microsoft.com/office/drawing/2014/main" id="{C9385C9A-51CF-723E-EE89-5A23D2FDF7EF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8" name="กล่องข้อความ 297">
              <a:extLst>
                <a:ext uri="{FF2B5EF4-FFF2-40B4-BE49-F238E27FC236}">
                  <a16:creationId xmlns:a16="http://schemas.microsoft.com/office/drawing/2014/main" id="{38ECA8A8-31D3-F879-BA43-D72B445D9618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1" name="กล่องข้อความ 340">
              <a:extLst>
                <a:ext uri="{FF2B5EF4-FFF2-40B4-BE49-F238E27FC236}">
                  <a16:creationId xmlns:a16="http://schemas.microsoft.com/office/drawing/2014/main" id="{38DF797C-04C8-F555-6291-2C83DED0AC2E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2" name="กล่องข้อความ 341">
              <a:extLst>
                <a:ext uri="{FF2B5EF4-FFF2-40B4-BE49-F238E27FC236}">
                  <a16:creationId xmlns:a16="http://schemas.microsoft.com/office/drawing/2014/main" id="{440528D6-CEFA-BEEC-86A5-AB50DBB1B98C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3" name="กล่องข้อความ 342">
              <a:extLst>
                <a:ext uri="{FF2B5EF4-FFF2-40B4-BE49-F238E27FC236}">
                  <a16:creationId xmlns:a16="http://schemas.microsoft.com/office/drawing/2014/main" id="{018EEB32-D785-7FCD-0E9D-F728A4943277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4" name="กล่องข้อความ 343">
              <a:extLst>
                <a:ext uri="{FF2B5EF4-FFF2-40B4-BE49-F238E27FC236}">
                  <a16:creationId xmlns:a16="http://schemas.microsoft.com/office/drawing/2014/main" id="{A530532F-6973-4722-0B44-1DE237841C69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5" name="กล่องข้อความ 344">
              <a:extLst>
                <a:ext uri="{FF2B5EF4-FFF2-40B4-BE49-F238E27FC236}">
                  <a16:creationId xmlns:a16="http://schemas.microsoft.com/office/drawing/2014/main" id="{128C98AD-AFDB-A919-235F-C38B7CAFCCD0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6" name="กล่องข้อความ 345">
              <a:extLst>
                <a:ext uri="{FF2B5EF4-FFF2-40B4-BE49-F238E27FC236}">
                  <a16:creationId xmlns:a16="http://schemas.microsoft.com/office/drawing/2014/main" id="{CA117E9C-B17D-FEDF-B228-5803EA73333B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7" name="กล่องข้อความ 346">
              <a:extLst>
                <a:ext uri="{FF2B5EF4-FFF2-40B4-BE49-F238E27FC236}">
                  <a16:creationId xmlns:a16="http://schemas.microsoft.com/office/drawing/2014/main" id="{E7A9B486-FA6A-AE55-21B1-D3D12F6A35BA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8" name="กล่องข้อความ 347">
              <a:extLst>
                <a:ext uri="{FF2B5EF4-FFF2-40B4-BE49-F238E27FC236}">
                  <a16:creationId xmlns:a16="http://schemas.microsoft.com/office/drawing/2014/main" id="{0093CF88-BC5B-5119-16E0-6A6DD98DD4D3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9" name="กล่องข้อความ 348">
              <a:extLst>
                <a:ext uri="{FF2B5EF4-FFF2-40B4-BE49-F238E27FC236}">
                  <a16:creationId xmlns:a16="http://schemas.microsoft.com/office/drawing/2014/main" id="{C156B4BA-7924-5605-A262-D81D44824F16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0" name="กล่องข้อความ 349">
              <a:extLst>
                <a:ext uri="{FF2B5EF4-FFF2-40B4-BE49-F238E27FC236}">
                  <a16:creationId xmlns:a16="http://schemas.microsoft.com/office/drawing/2014/main" id="{399C6DB4-1303-1B5E-524C-E89180DE922D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1" name="กล่องข้อความ 350">
              <a:extLst>
                <a:ext uri="{FF2B5EF4-FFF2-40B4-BE49-F238E27FC236}">
                  <a16:creationId xmlns:a16="http://schemas.microsoft.com/office/drawing/2014/main" id="{663F0319-0D6E-5676-6DC6-9851424214CF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F3A9F3BC-26B1-71A3-3FDD-2B098A5E745D}"/>
              </a:ext>
            </a:extLst>
          </p:cNvPr>
          <p:cNvGrpSpPr/>
          <p:nvPr/>
        </p:nvGrpSpPr>
        <p:grpSpPr>
          <a:xfrm>
            <a:off x="1029970" y="3650854"/>
            <a:ext cx="1219200" cy="653500"/>
            <a:chOff x="742782" y="1322121"/>
            <a:chExt cx="1373990" cy="736499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FF1EB856-D0B1-5FF6-DC30-A7380D0FB2F3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9EC457B9-7FFB-11B0-BC99-969C03003041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99876B43-D425-7FE7-D4F9-61105D1CD392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E5CAC1AC-25D1-9655-2112-CB18B9D893EE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591AFB7E-FA30-BC7D-D1FA-6B1B0739432D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37635397-F09C-5775-979B-AE395DB2C51B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3DF96E6E-6B6D-0E94-74EE-46771CDB59F1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1F51983D-289E-8346-F2B2-EE4959144963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73305A04-EC21-5330-D002-293B1AF8C7A9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14ED1072-EB56-F53B-5E65-08D905B1D109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398" name="กล่องข้อความ 397">
            <a:extLst>
              <a:ext uri="{FF2B5EF4-FFF2-40B4-BE49-F238E27FC236}">
                <a16:creationId xmlns:a16="http://schemas.microsoft.com/office/drawing/2014/main" id="{5BAB5AD2-EA48-FD31-0CA8-5554A5DF99C1}"/>
              </a:ext>
            </a:extLst>
          </p:cNvPr>
          <p:cNvSpPr txBox="1"/>
          <p:nvPr/>
        </p:nvSpPr>
        <p:spPr>
          <a:xfrm>
            <a:off x="516890" y="1743229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ชื่อ.............................................................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399" name="กล่องข้อความ 398">
            <a:extLst>
              <a:ext uri="{FF2B5EF4-FFF2-40B4-BE49-F238E27FC236}">
                <a16:creationId xmlns:a16="http://schemas.microsoft.com/office/drawing/2014/main" id="{A8B23AA6-9986-1BF9-4731-E21753F6AF8F}"/>
              </a:ext>
            </a:extLst>
          </p:cNvPr>
          <p:cNvSpPr txBox="1"/>
          <p:nvPr/>
        </p:nvSpPr>
        <p:spPr>
          <a:xfrm>
            <a:off x="516890" y="2707107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รหัสวิชา...............................................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 </a:t>
            </a:r>
          </a:p>
        </p:txBody>
      </p:sp>
      <p:sp>
        <p:nvSpPr>
          <p:cNvPr id="362" name="กล่องข้อความ 361">
            <a:extLst>
              <a:ext uri="{FF2B5EF4-FFF2-40B4-BE49-F238E27FC236}">
                <a16:creationId xmlns:a16="http://schemas.microsoft.com/office/drawing/2014/main" id="{EEB17CD1-C679-6D6E-EB9F-3414F4B45D06}"/>
              </a:ext>
            </a:extLst>
          </p:cNvPr>
          <p:cNvSpPr txBox="1"/>
          <p:nvPr/>
        </p:nvSpPr>
        <p:spPr>
          <a:xfrm>
            <a:off x="497170" y="2190485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ชั้น.....................................เลขที่...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</a:t>
            </a:r>
          </a:p>
        </p:txBody>
      </p:sp>
      <p:grpSp>
        <p:nvGrpSpPr>
          <p:cNvPr id="246" name="กลุ่ม 288">
            <a:extLst>
              <a:ext uri="{FF2B5EF4-FFF2-40B4-BE49-F238E27FC236}">
                <a16:creationId xmlns:a16="http://schemas.microsoft.com/office/drawing/2014/main" id="{C061196A-72C2-C9C1-D786-5E0F312957AF}"/>
              </a:ext>
            </a:extLst>
          </p:cNvPr>
          <p:cNvGrpSpPr/>
          <p:nvPr/>
        </p:nvGrpSpPr>
        <p:grpSpPr>
          <a:xfrm>
            <a:off x="4446270" y="4153204"/>
            <a:ext cx="450215" cy="5383532"/>
            <a:chOff x="2189591" y="1932433"/>
            <a:chExt cx="508000" cy="6073211"/>
          </a:xfrm>
        </p:grpSpPr>
        <p:sp>
          <p:nvSpPr>
            <p:cNvPr id="247" name="กล่องข้อความ 246">
              <a:extLst>
                <a:ext uri="{FF2B5EF4-FFF2-40B4-BE49-F238E27FC236}">
                  <a16:creationId xmlns:a16="http://schemas.microsoft.com/office/drawing/2014/main" id="{27C7BC84-6CED-2436-AD1D-326970DB1185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2189591" y="193243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48" name="กล่องข้อความ 247">
              <a:extLst>
                <a:ext uri="{FF2B5EF4-FFF2-40B4-BE49-F238E27FC236}">
                  <a16:creationId xmlns:a16="http://schemas.microsoft.com/office/drawing/2014/main" id="{DD345550-082A-CDF0-296E-402D652A2039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2189591" y="2224807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49" name="กล่องข้อความ 248">
              <a:extLst>
                <a:ext uri="{FF2B5EF4-FFF2-40B4-BE49-F238E27FC236}">
                  <a16:creationId xmlns:a16="http://schemas.microsoft.com/office/drawing/2014/main" id="{365C1888-B6D0-02F7-6387-8249DE2D08F9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189591" y="252185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0" name="กล่องข้อความ 249">
              <a:extLst>
                <a:ext uri="{FF2B5EF4-FFF2-40B4-BE49-F238E27FC236}">
                  <a16:creationId xmlns:a16="http://schemas.microsoft.com/office/drawing/2014/main" id="{455D6CFA-9CFC-5CD6-FEDF-4D050971E508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2189591" y="281423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1" name="กล่องข้อความ 250">
              <a:extLst>
                <a:ext uri="{FF2B5EF4-FFF2-40B4-BE49-F238E27FC236}">
                  <a16:creationId xmlns:a16="http://schemas.microsoft.com/office/drawing/2014/main" id="{7A360026-33E9-977E-18AC-82C7C6D37A2B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2189591" y="310610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2" name="กล่องข้อความ 251">
              <a:extLst>
                <a:ext uri="{FF2B5EF4-FFF2-40B4-BE49-F238E27FC236}">
                  <a16:creationId xmlns:a16="http://schemas.microsoft.com/office/drawing/2014/main" id="{5FF4D722-7244-645B-A08A-473C31F5D75B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2189591" y="339537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3" name="กล่องข้อความ 252">
              <a:extLst>
                <a:ext uri="{FF2B5EF4-FFF2-40B4-BE49-F238E27FC236}">
                  <a16:creationId xmlns:a16="http://schemas.microsoft.com/office/drawing/2014/main" id="{5FEC3561-F0E8-073E-AFAA-DBBD1DF8D7DF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2189591" y="369034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4" name="กล่องข้อความ 253">
              <a:extLst>
                <a:ext uri="{FF2B5EF4-FFF2-40B4-BE49-F238E27FC236}">
                  <a16:creationId xmlns:a16="http://schemas.microsoft.com/office/drawing/2014/main" id="{BE16659B-0E9D-8B2E-7EDF-300C8CE77F54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2189591" y="397650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5" name="กล่องข้อความ 254">
              <a:extLst>
                <a:ext uri="{FF2B5EF4-FFF2-40B4-BE49-F238E27FC236}">
                  <a16:creationId xmlns:a16="http://schemas.microsoft.com/office/drawing/2014/main" id="{96711C64-3B4B-497F-F6AA-3D3BA0EC2A0D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2189591" y="427148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6" name="กล่องข้อความ 255">
              <a:extLst>
                <a:ext uri="{FF2B5EF4-FFF2-40B4-BE49-F238E27FC236}">
                  <a16:creationId xmlns:a16="http://schemas.microsoft.com/office/drawing/2014/main" id="{79A53304-0C58-5422-D0C2-0F1351D6C71F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2189591" y="456075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7" name="กล่องข้อความ 256">
              <a:extLst>
                <a:ext uri="{FF2B5EF4-FFF2-40B4-BE49-F238E27FC236}">
                  <a16:creationId xmlns:a16="http://schemas.microsoft.com/office/drawing/2014/main" id="{908A8C90-1270-0EA3-D05D-D9CC97AD124C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2189591" y="485261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8" name="กล่องข้อความ 257">
              <a:extLst>
                <a:ext uri="{FF2B5EF4-FFF2-40B4-BE49-F238E27FC236}">
                  <a16:creationId xmlns:a16="http://schemas.microsoft.com/office/drawing/2014/main" id="{6B7C5843-1166-F7DD-1DA3-5DA58635A4D9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2189591" y="5148544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9" name="กล่องข้อความ 258">
              <a:extLst>
                <a:ext uri="{FF2B5EF4-FFF2-40B4-BE49-F238E27FC236}">
                  <a16:creationId xmlns:a16="http://schemas.microsoft.com/office/drawing/2014/main" id="{E3B97463-2523-6F07-7C72-B18D4615EDAA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2189591" y="5440918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0" name="กล่องข้อความ 259">
              <a:extLst>
                <a:ext uri="{FF2B5EF4-FFF2-40B4-BE49-F238E27FC236}">
                  <a16:creationId xmlns:a16="http://schemas.microsoft.com/office/drawing/2014/main" id="{23180A87-4CC3-5665-93E1-8A0807CB0C3A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2189591" y="5738888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1" name="กล่องข้อความ 260">
              <a:extLst>
                <a:ext uri="{FF2B5EF4-FFF2-40B4-BE49-F238E27FC236}">
                  <a16:creationId xmlns:a16="http://schemas.microsoft.com/office/drawing/2014/main" id="{F3F5BEA7-214B-D2A3-CC17-BFEBFCDDDBE4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189591" y="6025160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3" name="กล่องข้อความ 262">
              <a:extLst>
                <a:ext uri="{FF2B5EF4-FFF2-40B4-BE49-F238E27FC236}">
                  <a16:creationId xmlns:a16="http://schemas.microsoft.com/office/drawing/2014/main" id="{F2250BD0-E297-4FCD-B1FB-F92E6D8D5EFA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2189591" y="631803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4" name="กล่องข้อความ 263">
              <a:extLst>
                <a:ext uri="{FF2B5EF4-FFF2-40B4-BE49-F238E27FC236}">
                  <a16:creationId xmlns:a16="http://schemas.microsoft.com/office/drawing/2014/main" id="{5E6539A4-531B-DA38-8294-2ACA180850DF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2189591" y="660431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7" name="กล่องข้อความ 266">
              <a:extLst>
                <a:ext uri="{FF2B5EF4-FFF2-40B4-BE49-F238E27FC236}">
                  <a16:creationId xmlns:a16="http://schemas.microsoft.com/office/drawing/2014/main" id="{B93CD261-CDBA-11B6-B8CC-90A838C1D72F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2189591" y="6902787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8" name="กล่องข้อความ 267">
              <a:extLst>
                <a:ext uri="{FF2B5EF4-FFF2-40B4-BE49-F238E27FC236}">
                  <a16:creationId xmlns:a16="http://schemas.microsoft.com/office/drawing/2014/main" id="{6F786CE3-F989-171F-465F-6593050F85E9}"/>
                </a:ext>
              </a:extLst>
            </p:cNvPr>
            <p:cNvSpPr txBox="1"/>
            <p:nvPr>
              <p:custDataLst>
                <p:tags r:id="rId19"/>
              </p:custDataLst>
            </p:nvPr>
          </p:nvSpPr>
          <p:spPr>
            <a:xfrm>
              <a:off x="2189591" y="7195160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9" name="กล่องข้อความ 268">
              <a:extLst>
                <a:ext uri="{FF2B5EF4-FFF2-40B4-BE49-F238E27FC236}">
                  <a16:creationId xmlns:a16="http://schemas.microsoft.com/office/drawing/2014/main" id="{8984E304-7599-13C8-7D75-D8B0A2B1AC0F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2189591" y="748629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D8164F9A-CD3B-3BD8-C954-BB1BEED10C86}"/>
              </a:ext>
            </a:extLst>
          </p:cNvPr>
          <p:cNvSpPr/>
          <p:nvPr/>
        </p:nvSpPr>
        <p:spPr>
          <a:xfrm>
            <a:off x="981075" y="4193145"/>
            <a:ext cx="1300230" cy="52418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510" name="กลุ่ม 509">
            <a:extLst>
              <a:ext uri="{FF2B5EF4-FFF2-40B4-BE49-F238E27FC236}">
                <a16:creationId xmlns:a16="http://schemas.microsoft.com/office/drawing/2014/main" id="{A466574F-D46F-FBB8-D062-F2DF6898D655}"/>
              </a:ext>
            </a:extLst>
          </p:cNvPr>
          <p:cNvGrpSpPr/>
          <p:nvPr/>
        </p:nvGrpSpPr>
        <p:grpSpPr>
          <a:xfrm>
            <a:off x="3013132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512" name="กลุ่ม 511">
              <a:extLst>
                <a:ext uri="{FF2B5EF4-FFF2-40B4-BE49-F238E27FC236}">
                  <a16:creationId xmlns:a16="http://schemas.microsoft.com/office/drawing/2014/main" id="{3A301968-B917-538D-5C42-0700FF691FB3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62" name="วงรี 661">
                <a:extLst>
                  <a:ext uri="{FF2B5EF4-FFF2-40B4-BE49-F238E27FC236}">
                    <a16:creationId xmlns:a16="http://schemas.microsoft.com/office/drawing/2014/main" id="{78E9D6F1-62F2-C7C3-E7BE-805CEB0F34C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3" name="วงรี 662">
                <a:extLst>
                  <a:ext uri="{FF2B5EF4-FFF2-40B4-BE49-F238E27FC236}">
                    <a16:creationId xmlns:a16="http://schemas.microsoft.com/office/drawing/2014/main" id="{C6C80224-0292-3080-9C2A-E722B60C320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4" name="วงรี 663">
                <a:extLst>
                  <a:ext uri="{FF2B5EF4-FFF2-40B4-BE49-F238E27FC236}">
                    <a16:creationId xmlns:a16="http://schemas.microsoft.com/office/drawing/2014/main" id="{5E795D74-3374-FD58-7B3D-B09C0EAD32A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5" name="วงรี 664">
                <a:extLst>
                  <a:ext uri="{FF2B5EF4-FFF2-40B4-BE49-F238E27FC236}">
                    <a16:creationId xmlns:a16="http://schemas.microsoft.com/office/drawing/2014/main" id="{99799D6D-29D2-2025-55E0-294B15DAAB7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3" name="กลุ่ม 512">
              <a:extLst>
                <a:ext uri="{FF2B5EF4-FFF2-40B4-BE49-F238E27FC236}">
                  <a16:creationId xmlns:a16="http://schemas.microsoft.com/office/drawing/2014/main" id="{048C131C-32B1-42FD-17E3-BFEDCB620311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8" name="วงรี 657">
                <a:extLst>
                  <a:ext uri="{FF2B5EF4-FFF2-40B4-BE49-F238E27FC236}">
                    <a16:creationId xmlns:a16="http://schemas.microsoft.com/office/drawing/2014/main" id="{DB325D10-DC73-4A75-8868-1D2BDB6A6E7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9" name="วงรี 658">
                <a:extLst>
                  <a:ext uri="{FF2B5EF4-FFF2-40B4-BE49-F238E27FC236}">
                    <a16:creationId xmlns:a16="http://schemas.microsoft.com/office/drawing/2014/main" id="{18F812CC-3F3F-AEF1-0D47-E553DA80000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0" name="วงรี 659">
                <a:extLst>
                  <a:ext uri="{FF2B5EF4-FFF2-40B4-BE49-F238E27FC236}">
                    <a16:creationId xmlns:a16="http://schemas.microsoft.com/office/drawing/2014/main" id="{D4D52598-B841-EBBB-B7C6-3382B950FB0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1" name="วงรี 660">
                <a:extLst>
                  <a:ext uri="{FF2B5EF4-FFF2-40B4-BE49-F238E27FC236}">
                    <a16:creationId xmlns:a16="http://schemas.microsoft.com/office/drawing/2014/main" id="{24D77759-D737-0790-8E0E-F873D32BE8D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4" name="กลุ่ม 513">
              <a:extLst>
                <a:ext uri="{FF2B5EF4-FFF2-40B4-BE49-F238E27FC236}">
                  <a16:creationId xmlns:a16="http://schemas.microsoft.com/office/drawing/2014/main" id="{A72DF574-F953-4787-730E-960A182CDE9B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4" name="วงรี 653">
                <a:extLst>
                  <a:ext uri="{FF2B5EF4-FFF2-40B4-BE49-F238E27FC236}">
                    <a16:creationId xmlns:a16="http://schemas.microsoft.com/office/drawing/2014/main" id="{0FA1528F-EB32-EBB3-0D57-214D99C8467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5" name="วงรี 654">
                <a:extLst>
                  <a:ext uri="{FF2B5EF4-FFF2-40B4-BE49-F238E27FC236}">
                    <a16:creationId xmlns:a16="http://schemas.microsoft.com/office/drawing/2014/main" id="{9C302036-746C-1A66-06F0-5F72E20656F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6" name="วงรี 655">
                <a:extLst>
                  <a:ext uri="{FF2B5EF4-FFF2-40B4-BE49-F238E27FC236}">
                    <a16:creationId xmlns:a16="http://schemas.microsoft.com/office/drawing/2014/main" id="{AE4EF9CA-71D8-0F8B-3263-337E1A7355B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7" name="วงรี 656">
                <a:extLst>
                  <a:ext uri="{FF2B5EF4-FFF2-40B4-BE49-F238E27FC236}">
                    <a16:creationId xmlns:a16="http://schemas.microsoft.com/office/drawing/2014/main" id="{09E2E4C6-D0B9-D62F-C8FA-BE611417294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5" name="กลุ่ม 514">
              <a:extLst>
                <a:ext uri="{FF2B5EF4-FFF2-40B4-BE49-F238E27FC236}">
                  <a16:creationId xmlns:a16="http://schemas.microsoft.com/office/drawing/2014/main" id="{7C6F7234-1F49-2B28-99E2-0DF94D2214CC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0" name="วงรี 649">
                <a:extLst>
                  <a:ext uri="{FF2B5EF4-FFF2-40B4-BE49-F238E27FC236}">
                    <a16:creationId xmlns:a16="http://schemas.microsoft.com/office/drawing/2014/main" id="{DF877331-AF5E-ED69-57AE-CA766870BEC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1" name="วงรี 650">
                <a:extLst>
                  <a:ext uri="{FF2B5EF4-FFF2-40B4-BE49-F238E27FC236}">
                    <a16:creationId xmlns:a16="http://schemas.microsoft.com/office/drawing/2014/main" id="{47E5B090-B7F4-6142-5FC4-C61ECF3D85A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2" name="วงรี 651">
                <a:extLst>
                  <a:ext uri="{FF2B5EF4-FFF2-40B4-BE49-F238E27FC236}">
                    <a16:creationId xmlns:a16="http://schemas.microsoft.com/office/drawing/2014/main" id="{73248F54-9B2C-D36F-3C65-52C30A56561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3" name="วงรี 652">
                <a:extLst>
                  <a:ext uri="{FF2B5EF4-FFF2-40B4-BE49-F238E27FC236}">
                    <a16:creationId xmlns:a16="http://schemas.microsoft.com/office/drawing/2014/main" id="{A7144192-AE76-BC19-19D9-DF2DDE7DAEF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6" name="กลุ่ม 515">
              <a:extLst>
                <a:ext uri="{FF2B5EF4-FFF2-40B4-BE49-F238E27FC236}">
                  <a16:creationId xmlns:a16="http://schemas.microsoft.com/office/drawing/2014/main" id="{B345175A-7871-9DF5-07B6-F9B48CF3DA9D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46" name="วงรี 645">
                <a:extLst>
                  <a:ext uri="{FF2B5EF4-FFF2-40B4-BE49-F238E27FC236}">
                    <a16:creationId xmlns:a16="http://schemas.microsoft.com/office/drawing/2014/main" id="{9DD18FFF-1CAB-AE66-0685-4559175ABF8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7" name="วงรี 646">
                <a:extLst>
                  <a:ext uri="{FF2B5EF4-FFF2-40B4-BE49-F238E27FC236}">
                    <a16:creationId xmlns:a16="http://schemas.microsoft.com/office/drawing/2014/main" id="{28A4F0FD-7FA4-B622-AFAC-6BD0E06E51F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8" name="วงรี 647">
                <a:extLst>
                  <a:ext uri="{FF2B5EF4-FFF2-40B4-BE49-F238E27FC236}">
                    <a16:creationId xmlns:a16="http://schemas.microsoft.com/office/drawing/2014/main" id="{F4460CB5-C35B-AB00-EE46-880F1D91B3F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9" name="วงรี 648">
                <a:extLst>
                  <a:ext uri="{FF2B5EF4-FFF2-40B4-BE49-F238E27FC236}">
                    <a16:creationId xmlns:a16="http://schemas.microsoft.com/office/drawing/2014/main" id="{488321F8-86EB-3940-698E-46E3188A176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7" name="กลุ่ม 516">
              <a:extLst>
                <a:ext uri="{FF2B5EF4-FFF2-40B4-BE49-F238E27FC236}">
                  <a16:creationId xmlns:a16="http://schemas.microsoft.com/office/drawing/2014/main" id="{1302A179-74A3-4524-91DC-3A71F97792FF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42" name="วงรี 641">
                <a:extLst>
                  <a:ext uri="{FF2B5EF4-FFF2-40B4-BE49-F238E27FC236}">
                    <a16:creationId xmlns:a16="http://schemas.microsoft.com/office/drawing/2014/main" id="{B43DBD38-63FD-6990-2A3A-0B7247EAA86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3" name="วงรี 642">
                <a:extLst>
                  <a:ext uri="{FF2B5EF4-FFF2-40B4-BE49-F238E27FC236}">
                    <a16:creationId xmlns:a16="http://schemas.microsoft.com/office/drawing/2014/main" id="{19F9EA72-5916-C1E8-8EE2-731B4213B11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4" name="วงรี 643">
                <a:extLst>
                  <a:ext uri="{FF2B5EF4-FFF2-40B4-BE49-F238E27FC236}">
                    <a16:creationId xmlns:a16="http://schemas.microsoft.com/office/drawing/2014/main" id="{82E3E20A-4657-8126-3562-A1C066DEE34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5" name="วงรี 644">
                <a:extLst>
                  <a:ext uri="{FF2B5EF4-FFF2-40B4-BE49-F238E27FC236}">
                    <a16:creationId xmlns:a16="http://schemas.microsoft.com/office/drawing/2014/main" id="{68813797-938C-9AC9-4F7F-917B96D34B1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8" name="กลุ่ม 517">
              <a:extLst>
                <a:ext uri="{FF2B5EF4-FFF2-40B4-BE49-F238E27FC236}">
                  <a16:creationId xmlns:a16="http://schemas.microsoft.com/office/drawing/2014/main" id="{C52F6515-134D-FC5C-6613-F7E19BB15DCE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8" name="วงรี 637">
                <a:extLst>
                  <a:ext uri="{FF2B5EF4-FFF2-40B4-BE49-F238E27FC236}">
                    <a16:creationId xmlns:a16="http://schemas.microsoft.com/office/drawing/2014/main" id="{FBAC0A39-5BA8-F7FC-7331-F40665435D1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9" name="วงรี 638">
                <a:extLst>
                  <a:ext uri="{FF2B5EF4-FFF2-40B4-BE49-F238E27FC236}">
                    <a16:creationId xmlns:a16="http://schemas.microsoft.com/office/drawing/2014/main" id="{67633655-C65C-3498-F8A2-BAF22E860E0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0" name="วงรี 639">
                <a:extLst>
                  <a:ext uri="{FF2B5EF4-FFF2-40B4-BE49-F238E27FC236}">
                    <a16:creationId xmlns:a16="http://schemas.microsoft.com/office/drawing/2014/main" id="{92949552-1CF5-8326-D3F4-6273980FF2D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1" name="วงรี 640">
                <a:extLst>
                  <a:ext uri="{FF2B5EF4-FFF2-40B4-BE49-F238E27FC236}">
                    <a16:creationId xmlns:a16="http://schemas.microsoft.com/office/drawing/2014/main" id="{B134DA8D-4C38-5CE6-8C3E-8B916A2ACBC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9" name="กลุ่ม 518">
              <a:extLst>
                <a:ext uri="{FF2B5EF4-FFF2-40B4-BE49-F238E27FC236}">
                  <a16:creationId xmlns:a16="http://schemas.microsoft.com/office/drawing/2014/main" id="{1D233AF4-62DB-4C95-D202-76C722536537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4" name="วงรี 633">
                <a:extLst>
                  <a:ext uri="{FF2B5EF4-FFF2-40B4-BE49-F238E27FC236}">
                    <a16:creationId xmlns:a16="http://schemas.microsoft.com/office/drawing/2014/main" id="{71B51195-3332-3565-18EE-0173D9265E9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5" name="วงรี 634">
                <a:extLst>
                  <a:ext uri="{FF2B5EF4-FFF2-40B4-BE49-F238E27FC236}">
                    <a16:creationId xmlns:a16="http://schemas.microsoft.com/office/drawing/2014/main" id="{97B70CCF-6F88-9F50-41D6-379BBB7A05A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6" name="วงรี 635">
                <a:extLst>
                  <a:ext uri="{FF2B5EF4-FFF2-40B4-BE49-F238E27FC236}">
                    <a16:creationId xmlns:a16="http://schemas.microsoft.com/office/drawing/2014/main" id="{70D816CA-F4C8-94DB-2D47-0514C5162DA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7" name="วงรี 636">
                <a:extLst>
                  <a:ext uri="{FF2B5EF4-FFF2-40B4-BE49-F238E27FC236}">
                    <a16:creationId xmlns:a16="http://schemas.microsoft.com/office/drawing/2014/main" id="{4322B442-9CEE-3CFF-8CF0-B272BD21888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20" name="กลุ่ม 519">
              <a:extLst>
                <a:ext uri="{FF2B5EF4-FFF2-40B4-BE49-F238E27FC236}">
                  <a16:creationId xmlns:a16="http://schemas.microsoft.com/office/drawing/2014/main" id="{08284147-6E03-89D2-20D0-F1CCA12A1185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0" name="วงรี 629">
                <a:extLst>
                  <a:ext uri="{FF2B5EF4-FFF2-40B4-BE49-F238E27FC236}">
                    <a16:creationId xmlns:a16="http://schemas.microsoft.com/office/drawing/2014/main" id="{770D4813-FC4B-B48D-55BB-719B67E4325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1" name="วงรี 630">
                <a:extLst>
                  <a:ext uri="{FF2B5EF4-FFF2-40B4-BE49-F238E27FC236}">
                    <a16:creationId xmlns:a16="http://schemas.microsoft.com/office/drawing/2014/main" id="{40D7A625-4C23-CD9B-8912-FA24241981C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2" name="วงรี 631">
                <a:extLst>
                  <a:ext uri="{FF2B5EF4-FFF2-40B4-BE49-F238E27FC236}">
                    <a16:creationId xmlns:a16="http://schemas.microsoft.com/office/drawing/2014/main" id="{284DB2B8-08B8-EEC1-E34C-E97FCB299CE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3" name="วงรี 632">
                <a:extLst>
                  <a:ext uri="{FF2B5EF4-FFF2-40B4-BE49-F238E27FC236}">
                    <a16:creationId xmlns:a16="http://schemas.microsoft.com/office/drawing/2014/main" id="{30A00EDA-14B9-1FC2-B58B-86C7E25E6A2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6" name="กลุ่ม 565">
              <a:extLst>
                <a:ext uri="{FF2B5EF4-FFF2-40B4-BE49-F238E27FC236}">
                  <a16:creationId xmlns:a16="http://schemas.microsoft.com/office/drawing/2014/main" id="{99DAF72F-69D4-AE67-A67D-CED56CAA6F4B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26" name="วงรี 625">
                <a:extLst>
                  <a:ext uri="{FF2B5EF4-FFF2-40B4-BE49-F238E27FC236}">
                    <a16:creationId xmlns:a16="http://schemas.microsoft.com/office/drawing/2014/main" id="{0F400DD6-DD38-719D-E14C-BC5F5518EFB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7" name="วงรี 626">
                <a:extLst>
                  <a:ext uri="{FF2B5EF4-FFF2-40B4-BE49-F238E27FC236}">
                    <a16:creationId xmlns:a16="http://schemas.microsoft.com/office/drawing/2014/main" id="{33EBAD88-F715-709E-B874-C377F0B398C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8" name="วงรี 627">
                <a:extLst>
                  <a:ext uri="{FF2B5EF4-FFF2-40B4-BE49-F238E27FC236}">
                    <a16:creationId xmlns:a16="http://schemas.microsoft.com/office/drawing/2014/main" id="{A5C79524-609B-2B55-F0DB-0FAC2F4D0B3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9" name="วงรี 628">
                <a:extLst>
                  <a:ext uri="{FF2B5EF4-FFF2-40B4-BE49-F238E27FC236}">
                    <a16:creationId xmlns:a16="http://schemas.microsoft.com/office/drawing/2014/main" id="{B59F4BF9-5CFD-7B99-CFD8-63600FD5DDA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7" name="กลุ่ม 566">
              <a:extLst>
                <a:ext uri="{FF2B5EF4-FFF2-40B4-BE49-F238E27FC236}">
                  <a16:creationId xmlns:a16="http://schemas.microsoft.com/office/drawing/2014/main" id="{C8FC8539-CD23-257C-F25D-887321EC2F7D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22" name="วงรี 621">
                <a:extLst>
                  <a:ext uri="{FF2B5EF4-FFF2-40B4-BE49-F238E27FC236}">
                    <a16:creationId xmlns:a16="http://schemas.microsoft.com/office/drawing/2014/main" id="{DE1010E1-A94F-8C10-B524-6175B22F688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3" name="วงรี 622">
                <a:extLst>
                  <a:ext uri="{FF2B5EF4-FFF2-40B4-BE49-F238E27FC236}">
                    <a16:creationId xmlns:a16="http://schemas.microsoft.com/office/drawing/2014/main" id="{14284CDD-6D2D-47D7-E114-BE77B26DF74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4" name="วงรี 623">
                <a:extLst>
                  <a:ext uri="{FF2B5EF4-FFF2-40B4-BE49-F238E27FC236}">
                    <a16:creationId xmlns:a16="http://schemas.microsoft.com/office/drawing/2014/main" id="{54CDA9F2-F475-D863-609E-CBBE842E921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5" name="วงรี 624">
                <a:extLst>
                  <a:ext uri="{FF2B5EF4-FFF2-40B4-BE49-F238E27FC236}">
                    <a16:creationId xmlns:a16="http://schemas.microsoft.com/office/drawing/2014/main" id="{F7929EA9-CC18-C805-3367-EE078C3C005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8" name="กลุ่ม 567">
              <a:extLst>
                <a:ext uri="{FF2B5EF4-FFF2-40B4-BE49-F238E27FC236}">
                  <a16:creationId xmlns:a16="http://schemas.microsoft.com/office/drawing/2014/main" id="{F39452CB-B620-D775-088A-8997BD29DD18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18" name="วงรี 617">
                <a:extLst>
                  <a:ext uri="{FF2B5EF4-FFF2-40B4-BE49-F238E27FC236}">
                    <a16:creationId xmlns:a16="http://schemas.microsoft.com/office/drawing/2014/main" id="{DE680697-C9C2-4EC2-1EAF-1759FC031C3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9" name="วงรี 618">
                <a:extLst>
                  <a:ext uri="{FF2B5EF4-FFF2-40B4-BE49-F238E27FC236}">
                    <a16:creationId xmlns:a16="http://schemas.microsoft.com/office/drawing/2014/main" id="{DCD19DC5-0C3D-F251-8D6E-364E606BBAD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0" name="วงรี 619">
                <a:extLst>
                  <a:ext uri="{FF2B5EF4-FFF2-40B4-BE49-F238E27FC236}">
                    <a16:creationId xmlns:a16="http://schemas.microsoft.com/office/drawing/2014/main" id="{FE09186B-1FC9-5A06-277E-C768555830D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1" name="วงรี 620">
                <a:extLst>
                  <a:ext uri="{FF2B5EF4-FFF2-40B4-BE49-F238E27FC236}">
                    <a16:creationId xmlns:a16="http://schemas.microsoft.com/office/drawing/2014/main" id="{4E03FF7F-32E7-7CE9-0DE6-CB51B69138C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9" name="กลุ่ม 568">
              <a:extLst>
                <a:ext uri="{FF2B5EF4-FFF2-40B4-BE49-F238E27FC236}">
                  <a16:creationId xmlns:a16="http://schemas.microsoft.com/office/drawing/2014/main" id="{01406174-2A75-1DBE-C4A9-074B2B0476D5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9" name="วงรี 608">
                <a:extLst>
                  <a:ext uri="{FF2B5EF4-FFF2-40B4-BE49-F238E27FC236}">
                    <a16:creationId xmlns:a16="http://schemas.microsoft.com/office/drawing/2014/main" id="{4CD2F662-A394-98ED-445D-5B06C6A9E3A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5" name="วงรี 614">
                <a:extLst>
                  <a:ext uri="{FF2B5EF4-FFF2-40B4-BE49-F238E27FC236}">
                    <a16:creationId xmlns:a16="http://schemas.microsoft.com/office/drawing/2014/main" id="{77A99C0C-E87B-9E88-C8E3-27B8BF52F40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6" name="วงรี 615">
                <a:extLst>
                  <a:ext uri="{FF2B5EF4-FFF2-40B4-BE49-F238E27FC236}">
                    <a16:creationId xmlns:a16="http://schemas.microsoft.com/office/drawing/2014/main" id="{9CAD2894-1BBC-5411-8A25-BF598E0285F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7" name="วงรี 616">
                <a:extLst>
                  <a:ext uri="{FF2B5EF4-FFF2-40B4-BE49-F238E27FC236}">
                    <a16:creationId xmlns:a16="http://schemas.microsoft.com/office/drawing/2014/main" id="{91C18811-908D-44A2-4506-F58945607B4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0" name="กลุ่ม 569">
              <a:extLst>
                <a:ext uri="{FF2B5EF4-FFF2-40B4-BE49-F238E27FC236}">
                  <a16:creationId xmlns:a16="http://schemas.microsoft.com/office/drawing/2014/main" id="{AEA3CED5-0270-2453-C20B-78218C3B68C1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1" name="วงรี 600">
                <a:extLst>
                  <a:ext uri="{FF2B5EF4-FFF2-40B4-BE49-F238E27FC236}">
                    <a16:creationId xmlns:a16="http://schemas.microsoft.com/office/drawing/2014/main" id="{956B5C89-6C31-9AAF-A7DA-AFDFDA1225B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6" name="วงรี 605">
                <a:extLst>
                  <a:ext uri="{FF2B5EF4-FFF2-40B4-BE49-F238E27FC236}">
                    <a16:creationId xmlns:a16="http://schemas.microsoft.com/office/drawing/2014/main" id="{18C19DA2-8665-37EB-586A-928793CA477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7" name="วงรี 606">
                <a:extLst>
                  <a:ext uri="{FF2B5EF4-FFF2-40B4-BE49-F238E27FC236}">
                    <a16:creationId xmlns:a16="http://schemas.microsoft.com/office/drawing/2014/main" id="{E741742E-4EBA-B62F-8AC0-FE6D6D92E87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8" name="วงรี 607">
                <a:extLst>
                  <a:ext uri="{FF2B5EF4-FFF2-40B4-BE49-F238E27FC236}">
                    <a16:creationId xmlns:a16="http://schemas.microsoft.com/office/drawing/2014/main" id="{9A5FBA0D-4C61-9EA6-C0F8-CAB688E53CA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1" name="กลุ่ม 570">
              <a:extLst>
                <a:ext uri="{FF2B5EF4-FFF2-40B4-BE49-F238E27FC236}">
                  <a16:creationId xmlns:a16="http://schemas.microsoft.com/office/drawing/2014/main" id="{F1D2EA2F-F60C-2F89-2633-D2E2D22EA842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97" name="วงรี 596">
                <a:extLst>
                  <a:ext uri="{FF2B5EF4-FFF2-40B4-BE49-F238E27FC236}">
                    <a16:creationId xmlns:a16="http://schemas.microsoft.com/office/drawing/2014/main" id="{D6118A6B-8D98-F2D2-D7C3-1E31922924D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8" name="วงรี 597">
                <a:extLst>
                  <a:ext uri="{FF2B5EF4-FFF2-40B4-BE49-F238E27FC236}">
                    <a16:creationId xmlns:a16="http://schemas.microsoft.com/office/drawing/2014/main" id="{014F4A49-0339-F337-372E-29247726A38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9" name="วงรี 598">
                <a:extLst>
                  <a:ext uri="{FF2B5EF4-FFF2-40B4-BE49-F238E27FC236}">
                    <a16:creationId xmlns:a16="http://schemas.microsoft.com/office/drawing/2014/main" id="{4ACFF738-E392-1B6C-6D5F-207A6DFFA3C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0" name="วงรี 599">
                <a:extLst>
                  <a:ext uri="{FF2B5EF4-FFF2-40B4-BE49-F238E27FC236}">
                    <a16:creationId xmlns:a16="http://schemas.microsoft.com/office/drawing/2014/main" id="{F250EEE4-3089-5EE1-5DA6-A0EA0FA67DA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2" name="กลุ่ม 571">
              <a:extLst>
                <a:ext uri="{FF2B5EF4-FFF2-40B4-BE49-F238E27FC236}">
                  <a16:creationId xmlns:a16="http://schemas.microsoft.com/office/drawing/2014/main" id="{ECB8A6D2-A8C1-271A-443C-542E057141B6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93" name="วงรี 592">
                <a:extLst>
                  <a:ext uri="{FF2B5EF4-FFF2-40B4-BE49-F238E27FC236}">
                    <a16:creationId xmlns:a16="http://schemas.microsoft.com/office/drawing/2014/main" id="{9C3DA281-6597-8202-D11E-B712E463D74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4" name="วงรี 593">
                <a:extLst>
                  <a:ext uri="{FF2B5EF4-FFF2-40B4-BE49-F238E27FC236}">
                    <a16:creationId xmlns:a16="http://schemas.microsoft.com/office/drawing/2014/main" id="{F8FA59A3-CCCA-8670-249F-AB0A96775EF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5" name="วงรี 594">
                <a:extLst>
                  <a:ext uri="{FF2B5EF4-FFF2-40B4-BE49-F238E27FC236}">
                    <a16:creationId xmlns:a16="http://schemas.microsoft.com/office/drawing/2014/main" id="{C164B068-590F-6EF9-D75D-D194F7F92B8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6" name="วงรี 595">
                <a:extLst>
                  <a:ext uri="{FF2B5EF4-FFF2-40B4-BE49-F238E27FC236}">
                    <a16:creationId xmlns:a16="http://schemas.microsoft.com/office/drawing/2014/main" id="{5494878D-2645-429C-E77F-0D6D800AEA2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3" name="กลุ่ม 572">
              <a:extLst>
                <a:ext uri="{FF2B5EF4-FFF2-40B4-BE49-F238E27FC236}">
                  <a16:creationId xmlns:a16="http://schemas.microsoft.com/office/drawing/2014/main" id="{8669F656-6EBB-4B17-1CEC-6EE8756746D3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9" name="วงรี 588">
                <a:extLst>
                  <a:ext uri="{FF2B5EF4-FFF2-40B4-BE49-F238E27FC236}">
                    <a16:creationId xmlns:a16="http://schemas.microsoft.com/office/drawing/2014/main" id="{6971B541-BE48-994A-4D84-A0440B56F90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0" name="วงรี 589">
                <a:extLst>
                  <a:ext uri="{FF2B5EF4-FFF2-40B4-BE49-F238E27FC236}">
                    <a16:creationId xmlns:a16="http://schemas.microsoft.com/office/drawing/2014/main" id="{9691A82F-FDA3-1E93-64FD-80AA3B11D7A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1" name="วงรี 590">
                <a:extLst>
                  <a:ext uri="{FF2B5EF4-FFF2-40B4-BE49-F238E27FC236}">
                    <a16:creationId xmlns:a16="http://schemas.microsoft.com/office/drawing/2014/main" id="{20F49F02-D253-F024-B0A2-A01ED69C547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2" name="วงรี 591">
                <a:extLst>
                  <a:ext uri="{FF2B5EF4-FFF2-40B4-BE49-F238E27FC236}">
                    <a16:creationId xmlns:a16="http://schemas.microsoft.com/office/drawing/2014/main" id="{5389B237-FC84-122D-E5F4-C4B1E52AB3C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4" name="กลุ่ม 573">
              <a:extLst>
                <a:ext uri="{FF2B5EF4-FFF2-40B4-BE49-F238E27FC236}">
                  <a16:creationId xmlns:a16="http://schemas.microsoft.com/office/drawing/2014/main" id="{8E566588-B280-D761-1F3B-88C617836B8A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5" name="วงรี 584">
                <a:extLst>
                  <a:ext uri="{FF2B5EF4-FFF2-40B4-BE49-F238E27FC236}">
                    <a16:creationId xmlns:a16="http://schemas.microsoft.com/office/drawing/2014/main" id="{3ED7676F-BBAF-7083-7109-F2195351F05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6" name="วงรี 585">
                <a:extLst>
                  <a:ext uri="{FF2B5EF4-FFF2-40B4-BE49-F238E27FC236}">
                    <a16:creationId xmlns:a16="http://schemas.microsoft.com/office/drawing/2014/main" id="{4AD121D1-1E7D-177A-0ECD-7A41B5B3D02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7" name="วงรี 586">
                <a:extLst>
                  <a:ext uri="{FF2B5EF4-FFF2-40B4-BE49-F238E27FC236}">
                    <a16:creationId xmlns:a16="http://schemas.microsoft.com/office/drawing/2014/main" id="{0352FCC0-5AC3-AF2B-51E5-B1125FFA328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8" name="วงรี 587">
                <a:extLst>
                  <a:ext uri="{FF2B5EF4-FFF2-40B4-BE49-F238E27FC236}">
                    <a16:creationId xmlns:a16="http://schemas.microsoft.com/office/drawing/2014/main" id="{E8268694-05AE-0DE6-39E0-D04D904EB30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5" name="กลุ่ม 574">
              <a:extLst>
                <a:ext uri="{FF2B5EF4-FFF2-40B4-BE49-F238E27FC236}">
                  <a16:creationId xmlns:a16="http://schemas.microsoft.com/office/drawing/2014/main" id="{4DDAA2C0-582E-144B-6469-DDAADB91AC55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1" name="วงรี 580">
                <a:extLst>
                  <a:ext uri="{FF2B5EF4-FFF2-40B4-BE49-F238E27FC236}">
                    <a16:creationId xmlns:a16="http://schemas.microsoft.com/office/drawing/2014/main" id="{225EED31-DC7E-13E7-C2A2-E5238859BA3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2" name="วงรี 581">
                <a:extLst>
                  <a:ext uri="{FF2B5EF4-FFF2-40B4-BE49-F238E27FC236}">
                    <a16:creationId xmlns:a16="http://schemas.microsoft.com/office/drawing/2014/main" id="{26710B23-B66B-491D-A878-39D7E1A669E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3" name="วงรี 582">
                <a:extLst>
                  <a:ext uri="{FF2B5EF4-FFF2-40B4-BE49-F238E27FC236}">
                    <a16:creationId xmlns:a16="http://schemas.microsoft.com/office/drawing/2014/main" id="{A05E6478-906E-422D-C5AE-FCCA5015DD8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4" name="วงรี 583">
                <a:extLst>
                  <a:ext uri="{FF2B5EF4-FFF2-40B4-BE49-F238E27FC236}">
                    <a16:creationId xmlns:a16="http://schemas.microsoft.com/office/drawing/2014/main" id="{4D141085-4F2D-08CB-A23C-3D8830CE50A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6" name="กลุ่ม 575">
              <a:extLst>
                <a:ext uri="{FF2B5EF4-FFF2-40B4-BE49-F238E27FC236}">
                  <a16:creationId xmlns:a16="http://schemas.microsoft.com/office/drawing/2014/main" id="{DAC654C9-A049-9EE2-6F2E-05BD5FDF1552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77" name="วงรี 576">
                <a:extLst>
                  <a:ext uri="{FF2B5EF4-FFF2-40B4-BE49-F238E27FC236}">
                    <a16:creationId xmlns:a16="http://schemas.microsoft.com/office/drawing/2014/main" id="{1A39EE97-4BE4-DD17-F64C-328C76ECF2F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78" name="วงรี 577">
                <a:extLst>
                  <a:ext uri="{FF2B5EF4-FFF2-40B4-BE49-F238E27FC236}">
                    <a16:creationId xmlns:a16="http://schemas.microsoft.com/office/drawing/2014/main" id="{CC7D5B0B-3BE3-ECD5-8C59-B846A16128E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79" name="วงรี 578">
                <a:extLst>
                  <a:ext uri="{FF2B5EF4-FFF2-40B4-BE49-F238E27FC236}">
                    <a16:creationId xmlns:a16="http://schemas.microsoft.com/office/drawing/2014/main" id="{DF0DFD7C-7A3C-B529-FEEA-6C2EFE0BAC9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0" name="วงรี 579">
                <a:extLst>
                  <a:ext uri="{FF2B5EF4-FFF2-40B4-BE49-F238E27FC236}">
                    <a16:creationId xmlns:a16="http://schemas.microsoft.com/office/drawing/2014/main" id="{C9BD23B4-6D5E-9AEA-0FE6-D8B775CC615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666" name="กลุ่ม 665">
            <a:extLst>
              <a:ext uri="{FF2B5EF4-FFF2-40B4-BE49-F238E27FC236}">
                <a16:creationId xmlns:a16="http://schemas.microsoft.com/office/drawing/2014/main" id="{08AA764D-B94D-34C1-EDC4-487178466AC6}"/>
              </a:ext>
            </a:extLst>
          </p:cNvPr>
          <p:cNvGrpSpPr/>
          <p:nvPr/>
        </p:nvGrpSpPr>
        <p:grpSpPr>
          <a:xfrm>
            <a:off x="2977957" y="3658953"/>
            <a:ext cx="1219200" cy="653500"/>
            <a:chOff x="742782" y="1322121"/>
            <a:chExt cx="1373990" cy="736499"/>
          </a:xfrm>
        </p:grpSpPr>
        <p:grpSp>
          <p:nvGrpSpPr>
            <p:cNvPr id="667" name="กลุ่ม 666">
              <a:extLst>
                <a:ext uri="{FF2B5EF4-FFF2-40B4-BE49-F238E27FC236}">
                  <a16:creationId xmlns:a16="http://schemas.microsoft.com/office/drawing/2014/main" id="{6E6094C4-A3B5-4C64-82FA-16846E3DAA01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673" name="กล่องข้อความ 672">
                <a:extLst>
                  <a:ext uri="{FF2B5EF4-FFF2-40B4-BE49-F238E27FC236}">
                    <a16:creationId xmlns:a16="http://schemas.microsoft.com/office/drawing/2014/main" id="{910267B9-1E98-78B9-F265-20C21EABF9CA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674" name="กล่องข้อความ 673">
                <a:extLst>
                  <a:ext uri="{FF2B5EF4-FFF2-40B4-BE49-F238E27FC236}">
                    <a16:creationId xmlns:a16="http://schemas.microsoft.com/office/drawing/2014/main" id="{7305CC67-E87B-89B3-AE5D-54C4F4208045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675" name="กล่องข้อความ 674">
                <a:extLst>
                  <a:ext uri="{FF2B5EF4-FFF2-40B4-BE49-F238E27FC236}">
                    <a16:creationId xmlns:a16="http://schemas.microsoft.com/office/drawing/2014/main" id="{287192B1-76F2-8224-958F-BB45C78730EC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676" name="กล่องข้อความ 675">
                <a:extLst>
                  <a:ext uri="{FF2B5EF4-FFF2-40B4-BE49-F238E27FC236}">
                    <a16:creationId xmlns:a16="http://schemas.microsoft.com/office/drawing/2014/main" id="{FA56B0FE-FF10-E2CA-375D-9CCDA6960AB1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668" name="กลุ่ม 667">
              <a:extLst>
                <a:ext uri="{FF2B5EF4-FFF2-40B4-BE49-F238E27FC236}">
                  <a16:creationId xmlns:a16="http://schemas.microsoft.com/office/drawing/2014/main" id="{0FB3890A-9D0B-E820-29F6-F23E374FFBC8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669" name="กล่องข้อความ 668">
                <a:extLst>
                  <a:ext uri="{FF2B5EF4-FFF2-40B4-BE49-F238E27FC236}">
                    <a16:creationId xmlns:a16="http://schemas.microsoft.com/office/drawing/2014/main" id="{23AB4F5B-36F5-55C0-E131-40EBFBE81918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0" name="กล่องข้อความ 669">
                <a:extLst>
                  <a:ext uri="{FF2B5EF4-FFF2-40B4-BE49-F238E27FC236}">
                    <a16:creationId xmlns:a16="http://schemas.microsoft.com/office/drawing/2014/main" id="{FC5C01E3-C235-B7C4-1178-FC5F58489072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1" name="กล่องข้อความ 670">
                <a:extLst>
                  <a:ext uri="{FF2B5EF4-FFF2-40B4-BE49-F238E27FC236}">
                    <a16:creationId xmlns:a16="http://schemas.microsoft.com/office/drawing/2014/main" id="{A1A23752-E74D-A094-CB2D-4DC55874619E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2" name="กล่องข้อความ 671">
                <a:extLst>
                  <a:ext uri="{FF2B5EF4-FFF2-40B4-BE49-F238E27FC236}">
                    <a16:creationId xmlns:a16="http://schemas.microsoft.com/office/drawing/2014/main" id="{1F759A37-27B0-6472-1898-1CA5AFD229EF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702" name="สี่เหลี่ยมผืนผ้า 701">
            <a:extLst>
              <a:ext uri="{FF2B5EF4-FFF2-40B4-BE49-F238E27FC236}">
                <a16:creationId xmlns:a16="http://schemas.microsoft.com/office/drawing/2014/main" id="{4CCB4D11-8176-0A95-52E3-61D57DEAF6FC}"/>
              </a:ext>
            </a:extLst>
          </p:cNvPr>
          <p:cNvSpPr/>
          <p:nvPr/>
        </p:nvSpPr>
        <p:spPr>
          <a:xfrm>
            <a:off x="2929062" y="4193146"/>
            <a:ext cx="1300230" cy="5241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03" name="กลุ่ม 702">
            <a:extLst>
              <a:ext uri="{FF2B5EF4-FFF2-40B4-BE49-F238E27FC236}">
                <a16:creationId xmlns:a16="http://schemas.microsoft.com/office/drawing/2014/main" id="{3A9DA6FF-EF2D-CC3A-EE72-C4A9A506E240}"/>
              </a:ext>
            </a:extLst>
          </p:cNvPr>
          <p:cNvGrpSpPr/>
          <p:nvPr/>
        </p:nvGrpSpPr>
        <p:grpSpPr>
          <a:xfrm>
            <a:off x="4952992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704" name="กลุ่ม 703">
              <a:extLst>
                <a:ext uri="{FF2B5EF4-FFF2-40B4-BE49-F238E27FC236}">
                  <a16:creationId xmlns:a16="http://schemas.microsoft.com/office/drawing/2014/main" id="{39A9F3B1-0FEA-CC8F-557D-2BD2F83B60D2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902" name="วงรี 901">
                <a:extLst>
                  <a:ext uri="{FF2B5EF4-FFF2-40B4-BE49-F238E27FC236}">
                    <a16:creationId xmlns:a16="http://schemas.microsoft.com/office/drawing/2014/main" id="{BCC53B5E-DD78-6A7B-81A7-06E3CDEAA49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3" name="วงรี 902">
                <a:extLst>
                  <a:ext uri="{FF2B5EF4-FFF2-40B4-BE49-F238E27FC236}">
                    <a16:creationId xmlns:a16="http://schemas.microsoft.com/office/drawing/2014/main" id="{06161A9F-FCC4-98AB-578A-12F3CBD1230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4" name="วงรี 903">
                <a:extLst>
                  <a:ext uri="{FF2B5EF4-FFF2-40B4-BE49-F238E27FC236}">
                    <a16:creationId xmlns:a16="http://schemas.microsoft.com/office/drawing/2014/main" id="{173AE6CC-3AE5-199D-E9F7-ECF6552F6DD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5" name="วงรี 904">
                <a:extLst>
                  <a:ext uri="{FF2B5EF4-FFF2-40B4-BE49-F238E27FC236}">
                    <a16:creationId xmlns:a16="http://schemas.microsoft.com/office/drawing/2014/main" id="{1725953D-217D-9B2D-5DF6-F4CB7A291C6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5" name="กลุ่ม 704">
              <a:extLst>
                <a:ext uri="{FF2B5EF4-FFF2-40B4-BE49-F238E27FC236}">
                  <a16:creationId xmlns:a16="http://schemas.microsoft.com/office/drawing/2014/main" id="{705CB88C-604C-9680-BEC1-ADD4193E767B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8" name="วงรี 897">
                <a:extLst>
                  <a:ext uri="{FF2B5EF4-FFF2-40B4-BE49-F238E27FC236}">
                    <a16:creationId xmlns:a16="http://schemas.microsoft.com/office/drawing/2014/main" id="{14A863C4-7100-6F67-96F8-37DF759085A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9" name="วงรี 898">
                <a:extLst>
                  <a:ext uri="{FF2B5EF4-FFF2-40B4-BE49-F238E27FC236}">
                    <a16:creationId xmlns:a16="http://schemas.microsoft.com/office/drawing/2014/main" id="{B44EA584-24AF-A238-0BC9-7FC71A32735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0" name="วงรี 899">
                <a:extLst>
                  <a:ext uri="{FF2B5EF4-FFF2-40B4-BE49-F238E27FC236}">
                    <a16:creationId xmlns:a16="http://schemas.microsoft.com/office/drawing/2014/main" id="{38AD4662-162B-BB68-E459-E26955550C3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1" name="วงรี 900">
                <a:extLst>
                  <a:ext uri="{FF2B5EF4-FFF2-40B4-BE49-F238E27FC236}">
                    <a16:creationId xmlns:a16="http://schemas.microsoft.com/office/drawing/2014/main" id="{6E0AAA45-04AC-671B-4936-04A538E9DCA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6" name="กลุ่ม 705">
              <a:extLst>
                <a:ext uri="{FF2B5EF4-FFF2-40B4-BE49-F238E27FC236}">
                  <a16:creationId xmlns:a16="http://schemas.microsoft.com/office/drawing/2014/main" id="{9A3A4AED-8BCF-9184-DAE1-FF1D2D848CFB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4" name="วงรี 893">
                <a:extLst>
                  <a:ext uri="{FF2B5EF4-FFF2-40B4-BE49-F238E27FC236}">
                    <a16:creationId xmlns:a16="http://schemas.microsoft.com/office/drawing/2014/main" id="{F4ACED0A-C5E5-F54B-8FD0-6EF880BF817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5" name="วงรี 894">
                <a:extLst>
                  <a:ext uri="{FF2B5EF4-FFF2-40B4-BE49-F238E27FC236}">
                    <a16:creationId xmlns:a16="http://schemas.microsoft.com/office/drawing/2014/main" id="{F8555DD0-78F2-2B0C-5D1F-8699B3D4057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6" name="วงรี 895">
                <a:extLst>
                  <a:ext uri="{FF2B5EF4-FFF2-40B4-BE49-F238E27FC236}">
                    <a16:creationId xmlns:a16="http://schemas.microsoft.com/office/drawing/2014/main" id="{FD0AD7F3-81AA-E723-1571-45087AD5180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7" name="วงรี 896">
                <a:extLst>
                  <a:ext uri="{FF2B5EF4-FFF2-40B4-BE49-F238E27FC236}">
                    <a16:creationId xmlns:a16="http://schemas.microsoft.com/office/drawing/2014/main" id="{DB4B531F-4BD9-328C-B6DC-958E2BB4CD1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7" name="กลุ่ม 706">
              <a:extLst>
                <a:ext uri="{FF2B5EF4-FFF2-40B4-BE49-F238E27FC236}">
                  <a16:creationId xmlns:a16="http://schemas.microsoft.com/office/drawing/2014/main" id="{99447DCB-195B-982A-F3EA-0CAD93274C65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0" name="วงรี 889">
                <a:extLst>
                  <a:ext uri="{FF2B5EF4-FFF2-40B4-BE49-F238E27FC236}">
                    <a16:creationId xmlns:a16="http://schemas.microsoft.com/office/drawing/2014/main" id="{902FB62A-4F6D-4484-D808-0D9DC127E4E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1" name="วงรี 890">
                <a:extLst>
                  <a:ext uri="{FF2B5EF4-FFF2-40B4-BE49-F238E27FC236}">
                    <a16:creationId xmlns:a16="http://schemas.microsoft.com/office/drawing/2014/main" id="{D835D422-AB45-71A1-D4B5-161A3C2F03F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2" name="วงรี 891">
                <a:extLst>
                  <a:ext uri="{FF2B5EF4-FFF2-40B4-BE49-F238E27FC236}">
                    <a16:creationId xmlns:a16="http://schemas.microsoft.com/office/drawing/2014/main" id="{A06C4EDC-99B1-4497-6685-7202DFCBEFE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3" name="วงรี 892">
                <a:extLst>
                  <a:ext uri="{FF2B5EF4-FFF2-40B4-BE49-F238E27FC236}">
                    <a16:creationId xmlns:a16="http://schemas.microsoft.com/office/drawing/2014/main" id="{E51E35AF-4B96-DCE9-E026-5CFD33C14FF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8" name="กลุ่ม 707">
              <a:extLst>
                <a:ext uri="{FF2B5EF4-FFF2-40B4-BE49-F238E27FC236}">
                  <a16:creationId xmlns:a16="http://schemas.microsoft.com/office/drawing/2014/main" id="{4F6E186C-610D-DDC6-764F-C1D555309B8E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86" name="วงรี 885">
                <a:extLst>
                  <a:ext uri="{FF2B5EF4-FFF2-40B4-BE49-F238E27FC236}">
                    <a16:creationId xmlns:a16="http://schemas.microsoft.com/office/drawing/2014/main" id="{6AFAD386-EEF3-7DFB-F363-F3AF57A4DDA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7" name="วงรี 886">
                <a:extLst>
                  <a:ext uri="{FF2B5EF4-FFF2-40B4-BE49-F238E27FC236}">
                    <a16:creationId xmlns:a16="http://schemas.microsoft.com/office/drawing/2014/main" id="{8B62F304-93E2-7E9C-E648-A8A2E45697F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8" name="วงรี 887">
                <a:extLst>
                  <a:ext uri="{FF2B5EF4-FFF2-40B4-BE49-F238E27FC236}">
                    <a16:creationId xmlns:a16="http://schemas.microsoft.com/office/drawing/2014/main" id="{8804113F-CBFC-C68D-7E18-7BB4C8F3EAA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9" name="วงรี 888">
                <a:extLst>
                  <a:ext uri="{FF2B5EF4-FFF2-40B4-BE49-F238E27FC236}">
                    <a16:creationId xmlns:a16="http://schemas.microsoft.com/office/drawing/2014/main" id="{FEA71851-1208-06D5-E224-78BCB1CE581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9" name="กลุ่ม 708">
              <a:extLst>
                <a:ext uri="{FF2B5EF4-FFF2-40B4-BE49-F238E27FC236}">
                  <a16:creationId xmlns:a16="http://schemas.microsoft.com/office/drawing/2014/main" id="{2565330B-909D-57E6-3698-3BF4C250810B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82" name="วงรี 881">
                <a:extLst>
                  <a:ext uri="{FF2B5EF4-FFF2-40B4-BE49-F238E27FC236}">
                    <a16:creationId xmlns:a16="http://schemas.microsoft.com/office/drawing/2014/main" id="{6F4ADBD6-4582-B89F-94FF-D071E9555B5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3" name="วงรี 882">
                <a:extLst>
                  <a:ext uri="{FF2B5EF4-FFF2-40B4-BE49-F238E27FC236}">
                    <a16:creationId xmlns:a16="http://schemas.microsoft.com/office/drawing/2014/main" id="{CE7682C6-CB07-1B76-EEAB-7A628D7F102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4" name="วงรี 883">
                <a:extLst>
                  <a:ext uri="{FF2B5EF4-FFF2-40B4-BE49-F238E27FC236}">
                    <a16:creationId xmlns:a16="http://schemas.microsoft.com/office/drawing/2014/main" id="{A5B56ABE-3B3C-0509-129A-E0577FC19EA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5" name="วงรี 884">
                <a:extLst>
                  <a:ext uri="{FF2B5EF4-FFF2-40B4-BE49-F238E27FC236}">
                    <a16:creationId xmlns:a16="http://schemas.microsoft.com/office/drawing/2014/main" id="{9D98FDEA-8CD1-8F8A-E376-A4014A87E2B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0" name="กลุ่ม 709">
              <a:extLst>
                <a:ext uri="{FF2B5EF4-FFF2-40B4-BE49-F238E27FC236}">
                  <a16:creationId xmlns:a16="http://schemas.microsoft.com/office/drawing/2014/main" id="{08489AF6-8EEF-EDEE-3AB1-57302E86CBA3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8" name="วงรี 877">
                <a:extLst>
                  <a:ext uri="{FF2B5EF4-FFF2-40B4-BE49-F238E27FC236}">
                    <a16:creationId xmlns:a16="http://schemas.microsoft.com/office/drawing/2014/main" id="{B017961A-AA2B-4465-3831-4EFB471C5A8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9" name="วงรี 878">
                <a:extLst>
                  <a:ext uri="{FF2B5EF4-FFF2-40B4-BE49-F238E27FC236}">
                    <a16:creationId xmlns:a16="http://schemas.microsoft.com/office/drawing/2014/main" id="{00F6A6ED-90BB-C02E-CEDD-B7EC4DB0E85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0" name="วงรี 879">
                <a:extLst>
                  <a:ext uri="{FF2B5EF4-FFF2-40B4-BE49-F238E27FC236}">
                    <a16:creationId xmlns:a16="http://schemas.microsoft.com/office/drawing/2014/main" id="{AECA3597-0D80-914E-6FE2-58AA7FEA99C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1" name="วงรี 880">
                <a:extLst>
                  <a:ext uri="{FF2B5EF4-FFF2-40B4-BE49-F238E27FC236}">
                    <a16:creationId xmlns:a16="http://schemas.microsoft.com/office/drawing/2014/main" id="{F5045721-896D-8547-D154-EF26A4C3021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1" name="กลุ่ม 710">
              <a:extLst>
                <a:ext uri="{FF2B5EF4-FFF2-40B4-BE49-F238E27FC236}">
                  <a16:creationId xmlns:a16="http://schemas.microsoft.com/office/drawing/2014/main" id="{E1A6D1BC-198A-96DB-0D6D-1504CD156338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4" name="วงรี 873">
                <a:extLst>
                  <a:ext uri="{FF2B5EF4-FFF2-40B4-BE49-F238E27FC236}">
                    <a16:creationId xmlns:a16="http://schemas.microsoft.com/office/drawing/2014/main" id="{460A2E3F-F271-829F-56E6-C9452496AE9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5" name="วงรี 874">
                <a:extLst>
                  <a:ext uri="{FF2B5EF4-FFF2-40B4-BE49-F238E27FC236}">
                    <a16:creationId xmlns:a16="http://schemas.microsoft.com/office/drawing/2014/main" id="{A6009C7D-771B-E865-C57D-F575C90AF0A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6" name="วงรี 875">
                <a:extLst>
                  <a:ext uri="{FF2B5EF4-FFF2-40B4-BE49-F238E27FC236}">
                    <a16:creationId xmlns:a16="http://schemas.microsoft.com/office/drawing/2014/main" id="{A81CE2AC-CAD8-4388-A4EC-F3D8E2F18BD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7" name="วงรี 876">
                <a:extLst>
                  <a:ext uri="{FF2B5EF4-FFF2-40B4-BE49-F238E27FC236}">
                    <a16:creationId xmlns:a16="http://schemas.microsoft.com/office/drawing/2014/main" id="{FAA2DA97-588C-E132-AFA0-70B1AE957D1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2" name="กลุ่ม 711">
              <a:extLst>
                <a:ext uri="{FF2B5EF4-FFF2-40B4-BE49-F238E27FC236}">
                  <a16:creationId xmlns:a16="http://schemas.microsoft.com/office/drawing/2014/main" id="{028A3478-5221-3C30-11CA-CA6229738950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0" name="วงรี 869">
                <a:extLst>
                  <a:ext uri="{FF2B5EF4-FFF2-40B4-BE49-F238E27FC236}">
                    <a16:creationId xmlns:a16="http://schemas.microsoft.com/office/drawing/2014/main" id="{ED69CC39-64C1-BCD8-A466-91AB143F06B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1" name="วงรี 870">
                <a:extLst>
                  <a:ext uri="{FF2B5EF4-FFF2-40B4-BE49-F238E27FC236}">
                    <a16:creationId xmlns:a16="http://schemas.microsoft.com/office/drawing/2014/main" id="{16CB904A-FB15-47C4-EE95-DFD4A3E63B2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2" name="วงรี 871">
                <a:extLst>
                  <a:ext uri="{FF2B5EF4-FFF2-40B4-BE49-F238E27FC236}">
                    <a16:creationId xmlns:a16="http://schemas.microsoft.com/office/drawing/2014/main" id="{FCF1D6EC-E9E3-94D3-00EE-9BD01D69FD9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3" name="วงรี 872">
                <a:extLst>
                  <a:ext uri="{FF2B5EF4-FFF2-40B4-BE49-F238E27FC236}">
                    <a16:creationId xmlns:a16="http://schemas.microsoft.com/office/drawing/2014/main" id="{FAA5B509-ECA4-EA87-E401-F0F941AEF8E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3" name="กลุ่ม 712">
              <a:extLst>
                <a:ext uri="{FF2B5EF4-FFF2-40B4-BE49-F238E27FC236}">
                  <a16:creationId xmlns:a16="http://schemas.microsoft.com/office/drawing/2014/main" id="{AC8B0684-FA6A-2020-4B2B-17897C72ED93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66" name="วงรี 865">
                <a:extLst>
                  <a:ext uri="{FF2B5EF4-FFF2-40B4-BE49-F238E27FC236}">
                    <a16:creationId xmlns:a16="http://schemas.microsoft.com/office/drawing/2014/main" id="{3724D102-E09A-D90E-A501-BA44E2AF007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7" name="วงรี 866">
                <a:extLst>
                  <a:ext uri="{FF2B5EF4-FFF2-40B4-BE49-F238E27FC236}">
                    <a16:creationId xmlns:a16="http://schemas.microsoft.com/office/drawing/2014/main" id="{13988904-246A-9681-9A81-7F1C4F1A861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8" name="วงรี 867">
                <a:extLst>
                  <a:ext uri="{FF2B5EF4-FFF2-40B4-BE49-F238E27FC236}">
                    <a16:creationId xmlns:a16="http://schemas.microsoft.com/office/drawing/2014/main" id="{6A65901C-8A60-F3D2-E10B-B8AEEB3F45D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9" name="วงรี 868">
                <a:extLst>
                  <a:ext uri="{FF2B5EF4-FFF2-40B4-BE49-F238E27FC236}">
                    <a16:creationId xmlns:a16="http://schemas.microsoft.com/office/drawing/2014/main" id="{929EAB7B-1EDA-AEA9-C203-48111148B67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4" name="กลุ่ม 713">
              <a:extLst>
                <a:ext uri="{FF2B5EF4-FFF2-40B4-BE49-F238E27FC236}">
                  <a16:creationId xmlns:a16="http://schemas.microsoft.com/office/drawing/2014/main" id="{84E6FD51-AF61-7CD1-6C93-164E31D8FD8F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62" name="วงรี 861">
                <a:extLst>
                  <a:ext uri="{FF2B5EF4-FFF2-40B4-BE49-F238E27FC236}">
                    <a16:creationId xmlns:a16="http://schemas.microsoft.com/office/drawing/2014/main" id="{6B9CE4C1-ACAD-6A5B-BA5D-D11A7E797D9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3" name="วงรี 862">
                <a:extLst>
                  <a:ext uri="{FF2B5EF4-FFF2-40B4-BE49-F238E27FC236}">
                    <a16:creationId xmlns:a16="http://schemas.microsoft.com/office/drawing/2014/main" id="{67B978BA-5675-9EBB-1682-CFB3E105B19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4" name="วงรี 863">
                <a:extLst>
                  <a:ext uri="{FF2B5EF4-FFF2-40B4-BE49-F238E27FC236}">
                    <a16:creationId xmlns:a16="http://schemas.microsoft.com/office/drawing/2014/main" id="{AD0DC971-B3F6-4DAD-EBE2-6B44BA2CD69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5" name="วงรี 864">
                <a:extLst>
                  <a:ext uri="{FF2B5EF4-FFF2-40B4-BE49-F238E27FC236}">
                    <a16:creationId xmlns:a16="http://schemas.microsoft.com/office/drawing/2014/main" id="{5B943F2E-D361-7AE2-F1FB-A76F9B9A7DA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5" name="กลุ่ม 714">
              <a:extLst>
                <a:ext uri="{FF2B5EF4-FFF2-40B4-BE49-F238E27FC236}">
                  <a16:creationId xmlns:a16="http://schemas.microsoft.com/office/drawing/2014/main" id="{83DD216F-0796-9624-7D65-618A15B619F7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8" name="วงรี 857">
                <a:extLst>
                  <a:ext uri="{FF2B5EF4-FFF2-40B4-BE49-F238E27FC236}">
                    <a16:creationId xmlns:a16="http://schemas.microsoft.com/office/drawing/2014/main" id="{C2E9AB99-C150-EF0F-08B1-CE02663D9E3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9" name="วงรี 858">
                <a:extLst>
                  <a:ext uri="{FF2B5EF4-FFF2-40B4-BE49-F238E27FC236}">
                    <a16:creationId xmlns:a16="http://schemas.microsoft.com/office/drawing/2014/main" id="{CF7D3076-0861-04C1-9D84-9CCE25EF1FF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0" name="วงรี 859">
                <a:extLst>
                  <a:ext uri="{FF2B5EF4-FFF2-40B4-BE49-F238E27FC236}">
                    <a16:creationId xmlns:a16="http://schemas.microsoft.com/office/drawing/2014/main" id="{927A164C-45C3-7321-7691-19705E26025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1" name="วงรี 860">
                <a:extLst>
                  <a:ext uri="{FF2B5EF4-FFF2-40B4-BE49-F238E27FC236}">
                    <a16:creationId xmlns:a16="http://schemas.microsoft.com/office/drawing/2014/main" id="{4ADCFA47-816C-A258-1167-93DCC4779A6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6" name="กลุ่ม 715">
              <a:extLst>
                <a:ext uri="{FF2B5EF4-FFF2-40B4-BE49-F238E27FC236}">
                  <a16:creationId xmlns:a16="http://schemas.microsoft.com/office/drawing/2014/main" id="{5FCECFD1-22BC-2D03-798D-6E43CD778F5C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4" name="วงรี 853">
                <a:extLst>
                  <a:ext uri="{FF2B5EF4-FFF2-40B4-BE49-F238E27FC236}">
                    <a16:creationId xmlns:a16="http://schemas.microsoft.com/office/drawing/2014/main" id="{3F602799-685A-BB78-B8E6-2AC028357C4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5" name="วงรี 854">
                <a:extLst>
                  <a:ext uri="{FF2B5EF4-FFF2-40B4-BE49-F238E27FC236}">
                    <a16:creationId xmlns:a16="http://schemas.microsoft.com/office/drawing/2014/main" id="{D92EB138-AC01-CFD9-F604-EBFA47A755E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6" name="วงรี 855">
                <a:extLst>
                  <a:ext uri="{FF2B5EF4-FFF2-40B4-BE49-F238E27FC236}">
                    <a16:creationId xmlns:a16="http://schemas.microsoft.com/office/drawing/2014/main" id="{5BA10191-A600-A61F-2AD2-9DA85BC083B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7" name="วงรี 856">
                <a:extLst>
                  <a:ext uri="{FF2B5EF4-FFF2-40B4-BE49-F238E27FC236}">
                    <a16:creationId xmlns:a16="http://schemas.microsoft.com/office/drawing/2014/main" id="{08B1A826-4C32-B969-166B-4CD5B7C16CE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7" name="กลุ่ม 716">
              <a:extLst>
                <a:ext uri="{FF2B5EF4-FFF2-40B4-BE49-F238E27FC236}">
                  <a16:creationId xmlns:a16="http://schemas.microsoft.com/office/drawing/2014/main" id="{6A4CFBEC-19C0-BA46-1162-F2327E5298A7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0" name="วงรี 849">
                <a:extLst>
                  <a:ext uri="{FF2B5EF4-FFF2-40B4-BE49-F238E27FC236}">
                    <a16:creationId xmlns:a16="http://schemas.microsoft.com/office/drawing/2014/main" id="{304E7B6F-804B-76F2-AC21-F5590DA3B43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1" name="วงรี 850">
                <a:extLst>
                  <a:ext uri="{FF2B5EF4-FFF2-40B4-BE49-F238E27FC236}">
                    <a16:creationId xmlns:a16="http://schemas.microsoft.com/office/drawing/2014/main" id="{8CA57119-968E-448F-7428-073ABDDEA81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2" name="วงรี 851">
                <a:extLst>
                  <a:ext uri="{FF2B5EF4-FFF2-40B4-BE49-F238E27FC236}">
                    <a16:creationId xmlns:a16="http://schemas.microsoft.com/office/drawing/2014/main" id="{1BD12034-C1F1-A5B6-BB58-FB2B913D10D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3" name="วงรี 852">
                <a:extLst>
                  <a:ext uri="{FF2B5EF4-FFF2-40B4-BE49-F238E27FC236}">
                    <a16:creationId xmlns:a16="http://schemas.microsoft.com/office/drawing/2014/main" id="{8FCA2ECF-F59F-A4FE-804B-23A4EE6E446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8" name="กลุ่ม 717">
              <a:extLst>
                <a:ext uri="{FF2B5EF4-FFF2-40B4-BE49-F238E27FC236}">
                  <a16:creationId xmlns:a16="http://schemas.microsoft.com/office/drawing/2014/main" id="{154447B4-023B-266F-50CE-44B09620A23F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46" name="วงรี 845">
                <a:extLst>
                  <a:ext uri="{FF2B5EF4-FFF2-40B4-BE49-F238E27FC236}">
                    <a16:creationId xmlns:a16="http://schemas.microsoft.com/office/drawing/2014/main" id="{260F79A8-439E-37B3-67E4-FD4E59C179B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7" name="วงรี 846">
                <a:extLst>
                  <a:ext uri="{FF2B5EF4-FFF2-40B4-BE49-F238E27FC236}">
                    <a16:creationId xmlns:a16="http://schemas.microsoft.com/office/drawing/2014/main" id="{A8D2716B-0309-5B35-E093-CDABF44DD33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8" name="วงรี 847">
                <a:extLst>
                  <a:ext uri="{FF2B5EF4-FFF2-40B4-BE49-F238E27FC236}">
                    <a16:creationId xmlns:a16="http://schemas.microsoft.com/office/drawing/2014/main" id="{1EE96695-DA32-29D8-1C32-1E6ADFCC1B6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9" name="วงรี 848">
                <a:extLst>
                  <a:ext uri="{FF2B5EF4-FFF2-40B4-BE49-F238E27FC236}">
                    <a16:creationId xmlns:a16="http://schemas.microsoft.com/office/drawing/2014/main" id="{02D614B7-47DF-005B-C972-198E8B2C029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9" name="กลุ่ม 718">
              <a:extLst>
                <a:ext uri="{FF2B5EF4-FFF2-40B4-BE49-F238E27FC236}">
                  <a16:creationId xmlns:a16="http://schemas.microsoft.com/office/drawing/2014/main" id="{20D18B6E-6735-F2C6-F316-F533C492F600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42" name="วงรี 841">
                <a:extLst>
                  <a:ext uri="{FF2B5EF4-FFF2-40B4-BE49-F238E27FC236}">
                    <a16:creationId xmlns:a16="http://schemas.microsoft.com/office/drawing/2014/main" id="{4EC93443-11EF-9086-3DFB-A15F4A07986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3" name="วงรี 842">
                <a:extLst>
                  <a:ext uri="{FF2B5EF4-FFF2-40B4-BE49-F238E27FC236}">
                    <a16:creationId xmlns:a16="http://schemas.microsoft.com/office/drawing/2014/main" id="{1883412F-06E9-1E17-E3C2-3C936E2102E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4" name="วงรี 843">
                <a:extLst>
                  <a:ext uri="{FF2B5EF4-FFF2-40B4-BE49-F238E27FC236}">
                    <a16:creationId xmlns:a16="http://schemas.microsoft.com/office/drawing/2014/main" id="{8A89E8F0-96C9-970E-1BC0-761A86B88FB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5" name="วงรี 844">
                <a:extLst>
                  <a:ext uri="{FF2B5EF4-FFF2-40B4-BE49-F238E27FC236}">
                    <a16:creationId xmlns:a16="http://schemas.microsoft.com/office/drawing/2014/main" id="{A41C13D9-525D-55F5-6373-953A39021DE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20" name="กลุ่ม 719">
              <a:extLst>
                <a:ext uri="{FF2B5EF4-FFF2-40B4-BE49-F238E27FC236}">
                  <a16:creationId xmlns:a16="http://schemas.microsoft.com/office/drawing/2014/main" id="{4A878E10-86EE-D076-0886-9B90C2F032DA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8" name="วงรี 837">
                <a:extLst>
                  <a:ext uri="{FF2B5EF4-FFF2-40B4-BE49-F238E27FC236}">
                    <a16:creationId xmlns:a16="http://schemas.microsoft.com/office/drawing/2014/main" id="{43184C5F-D9CE-1AAE-7853-8282D30A383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9" name="วงรี 838">
                <a:extLst>
                  <a:ext uri="{FF2B5EF4-FFF2-40B4-BE49-F238E27FC236}">
                    <a16:creationId xmlns:a16="http://schemas.microsoft.com/office/drawing/2014/main" id="{37383540-0465-8185-5745-7AD1002236E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0" name="วงรี 839">
                <a:extLst>
                  <a:ext uri="{FF2B5EF4-FFF2-40B4-BE49-F238E27FC236}">
                    <a16:creationId xmlns:a16="http://schemas.microsoft.com/office/drawing/2014/main" id="{7EDC46A5-B662-71C3-225D-2111E65E1F3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1" name="วงรี 840">
                <a:extLst>
                  <a:ext uri="{FF2B5EF4-FFF2-40B4-BE49-F238E27FC236}">
                    <a16:creationId xmlns:a16="http://schemas.microsoft.com/office/drawing/2014/main" id="{1BFFC594-7C1E-852B-4AFD-784A8B90BF3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3" name="กลุ่ม 822">
              <a:extLst>
                <a:ext uri="{FF2B5EF4-FFF2-40B4-BE49-F238E27FC236}">
                  <a16:creationId xmlns:a16="http://schemas.microsoft.com/office/drawing/2014/main" id="{F9CFB269-5D16-155C-0FA3-2C9659904153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4" name="วงรี 833">
                <a:extLst>
                  <a:ext uri="{FF2B5EF4-FFF2-40B4-BE49-F238E27FC236}">
                    <a16:creationId xmlns:a16="http://schemas.microsoft.com/office/drawing/2014/main" id="{9B9725E6-845E-CA63-B28A-02DCD17816A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5" name="วงรี 834">
                <a:extLst>
                  <a:ext uri="{FF2B5EF4-FFF2-40B4-BE49-F238E27FC236}">
                    <a16:creationId xmlns:a16="http://schemas.microsoft.com/office/drawing/2014/main" id="{9C5A0706-39B4-CBAA-8DCB-EFAF8FC9EA7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6" name="วงรี 835">
                <a:extLst>
                  <a:ext uri="{FF2B5EF4-FFF2-40B4-BE49-F238E27FC236}">
                    <a16:creationId xmlns:a16="http://schemas.microsoft.com/office/drawing/2014/main" id="{9650543B-BD94-A639-BBD8-1FEBA359C9F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7" name="วงรี 836">
                <a:extLst>
                  <a:ext uri="{FF2B5EF4-FFF2-40B4-BE49-F238E27FC236}">
                    <a16:creationId xmlns:a16="http://schemas.microsoft.com/office/drawing/2014/main" id="{1BCFD323-B05C-85BD-2039-F9C710AB5B0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4" name="กลุ่ม 823">
              <a:extLst>
                <a:ext uri="{FF2B5EF4-FFF2-40B4-BE49-F238E27FC236}">
                  <a16:creationId xmlns:a16="http://schemas.microsoft.com/office/drawing/2014/main" id="{ED8530FD-5104-A2E9-4AF8-EF75824B15F2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0" name="วงรี 829">
                <a:extLst>
                  <a:ext uri="{FF2B5EF4-FFF2-40B4-BE49-F238E27FC236}">
                    <a16:creationId xmlns:a16="http://schemas.microsoft.com/office/drawing/2014/main" id="{1CD9E617-0F5A-51C1-DF44-36C6277F64F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1" name="วงรี 830">
                <a:extLst>
                  <a:ext uri="{FF2B5EF4-FFF2-40B4-BE49-F238E27FC236}">
                    <a16:creationId xmlns:a16="http://schemas.microsoft.com/office/drawing/2014/main" id="{A34C2D75-39D6-E3A6-DE60-6B141277AE2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2" name="วงรี 831">
                <a:extLst>
                  <a:ext uri="{FF2B5EF4-FFF2-40B4-BE49-F238E27FC236}">
                    <a16:creationId xmlns:a16="http://schemas.microsoft.com/office/drawing/2014/main" id="{53F319F7-0996-75D1-888D-9DA0A9A52F8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3" name="วงรี 832">
                <a:extLst>
                  <a:ext uri="{FF2B5EF4-FFF2-40B4-BE49-F238E27FC236}">
                    <a16:creationId xmlns:a16="http://schemas.microsoft.com/office/drawing/2014/main" id="{D249348B-88AB-7E20-A0E5-8033B85E8A7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5" name="กลุ่ม 824">
              <a:extLst>
                <a:ext uri="{FF2B5EF4-FFF2-40B4-BE49-F238E27FC236}">
                  <a16:creationId xmlns:a16="http://schemas.microsoft.com/office/drawing/2014/main" id="{7EF30374-3207-8AC1-28B2-266F9F0D54A4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26" name="วงรี 825">
                <a:extLst>
                  <a:ext uri="{FF2B5EF4-FFF2-40B4-BE49-F238E27FC236}">
                    <a16:creationId xmlns:a16="http://schemas.microsoft.com/office/drawing/2014/main" id="{58DD56E3-C908-6B7A-AE53-316AC37B9D6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7" name="วงรี 826">
                <a:extLst>
                  <a:ext uri="{FF2B5EF4-FFF2-40B4-BE49-F238E27FC236}">
                    <a16:creationId xmlns:a16="http://schemas.microsoft.com/office/drawing/2014/main" id="{2C3B5B47-1D96-D729-DBAB-CF019A54299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8" name="วงรี 827">
                <a:extLst>
                  <a:ext uri="{FF2B5EF4-FFF2-40B4-BE49-F238E27FC236}">
                    <a16:creationId xmlns:a16="http://schemas.microsoft.com/office/drawing/2014/main" id="{B11FA90F-EDD8-A0D8-6787-F556BF32B94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9" name="วงรี 828">
                <a:extLst>
                  <a:ext uri="{FF2B5EF4-FFF2-40B4-BE49-F238E27FC236}">
                    <a16:creationId xmlns:a16="http://schemas.microsoft.com/office/drawing/2014/main" id="{AE7C7F4E-F42E-6822-AD67-4E3BA2B6549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906" name="กลุ่ม 905">
            <a:extLst>
              <a:ext uri="{FF2B5EF4-FFF2-40B4-BE49-F238E27FC236}">
                <a16:creationId xmlns:a16="http://schemas.microsoft.com/office/drawing/2014/main" id="{F89135C1-D8D0-D043-9EBC-8C1C4E86B102}"/>
              </a:ext>
            </a:extLst>
          </p:cNvPr>
          <p:cNvGrpSpPr/>
          <p:nvPr/>
        </p:nvGrpSpPr>
        <p:grpSpPr>
          <a:xfrm>
            <a:off x="4917817" y="3653493"/>
            <a:ext cx="1219200" cy="653500"/>
            <a:chOff x="742782" y="1322121"/>
            <a:chExt cx="1373990" cy="736499"/>
          </a:xfrm>
        </p:grpSpPr>
        <p:grpSp>
          <p:nvGrpSpPr>
            <p:cNvPr id="907" name="กลุ่ม 906">
              <a:extLst>
                <a:ext uri="{FF2B5EF4-FFF2-40B4-BE49-F238E27FC236}">
                  <a16:creationId xmlns:a16="http://schemas.microsoft.com/office/drawing/2014/main" id="{6A572B09-B251-0CFE-A086-42FE6300DDD5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913" name="กล่องข้อความ 912">
                <a:extLst>
                  <a:ext uri="{FF2B5EF4-FFF2-40B4-BE49-F238E27FC236}">
                    <a16:creationId xmlns:a16="http://schemas.microsoft.com/office/drawing/2014/main" id="{050CE29F-DCFB-C68F-D6CA-75E5AAC08363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914" name="กล่องข้อความ 913">
                <a:extLst>
                  <a:ext uri="{FF2B5EF4-FFF2-40B4-BE49-F238E27FC236}">
                    <a16:creationId xmlns:a16="http://schemas.microsoft.com/office/drawing/2014/main" id="{B742BAE3-158A-6110-5158-CA69AB7769BD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915" name="กล่องข้อความ 914">
                <a:extLst>
                  <a:ext uri="{FF2B5EF4-FFF2-40B4-BE49-F238E27FC236}">
                    <a16:creationId xmlns:a16="http://schemas.microsoft.com/office/drawing/2014/main" id="{4E82EEB3-CA57-ED39-A800-A28536D559D8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916" name="กล่องข้อความ 915">
                <a:extLst>
                  <a:ext uri="{FF2B5EF4-FFF2-40B4-BE49-F238E27FC236}">
                    <a16:creationId xmlns:a16="http://schemas.microsoft.com/office/drawing/2014/main" id="{E3D554D4-832F-E011-D34C-1A7006C1D491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908" name="กลุ่ม 907">
              <a:extLst>
                <a:ext uri="{FF2B5EF4-FFF2-40B4-BE49-F238E27FC236}">
                  <a16:creationId xmlns:a16="http://schemas.microsoft.com/office/drawing/2014/main" id="{9AA10A61-2BEF-19F8-12C5-2A2E4574AC07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909" name="กล่องข้อความ 908">
                <a:extLst>
                  <a:ext uri="{FF2B5EF4-FFF2-40B4-BE49-F238E27FC236}">
                    <a16:creationId xmlns:a16="http://schemas.microsoft.com/office/drawing/2014/main" id="{642FD57E-5CAF-CEF0-81E8-2D7CC16DC98C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0" name="กล่องข้อความ 909">
                <a:extLst>
                  <a:ext uri="{FF2B5EF4-FFF2-40B4-BE49-F238E27FC236}">
                    <a16:creationId xmlns:a16="http://schemas.microsoft.com/office/drawing/2014/main" id="{6C35086C-3AF3-E593-6492-E6340AAAE919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1" name="กล่องข้อความ 910">
                <a:extLst>
                  <a:ext uri="{FF2B5EF4-FFF2-40B4-BE49-F238E27FC236}">
                    <a16:creationId xmlns:a16="http://schemas.microsoft.com/office/drawing/2014/main" id="{CF6EBD20-1579-433B-8DA3-E265AF2170B7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2" name="กล่องข้อความ 911">
                <a:extLst>
                  <a:ext uri="{FF2B5EF4-FFF2-40B4-BE49-F238E27FC236}">
                    <a16:creationId xmlns:a16="http://schemas.microsoft.com/office/drawing/2014/main" id="{70FAE4D0-FF8F-F30D-252B-6DA84E8C40C9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953" name="สี่เหลี่ยมผืนผ้า 952">
            <a:extLst>
              <a:ext uri="{FF2B5EF4-FFF2-40B4-BE49-F238E27FC236}">
                <a16:creationId xmlns:a16="http://schemas.microsoft.com/office/drawing/2014/main" id="{BDD0AC47-4BB7-79B5-16EF-10C79565E7F6}"/>
              </a:ext>
            </a:extLst>
          </p:cNvPr>
          <p:cNvSpPr/>
          <p:nvPr/>
        </p:nvSpPr>
        <p:spPr>
          <a:xfrm>
            <a:off x="4868922" y="4193146"/>
            <a:ext cx="1300230" cy="5241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956" name="กลุ่ม 955">
            <a:extLst>
              <a:ext uri="{FF2B5EF4-FFF2-40B4-BE49-F238E27FC236}">
                <a16:creationId xmlns:a16="http://schemas.microsoft.com/office/drawing/2014/main" id="{49319F9B-CB1D-C795-2B26-71E5E379E02B}"/>
              </a:ext>
            </a:extLst>
          </p:cNvPr>
          <p:cNvGrpSpPr/>
          <p:nvPr/>
        </p:nvGrpSpPr>
        <p:grpSpPr>
          <a:xfrm>
            <a:off x="4991591" y="1013166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60" name="วงรี 1059">
              <a:extLst>
                <a:ext uri="{FF2B5EF4-FFF2-40B4-BE49-F238E27FC236}">
                  <a16:creationId xmlns:a16="http://schemas.microsoft.com/office/drawing/2014/main" id="{15343B8B-AE8F-48A7-997A-BB1531790E85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061" name="วงรี 1060">
              <a:extLst>
                <a:ext uri="{FF2B5EF4-FFF2-40B4-BE49-F238E27FC236}">
                  <a16:creationId xmlns:a16="http://schemas.microsoft.com/office/drawing/2014/main" id="{F46D05CD-5616-2153-ECBF-A99C304EC558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62" name="วงรี 1061">
              <a:extLst>
                <a:ext uri="{FF2B5EF4-FFF2-40B4-BE49-F238E27FC236}">
                  <a16:creationId xmlns:a16="http://schemas.microsoft.com/office/drawing/2014/main" id="{5FE6D6F2-E4CB-D42D-801A-A8E8A6F4EB1F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63" name="วงรี 1062">
              <a:extLst>
                <a:ext uri="{FF2B5EF4-FFF2-40B4-BE49-F238E27FC236}">
                  <a16:creationId xmlns:a16="http://schemas.microsoft.com/office/drawing/2014/main" id="{81C39E88-6807-812B-94F0-D42089CCF807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57" name="กลุ่ม 956">
            <a:extLst>
              <a:ext uri="{FF2B5EF4-FFF2-40B4-BE49-F238E27FC236}">
                <a16:creationId xmlns:a16="http://schemas.microsoft.com/office/drawing/2014/main" id="{A425713E-A349-D35E-92AE-77A7AE6B0A8B}"/>
              </a:ext>
            </a:extLst>
          </p:cNvPr>
          <p:cNvGrpSpPr/>
          <p:nvPr/>
        </p:nvGrpSpPr>
        <p:grpSpPr>
          <a:xfrm>
            <a:off x="4991591" y="1272339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56" name="วงรี 1055">
              <a:extLst>
                <a:ext uri="{FF2B5EF4-FFF2-40B4-BE49-F238E27FC236}">
                  <a16:creationId xmlns:a16="http://schemas.microsoft.com/office/drawing/2014/main" id="{CDE3322D-5337-0656-FA7E-CA1F1290951C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057" name="วงรี 1056">
              <a:extLst>
                <a:ext uri="{FF2B5EF4-FFF2-40B4-BE49-F238E27FC236}">
                  <a16:creationId xmlns:a16="http://schemas.microsoft.com/office/drawing/2014/main" id="{4FF2B5E6-C45A-5968-6471-70C007A43309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8" name="วงรี 1057">
              <a:extLst>
                <a:ext uri="{FF2B5EF4-FFF2-40B4-BE49-F238E27FC236}">
                  <a16:creationId xmlns:a16="http://schemas.microsoft.com/office/drawing/2014/main" id="{0DFC58C0-236B-5CFF-60B9-C493F72A3D26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9" name="วงรี 1058">
              <a:extLst>
                <a:ext uri="{FF2B5EF4-FFF2-40B4-BE49-F238E27FC236}">
                  <a16:creationId xmlns:a16="http://schemas.microsoft.com/office/drawing/2014/main" id="{2559F796-BC4C-9944-5F4F-64B73B15F07E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58" name="กลุ่ม 957">
            <a:extLst>
              <a:ext uri="{FF2B5EF4-FFF2-40B4-BE49-F238E27FC236}">
                <a16:creationId xmlns:a16="http://schemas.microsoft.com/office/drawing/2014/main" id="{830B8B4B-8B5D-8DA3-1B9B-705EA3936A77}"/>
              </a:ext>
            </a:extLst>
          </p:cNvPr>
          <p:cNvGrpSpPr/>
          <p:nvPr/>
        </p:nvGrpSpPr>
        <p:grpSpPr>
          <a:xfrm>
            <a:off x="4991591" y="1531512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52" name="วงรี 1051">
              <a:extLst>
                <a:ext uri="{FF2B5EF4-FFF2-40B4-BE49-F238E27FC236}">
                  <a16:creationId xmlns:a16="http://schemas.microsoft.com/office/drawing/2014/main" id="{9C071C1D-3D8F-8D5D-EBC9-CF4A8A1862D9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3" name="วงรี 1052">
              <a:extLst>
                <a:ext uri="{FF2B5EF4-FFF2-40B4-BE49-F238E27FC236}">
                  <a16:creationId xmlns:a16="http://schemas.microsoft.com/office/drawing/2014/main" id="{02697BA1-77D8-2FE7-FD6F-BAAD376D9D79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4" name="วงรี 1053">
              <a:extLst>
                <a:ext uri="{FF2B5EF4-FFF2-40B4-BE49-F238E27FC236}">
                  <a16:creationId xmlns:a16="http://schemas.microsoft.com/office/drawing/2014/main" id="{DC63E77F-4B04-B8DE-3BB2-114AD62DC40C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5" name="วงรี 1054">
              <a:extLst>
                <a:ext uri="{FF2B5EF4-FFF2-40B4-BE49-F238E27FC236}">
                  <a16:creationId xmlns:a16="http://schemas.microsoft.com/office/drawing/2014/main" id="{DF70A871-0514-981E-D8FE-5A1D1A92D425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59" name="กลุ่ม 958">
            <a:extLst>
              <a:ext uri="{FF2B5EF4-FFF2-40B4-BE49-F238E27FC236}">
                <a16:creationId xmlns:a16="http://schemas.microsoft.com/office/drawing/2014/main" id="{1CCFE8AF-2DC9-88ED-0BA5-4572DFFB655A}"/>
              </a:ext>
            </a:extLst>
          </p:cNvPr>
          <p:cNvGrpSpPr/>
          <p:nvPr/>
        </p:nvGrpSpPr>
        <p:grpSpPr>
          <a:xfrm>
            <a:off x="4991591" y="1790685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48" name="วงรี 1047">
              <a:extLst>
                <a:ext uri="{FF2B5EF4-FFF2-40B4-BE49-F238E27FC236}">
                  <a16:creationId xmlns:a16="http://schemas.microsoft.com/office/drawing/2014/main" id="{2DE24D4D-07E0-11F1-FDFD-13F11137CE38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9" name="วงรี 1048">
              <a:extLst>
                <a:ext uri="{FF2B5EF4-FFF2-40B4-BE49-F238E27FC236}">
                  <a16:creationId xmlns:a16="http://schemas.microsoft.com/office/drawing/2014/main" id="{BACF1097-8F26-148E-CCD1-FC73BC792132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0" name="วงรี 1049">
              <a:extLst>
                <a:ext uri="{FF2B5EF4-FFF2-40B4-BE49-F238E27FC236}">
                  <a16:creationId xmlns:a16="http://schemas.microsoft.com/office/drawing/2014/main" id="{589C05BA-4828-A0B1-83FB-847DDB170126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1" name="วงรี 1050">
              <a:extLst>
                <a:ext uri="{FF2B5EF4-FFF2-40B4-BE49-F238E27FC236}">
                  <a16:creationId xmlns:a16="http://schemas.microsoft.com/office/drawing/2014/main" id="{86A07F61-858D-69A5-B8C1-7ABD3D1B1B0A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60" name="กลุ่ม 959">
            <a:extLst>
              <a:ext uri="{FF2B5EF4-FFF2-40B4-BE49-F238E27FC236}">
                <a16:creationId xmlns:a16="http://schemas.microsoft.com/office/drawing/2014/main" id="{4450F2FD-A6CF-C946-E95F-6ED7FB60917C}"/>
              </a:ext>
            </a:extLst>
          </p:cNvPr>
          <p:cNvGrpSpPr/>
          <p:nvPr/>
        </p:nvGrpSpPr>
        <p:grpSpPr>
          <a:xfrm>
            <a:off x="4991591" y="2049857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44" name="วงรี 1043">
              <a:extLst>
                <a:ext uri="{FF2B5EF4-FFF2-40B4-BE49-F238E27FC236}">
                  <a16:creationId xmlns:a16="http://schemas.microsoft.com/office/drawing/2014/main" id="{732BFD4D-7348-6AFD-94D4-3AC078786895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5" name="วงรี 1044">
              <a:extLst>
                <a:ext uri="{FF2B5EF4-FFF2-40B4-BE49-F238E27FC236}">
                  <a16:creationId xmlns:a16="http://schemas.microsoft.com/office/drawing/2014/main" id="{DFCE6013-7490-CDB2-BF8F-6D61F6B3961A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6" name="วงรี 1045">
              <a:extLst>
                <a:ext uri="{FF2B5EF4-FFF2-40B4-BE49-F238E27FC236}">
                  <a16:creationId xmlns:a16="http://schemas.microsoft.com/office/drawing/2014/main" id="{EF76CEC0-D2D8-5412-E144-040C9D0A2E57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7" name="วงรี 1046">
              <a:extLst>
                <a:ext uri="{FF2B5EF4-FFF2-40B4-BE49-F238E27FC236}">
                  <a16:creationId xmlns:a16="http://schemas.microsoft.com/office/drawing/2014/main" id="{78E2A554-9BB3-80BD-BBBA-3AEFAAD3DD5E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61" name="กลุ่ม 960">
            <a:extLst>
              <a:ext uri="{FF2B5EF4-FFF2-40B4-BE49-F238E27FC236}">
                <a16:creationId xmlns:a16="http://schemas.microsoft.com/office/drawing/2014/main" id="{C2C1E450-510E-338C-5880-5D316B9B8BE6}"/>
              </a:ext>
            </a:extLst>
          </p:cNvPr>
          <p:cNvGrpSpPr/>
          <p:nvPr/>
        </p:nvGrpSpPr>
        <p:grpSpPr>
          <a:xfrm>
            <a:off x="4991591" y="2309030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40" name="วงรี 1039">
              <a:extLst>
                <a:ext uri="{FF2B5EF4-FFF2-40B4-BE49-F238E27FC236}">
                  <a16:creationId xmlns:a16="http://schemas.microsoft.com/office/drawing/2014/main" id="{E7FAA3C5-6D93-6DF0-0667-8354EDCC4460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1" name="วงรี 1040">
              <a:extLst>
                <a:ext uri="{FF2B5EF4-FFF2-40B4-BE49-F238E27FC236}">
                  <a16:creationId xmlns:a16="http://schemas.microsoft.com/office/drawing/2014/main" id="{BA1CAE05-C107-9B67-631D-E67F5D297734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2" name="วงรี 1041">
              <a:extLst>
                <a:ext uri="{FF2B5EF4-FFF2-40B4-BE49-F238E27FC236}">
                  <a16:creationId xmlns:a16="http://schemas.microsoft.com/office/drawing/2014/main" id="{27E96CE5-07C5-803A-3AF9-2D0D0B03331F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3" name="วงรี 1042">
              <a:extLst>
                <a:ext uri="{FF2B5EF4-FFF2-40B4-BE49-F238E27FC236}">
                  <a16:creationId xmlns:a16="http://schemas.microsoft.com/office/drawing/2014/main" id="{064738F6-8E01-4023-AC80-ABB790E833E5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62" name="กลุ่ม 961">
            <a:extLst>
              <a:ext uri="{FF2B5EF4-FFF2-40B4-BE49-F238E27FC236}">
                <a16:creationId xmlns:a16="http://schemas.microsoft.com/office/drawing/2014/main" id="{7C03F02C-DF29-E512-8D0D-528FF1D5B86F}"/>
              </a:ext>
            </a:extLst>
          </p:cNvPr>
          <p:cNvGrpSpPr/>
          <p:nvPr/>
        </p:nvGrpSpPr>
        <p:grpSpPr>
          <a:xfrm>
            <a:off x="4991591" y="2568203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36" name="วงรี 1035">
              <a:extLst>
                <a:ext uri="{FF2B5EF4-FFF2-40B4-BE49-F238E27FC236}">
                  <a16:creationId xmlns:a16="http://schemas.microsoft.com/office/drawing/2014/main" id="{A3A0B3F1-B768-A795-8E77-51A4679C4E8F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7" name="วงรี 1036">
              <a:extLst>
                <a:ext uri="{FF2B5EF4-FFF2-40B4-BE49-F238E27FC236}">
                  <a16:creationId xmlns:a16="http://schemas.microsoft.com/office/drawing/2014/main" id="{303D8EEC-0661-BADA-8D3C-92663634CF66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8" name="วงรี 1037">
              <a:extLst>
                <a:ext uri="{FF2B5EF4-FFF2-40B4-BE49-F238E27FC236}">
                  <a16:creationId xmlns:a16="http://schemas.microsoft.com/office/drawing/2014/main" id="{D9F316DC-92D1-B32E-D1CD-9173CEE31408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9" name="วงรี 1038">
              <a:extLst>
                <a:ext uri="{FF2B5EF4-FFF2-40B4-BE49-F238E27FC236}">
                  <a16:creationId xmlns:a16="http://schemas.microsoft.com/office/drawing/2014/main" id="{8B12EBEE-3F46-00A1-E1CE-623FD6CF19D5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63" name="กลุ่ม 962">
            <a:extLst>
              <a:ext uri="{FF2B5EF4-FFF2-40B4-BE49-F238E27FC236}">
                <a16:creationId xmlns:a16="http://schemas.microsoft.com/office/drawing/2014/main" id="{E1B607B1-4CF8-4455-79EB-F79C0356E170}"/>
              </a:ext>
            </a:extLst>
          </p:cNvPr>
          <p:cNvGrpSpPr/>
          <p:nvPr/>
        </p:nvGrpSpPr>
        <p:grpSpPr>
          <a:xfrm>
            <a:off x="4991591" y="2827376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32" name="วงรี 1031">
              <a:extLst>
                <a:ext uri="{FF2B5EF4-FFF2-40B4-BE49-F238E27FC236}">
                  <a16:creationId xmlns:a16="http://schemas.microsoft.com/office/drawing/2014/main" id="{FBBB839F-1AC9-124B-5AC0-ED750167E3F8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3" name="วงรี 1032">
              <a:extLst>
                <a:ext uri="{FF2B5EF4-FFF2-40B4-BE49-F238E27FC236}">
                  <a16:creationId xmlns:a16="http://schemas.microsoft.com/office/drawing/2014/main" id="{DD9AC779-A907-9C33-7EEC-DCA5857C63B2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4" name="วงรี 1033">
              <a:extLst>
                <a:ext uri="{FF2B5EF4-FFF2-40B4-BE49-F238E27FC236}">
                  <a16:creationId xmlns:a16="http://schemas.microsoft.com/office/drawing/2014/main" id="{B01FD39E-9B52-2177-B2F0-23A05668EFA0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5" name="วงรี 1034">
              <a:extLst>
                <a:ext uri="{FF2B5EF4-FFF2-40B4-BE49-F238E27FC236}">
                  <a16:creationId xmlns:a16="http://schemas.microsoft.com/office/drawing/2014/main" id="{29D7B5FC-8997-ADD4-1844-DB4CC19BFCE9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64" name="กลุ่ม 963">
            <a:extLst>
              <a:ext uri="{FF2B5EF4-FFF2-40B4-BE49-F238E27FC236}">
                <a16:creationId xmlns:a16="http://schemas.microsoft.com/office/drawing/2014/main" id="{881DD84E-F933-CC48-AA40-6DAE3BE6676F}"/>
              </a:ext>
            </a:extLst>
          </p:cNvPr>
          <p:cNvGrpSpPr/>
          <p:nvPr/>
        </p:nvGrpSpPr>
        <p:grpSpPr>
          <a:xfrm>
            <a:off x="4991591" y="3086549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24" name="วงรี 1023">
              <a:extLst>
                <a:ext uri="{FF2B5EF4-FFF2-40B4-BE49-F238E27FC236}">
                  <a16:creationId xmlns:a16="http://schemas.microsoft.com/office/drawing/2014/main" id="{16830478-996D-9C6F-3D3F-49E20B27FD97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29" name="วงรี 1028">
              <a:extLst>
                <a:ext uri="{FF2B5EF4-FFF2-40B4-BE49-F238E27FC236}">
                  <a16:creationId xmlns:a16="http://schemas.microsoft.com/office/drawing/2014/main" id="{589C789A-11BD-4235-2999-8E6C44519933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0" name="วงรี 1029">
              <a:extLst>
                <a:ext uri="{FF2B5EF4-FFF2-40B4-BE49-F238E27FC236}">
                  <a16:creationId xmlns:a16="http://schemas.microsoft.com/office/drawing/2014/main" id="{EA765178-73AD-FFCD-5B0C-1F36153AED7C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1" name="วงรี 1030">
              <a:extLst>
                <a:ext uri="{FF2B5EF4-FFF2-40B4-BE49-F238E27FC236}">
                  <a16:creationId xmlns:a16="http://schemas.microsoft.com/office/drawing/2014/main" id="{FDAD7AC3-33A8-94C1-F506-BB01EA385C3E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1023" name="สี่เหลี่ยมผืนผ้า 1022">
            <a:extLst>
              <a:ext uri="{FF2B5EF4-FFF2-40B4-BE49-F238E27FC236}">
                <a16:creationId xmlns:a16="http://schemas.microsoft.com/office/drawing/2014/main" id="{56229795-7A91-51EB-3C69-854AC76489D3}"/>
              </a:ext>
            </a:extLst>
          </p:cNvPr>
          <p:cNvSpPr/>
          <p:nvPr/>
        </p:nvSpPr>
        <p:spPr>
          <a:xfrm>
            <a:off x="4868922" y="937401"/>
            <a:ext cx="1666287" cy="270704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721" name="กล่องข้อความ 720">
            <a:extLst>
              <a:ext uri="{FF2B5EF4-FFF2-40B4-BE49-F238E27FC236}">
                <a16:creationId xmlns:a16="http://schemas.microsoft.com/office/drawing/2014/main" id="{DED815C8-A8F6-C1ED-5543-B874A81550DE}"/>
              </a:ext>
            </a:extLst>
          </p:cNvPr>
          <p:cNvSpPr txBox="1"/>
          <p:nvPr/>
        </p:nvSpPr>
        <p:spPr>
          <a:xfrm>
            <a:off x="511810" y="3170176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รายวิชา..............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......................................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348C347-14B2-37AA-26F0-0B2C0959CD07}"/>
              </a:ext>
            </a:extLst>
          </p:cNvPr>
          <p:cNvGrpSpPr/>
          <p:nvPr/>
        </p:nvGrpSpPr>
        <p:grpSpPr>
          <a:xfrm>
            <a:off x="4986818" y="3350059"/>
            <a:ext cx="1135515" cy="177469"/>
            <a:chOff x="4986818" y="3350059"/>
            <a:chExt cx="1135515" cy="177469"/>
          </a:xfrm>
        </p:grpSpPr>
        <p:sp>
          <p:nvSpPr>
            <p:cNvPr id="723" name="วงรี 722">
              <a:extLst>
                <a:ext uri="{FF2B5EF4-FFF2-40B4-BE49-F238E27FC236}">
                  <a16:creationId xmlns:a16="http://schemas.microsoft.com/office/drawing/2014/main" id="{F20E8151-84E4-EF44-5159-EADE86370307}"/>
                </a:ext>
              </a:extLst>
            </p:cNvPr>
            <p:cNvSpPr/>
            <p:nvPr/>
          </p:nvSpPr>
          <p:spPr>
            <a:xfrm>
              <a:off x="4986818" y="3350059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24" name="วงรี 723">
              <a:extLst>
                <a:ext uri="{FF2B5EF4-FFF2-40B4-BE49-F238E27FC236}">
                  <a16:creationId xmlns:a16="http://schemas.microsoft.com/office/drawing/2014/main" id="{3352DD62-FC95-41A4-39D5-68571759919F}"/>
                </a:ext>
              </a:extLst>
            </p:cNvPr>
            <p:cNvSpPr/>
            <p:nvPr/>
          </p:nvSpPr>
          <p:spPr>
            <a:xfrm>
              <a:off x="5944867" y="3350059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25" name="วงรี 724">
              <a:extLst>
                <a:ext uri="{FF2B5EF4-FFF2-40B4-BE49-F238E27FC236}">
                  <a16:creationId xmlns:a16="http://schemas.microsoft.com/office/drawing/2014/main" id="{24280B5B-BE92-4F74-E965-2BE8A58B1C33}"/>
                </a:ext>
              </a:extLst>
            </p:cNvPr>
            <p:cNvSpPr/>
            <p:nvPr/>
          </p:nvSpPr>
          <p:spPr>
            <a:xfrm>
              <a:off x="5306167" y="3350059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26" name="วงรี 725">
              <a:extLst>
                <a:ext uri="{FF2B5EF4-FFF2-40B4-BE49-F238E27FC236}">
                  <a16:creationId xmlns:a16="http://schemas.microsoft.com/office/drawing/2014/main" id="{86E7FF23-CF5D-B4EB-AD18-8DB3E4981772}"/>
                </a:ext>
              </a:extLst>
            </p:cNvPr>
            <p:cNvSpPr/>
            <p:nvPr/>
          </p:nvSpPr>
          <p:spPr>
            <a:xfrm>
              <a:off x="5625517" y="3350059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C6B842-F4F7-2698-1ADF-575FF14516AA}"/>
              </a:ext>
            </a:extLst>
          </p:cNvPr>
          <p:cNvGrpSpPr/>
          <p:nvPr/>
        </p:nvGrpSpPr>
        <p:grpSpPr>
          <a:xfrm>
            <a:off x="4402727" y="875613"/>
            <a:ext cx="454988" cy="2797307"/>
            <a:chOff x="4572917" y="897460"/>
            <a:chExt cx="454988" cy="2797307"/>
          </a:xfrm>
        </p:grpSpPr>
        <p:sp>
          <p:nvSpPr>
            <p:cNvPr id="965" name="กล่องข้อความ 964">
              <a:extLst>
                <a:ext uri="{FF2B5EF4-FFF2-40B4-BE49-F238E27FC236}">
                  <a16:creationId xmlns:a16="http://schemas.microsoft.com/office/drawing/2014/main" id="{B53A5350-D6CF-C876-6FDE-AEF734229D25}"/>
                </a:ext>
              </a:extLst>
            </p:cNvPr>
            <p:cNvSpPr txBox="1"/>
            <p:nvPr/>
          </p:nvSpPr>
          <p:spPr>
            <a:xfrm>
              <a:off x="4577690" y="89746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</a:p>
          </p:txBody>
        </p:sp>
        <p:sp>
          <p:nvSpPr>
            <p:cNvPr id="966" name="กล่องข้อความ 965">
              <a:extLst>
                <a:ext uri="{FF2B5EF4-FFF2-40B4-BE49-F238E27FC236}">
                  <a16:creationId xmlns:a16="http://schemas.microsoft.com/office/drawing/2014/main" id="{BD24C9AB-6041-7204-BDDB-64AE748E8975}"/>
                </a:ext>
              </a:extLst>
            </p:cNvPr>
            <p:cNvSpPr txBox="1"/>
            <p:nvPr/>
          </p:nvSpPr>
          <p:spPr>
            <a:xfrm>
              <a:off x="4577690" y="1156632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</a:p>
          </p:txBody>
        </p:sp>
        <p:sp>
          <p:nvSpPr>
            <p:cNvPr id="967" name="กล่องข้อความ 966">
              <a:extLst>
                <a:ext uri="{FF2B5EF4-FFF2-40B4-BE49-F238E27FC236}">
                  <a16:creationId xmlns:a16="http://schemas.microsoft.com/office/drawing/2014/main" id="{A76D794A-2DCB-5757-DB24-390E0151E490}"/>
                </a:ext>
              </a:extLst>
            </p:cNvPr>
            <p:cNvSpPr txBox="1"/>
            <p:nvPr/>
          </p:nvSpPr>
          <p:spPr>
            <a:xfrm>
              <a:off x="4577690" y="141995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</a:p>
          </p:txBody>
        </p:sp>
        <p:sp>
          <p:nvSpPr>
            <p:cNvPr id="968" name="กล่องข้อความ 967">
              <a:extLst>
                <a:ext uri="{FF2B5EF4-FFF2-40B4-BE49-F238E27FC236}">
                  <a16:creationId xmlns:a16="http://schemas.microsoft.com/office/drawing/2014/main" id="{1D0DC2A3-EC9D-9E5E-EA09-31387335F047}"/>
                </a:ext>
              </a:extLst>
            </p:cNvPr>
            <p:cNvSpPr txBox="1"/>
            <p:nvPr/>
          </p:nvSpPr>
          <p:spPr>
            <a:xfrm>
              <a:off x="4577690" y="1679122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</a:p>
          </p:txBody>
        </p:sp>
        <p:sp>
          <p:nvSpPr>
            <p:cNvPr id="969" name="กล่องข้อความ 968">
              <a:extLst>
                <a:ext uri="{FF2B5EF4-FFF2-40B4-BE49-F238E27FC236}">
                  <a16:creationId xmlns:a16="http://schemas.microsoft.com/office/drawing/2014/main" id="{255C3AB9-DD78-0C6F-A63B-6F99DA24BDB9}"/>
                </a:ext>
              </a:extLst>
            </p:cNvPr>
            <p:cNvSpPr txBox="1"/>
            <p:nvPr/>
          </p:nvSpPr>
          <p:spPr>
            <a:xfrm>
              <a:off x="4577690" y="1937845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</a:p>
          </p:txBody>
        </p:sp>
        <p:sp>
          <p:nvSpPr>
            <p:cNvPr id="970" name="กล่องข้อความ 969">
              <a:extLst>
                <a:ext uri="{FF2B5EF4-FFF2-40B4-BE49-F238E27FC236}">
                  <a16:creationId xmlns:a16="http://schemas.microsoft.com/office/drawing/2014/main" id="{A6C20367-483E-1C27-0B0E-AAB01CB92E96}"/>
                </a:ext>
              </a:extLst>
            </p:cNvPr>
            <p:cNvSpPr txBox="1"/>
            <p:nvPr/>
          </p:nvSpPr>
          <p:spPr>
            <a:xfrm>
              <a:off x="4577690" y="2194265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</a:p>
          </p:txBody>
        </p:sp>
        <p:sp>
          <p:nvSpPr>
            <p:cNvPr id="971" name="กล่องข้อความ 970">
              <a:extLst>
                <a:ext uri="{FF2B5EF4-FFF2-40B4-BE49-F238E27FC236}">
                  <a16:creationId xmlns:a16="http://schemas.microsoft.com/office/drawing/2014/main" id="{B317557F-EA9F-DCCC-1EF0-450FD6741C9A}"/>
                </a:ext>
              </a:extLst>
            </p:cNvPr>
            <p:cNvSpPr txBox="1"/>
            <p:nvPr/>
          </p:nvSpPr>
          <p:spPr>
            <a:xfrm>
              <a:off x="4577690" y="245574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</a:p>
          </p:txBody>
        </p:sp>
        <p:sp>
          <p:nvSpPr>
            <p:cNvPr id="972" name="กล่องข้อความ 971">
              <a:extLst>
                <a:ext uri="{FF2B5EF4-FFF2-40B4-BE49-F238E27FC236}">
                  <a16:creationId xmlns:a16="http://schemas.microsoft.com/office/drawing/2014/main" id="{19A4B009-BEA1-1B7E-36E0-A5BE9A954695}"/>
                </a:ext>
              </a:extLst>
            </p:cNvPr>
            <p:cNvSpPr txBox="1"/>
            <p:nvPr/>
          </p:nvSpPr>
          <p:spPr>
            <a:xfrm>
              <a:off x="4577690" y="2709409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</a:p>
          </p:txBody>
        </p:sp>
        <p:sp>
          <p:nvSpPr>
            <p:cNvPr id="973" name="กล่องข้อความ 972">
              <a:extLst>
                <a:ext uri="{FF2B5EF4-FFF2-40B4-BE49-F238E27FC236}">
                  <a16:creationId xmlns:a16="http://schemas.microsoft.com/office/drawing/2014/main" id="{DAF9448C-7476-08DF-B0B1-01C94AE41E1F}"/>
                </a:ext>
              </a:extLst>
            </p:cNvPr>
            <p:cNvSpPr txBox="1"/>
            <p:nvPr/>
          </p:nvSpPr>
          <p:spPr>
            <a:xfrm>
              <a:off x="4577690" y="2970884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</a:p>
          </p:txBody>
        </p:sp>
        <p:sp>
          <p:nvSpPr>
            <p:cNvPr id="727" name="กล่องข้อความ 726">
              <a:extLst>
                <a:ext uri="{FF2B5EF4-FFF2-40B4-BE49-F238E27FC236}">
                  <a16:creationId xmlns:a16="http://schemas.microsoft.com/office/drawing/2014/main" id="{CB5C86DC-6F16-E946-38C7-CE112D6D12D0}"/>
                </a:ext>
              </a:extLst>
            </p:cNvPr>
            <p:cNvSpPr txBox="1"/>
            <p:nvPr/>
          </p:nvSpPr>
          <p:spPr>
            <a:xfrm>
              <a:off x="4572917" y="3234394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2" name="สี่เหลี่ยมผืนผ้า 14">
            <a:extLst>
              <a:ext uri="{FF2B5EF4-FFF2-40B4-BE49-F238E27FC236}">
                <a16:creationId xmlns:a16="http://schemas.microsoft.com/office/drawing/2014/main" id="{C3A668A7-E395-897E-0674-C7C83D896D31}"/>
              </a:ext>
            </a:extLst>
          </p:cNvPr>
          <p:cNvSpPr/>
          <p:nvPr/>
        </p:nvSpPr>
        <p:spPr>
          <a:xfrm>
            <a:off x="4876664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สี่เหลี่ยมผืนผ้า 379">
            <a:extLst>
              <a:ext uri="{FF2B5EF4-FFF2-40B4-BE49-F238E27FC236}">
                <a16:creationId xmlns:a16="http://schemas.microsoft.com/office/drawing/2014/main" id="{C3B1BA3F-B4FF-388C-C4CC-4A8B9AB14040}"/>
              </a:ext>
            </a:extLst>
          </p:cNvPr>
          <p:cNvSpPr/>
          <p:nvPr/>
        </p:nvSpPr>
        <p:spPr>
          <a:xfrm>
            <a:off x="5217322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สี่เหลี่ยมผืนผ้า 380">
            <a:extLst>
              <a:ext uri="{FF2B5EF4-FFF2-40B4-BE49-F238E27FC236}">
                <a16:creationId xmlns:a16="http://schemas.microsoft.com/office/drawing/2014/main" id="{9B0BF67F-6957-8F13-FB35-19FB3663308D}"/>
              </a:ext>
            </a:extLst>
          </p:cNvPr>
          <p:cNvSpPr/>
          <p:nvPr/>
        </p:nvSpPr>
        <p:spPr>
          <a:xfrm>
            <a:off x="5564887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" name="สี่เหลี่ยมผืนผ้า 381">
            <a:extLst>
              <a:ext uri="{FF2B5EF4-FFF2-40B4-BE49-F238E27FC236}">
                <a16:creationId xmlns:a16="http://schemas.microsoft.com/office/drawing/2014/main" id="{676F3596-0432-E06E-5211-33303315F8CE}"/>
              </a:ext>
            </a:extLst>
          </p:cNvPr>
          <p:cNvSpPr/>
          <p:nvPr/>
        </p:nvSpPr>
        <p:spPr>
          <a:xfrm>
            <a:off x="5905449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กล่องข้อความ 382">
            <a:extLst>
              <a:ext uri="{FF2B5EF4-FFF2-40B4-BE49-F238E27FC236}">
                <a16:creationId xmlns:a16="http://schemas.microsoft.com/office/drawing/2014/main" id="{C880CB8B-7E75-94E5-66F4-099D95CD3329}"/>
              </a:ext>
            </a:extLst>
          </p:cNvPr>
          <p:cNvSpPr txBox="1"/>
          <p:nvPr/>
        </p:nvSpPr>
        <p:spPr>
          <a:xfrm>
            <a:off x="5064084" y="249221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48A4ADA-3F24-C0BD-D3F4-D8A46D9409CD}"/>
              </a:ext>
            </a:extLst>
          </p:cNvPr>
          <p:cNvGrpSpPr/>
          <p:nvPr/>
        </p:nvGrpSpPr>
        <p:grpSpPr>
          <a:xfrm>
            <a:off x="6239423" y="1018865"/>
            <a:ext cx="184317" cy="2506705"/>
            <a:chOff x="6230715" y="1018865"/>
            <a:chExt cx="184317" cy="2506705"/>
          </a:xfrm>
        </p:grpSpPr>
        <p:sp>
          <p:nvSpPr>
            <p:cNvPr id="13" name="วงรี 723">
              <a:extLst>
                <a:ext uri="{FF2B5EF4-FFF2-40B4-BE49-F238E27FC236}">
                  <a16:creationId xmlns:a16="http://schemas.microsoft.com/office/drawing/2014/main" id="{3DD29B18-56DC-8706-810C-6532F5960709}"/>
                </a:ext>
              </a:extLst>
            </p:cNvPr>
            <p:cNvSpPr/>
            <p:nvPr/>
          </p:nvSpPr>
          <p:spPr>
            <a:xfrm>
              <a:off x="6237566" y="1018865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วงรี 723">
              <a:extLst>
                <a:ext uri="{FF2B5EF4-FFF2-40B4-BE49-F238E27FC236}">
                  <a16:creationId xmlns:a16="http://schemas.microsoft.com/office/drawing/2014/main" id="{BC0F5225-7213-0CAB-BED8-B76E8DDED70E}"/>
                </a:ext>
              </a:extLst>
            </p:cNvPr>
            <p:cNvSpPr/>
            <p:nvPr/>
          </p:nvSpPr>
          <p:spPr>
            <a:xfrm>
              <a:off x="6237566" y="1280537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วงรี 723">
              <a:extLst>
                <a:ext uri="{FF2B5EF4-FFF2-40B4-BE49-F238E27FC236}">
                  <a16:creationId xmlns:a16="http://schemas.microsoft.com/office/drawing/2014/main" id="{5B4FFB43-117B-3A66-7B6B-82A1DD022F58}"/>
                </a:ext>
              </a:extLst>
            </p:cNvPr>
            <p:cNvSpPr/>
            <p:nvPr/>
          </p:nvSpPr>
          <p:spPr>
            <a:xfrm>
              <a:off x="6237566" y="1539382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วงรี 723">
              <a:extLst>
                <a:ext uri="{FF2B5EF4-FFF2-40B4-BE49-F238E27FC236}">
                  <a16:creationId xmlns:a16="http://schemas.microsoft.com/office/drawing/2014/main" id="{2BB6ECB8-7991-7F40-EB77-915457A97DD6}"/>
                </a:ext>
              </a:extLst>
            </p:cNvPr>
            <p:cNvSpPr/>
            <p:nvPr/>
          </p:nvSpPr>
          <p:spPr>
            <a:xfrm>
              <a:off x="6237566" y="1801054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วงรี 723">
              <a:extLst>
                <a:ext uri="{FF2B5EF4-FFF2-40B4-BE49-F238E27FC236}">
                  <a16:creationId xmlns:a16="http://schemas.microsoft.com/office/drawing/2014/main" id="{5943C2EF-ADF3-FC1B-2A8E-ADE1155AC3D7}"/>
                </a:ext>
              </a:extLst>
            </p:cNvPr>
            <p:cNvSpPr/>
            <p:nvPr/>
          </p:nvSpPr>
          <p:spPr>
            <a:xfrm>
              <a:off x="6237566" y="2059899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วงรี 723">
              <a:extLst>
                <a:ext uri="{FF2B5EF4-FFF2-40B4-BE49-F238E27FC236}">
                  <a16:creationId xmlns:a16="http://schemas.microsoft.com/office/drawing/2014/main" id="{76E1D2BD-802A-1FDE-A311-8BCFE2EB37A9}"/>
                </a:ext>
              </a:extLst>
            </p:cNvPr>
            <p:cNvSpPr/>
            <p:nvPr/>
          </p:nvSpPr>
          <p:spPr>
            <a:xfrm>
              <a:off x="6237566" y="2580416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วงรี 723">
              <a:extLst>
                <a:ext uri="{FF2B5EF4-FFF2-40B4-BE49-F238E27FC236}">
                  <a16:creationId xmlns:a16="http://schemas.microsoft.com/office/drawing/2014/main" id="{EBFEF2F3-5045-169F-5DBD-7D6D49ECDBF5}"/>
                </a:ext>
              </a:extLst>
            </p:cNvPr>
            <p:cNvSpPr/>
            <p:nvPr/>
          </p:nvSpPr>
          <p:spPr>
            <a:xfrm>
              <a:off x="6237566" y="2842088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วงรี 723">
              <a:extLst>
                <a:ext uri="{FF2B5EF4-FFF2-40B4-BE49-F238E27FC236}">
                  <a16:creationId xmlns:a16="http://schemas.microsoft.com/office/drawing/2014/main" id="{6CAEB652-6D56-878C-0349-3CACB4E0593E}"/>
                </a:ext>
              </a:extLst>
            </p:cNvPr>
            <p:cNvSpPr/>
            <p:nvPr/>
          </p:nvSpPr>
          <p:spPr>
            <a:xfrm>
              <a:off x="6234474" y="2322265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วงรี 723">
              <a:extLst>
                <a:ext uri="{FF2B5EF4-FFF2-40B4-BE49-F238E27FC236}">
                  <a16:creationId xmlns:a16="http://schemas.microsoft.com/office/drawing/2014/main" id="{FF871881-F658-BD48-ACBC-1D1FD73C6114}"/>
                </a:ext>
              </a:extLst>
            </p:cNvPr>
            <p:cNvSpPr/>
            <p:nvPr/>
          </p:nvSpPr>
          <p:spPr>
            <a:xfrm>
              <a:off x="6230715" y="3086429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วงรี 723">
              <a:extLst>
                <a:ext uri="{FF2B5EF4-FFF2-40B4-BE49-F238E27FC236}">
                  <a16:creationId xmlns:a16="http://schemas.microsoft.com/office/drawing/2014/main" id="{022A30CD-AAF5-4AA7-B5E6-2CD74298BF79}"/>
                </a:ext>
              </a:extLst>
            </p:cNvPr>
            <p:cNvSpPr/>
            <p:nvPr/>
          </p:nvSpPr>
          <p:spPr>
            <a:xfrm>
              <a:off x="6230715" y="3348101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7" name="สี่เหลี่ยมผืนผ้า 380">
            <a:extLst>
              <a:ext uri="{FF2B5EF4-FFF2-40B4-BE49-F238E27FC236}">
                <a16:creationId xmlns:a16="http://schemas.microsoft.com/office/drawing/2014/main" id="{EBE76A1C-5520-BE83-D8F5-D15933F6ABAD}"/>
              </a:ext>
            </a:extLst>
          </p:cNvPr>
          <p:cNvSpPr/>
          <p:nvPr/>
        </p:nvSpPr>
        <p:spPr>
          <a:xfrm>
            <a:off x="6246309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36" name="Flowchart: Connector 35">
            <a:extLst>
              <a:ext uri="{FF2B5EF4-FFF2-40B4-BE49-F238E27FC236}">
                <a16:creationId xmlns:a16="http://schemas.microsoft.com/office/drawing/2014/main" id="{A6C0650E-DCF7-5928-CA4A-1A91A376FA59}"/>
              </a:ext>
            </a:extLst>
          </p:cNvPr>
          <p:cNvSpPr/>
          <p:nvPr/>
        </p:nvSpPr>
        <p:spPr>
          <a:xfrm>
            <a:off x="388782" y="575833"/>
            <a:ext cx="999223" cy="9572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37" name="กล่องข้อความ 382">
            <a:extLst>
              <a:ext uri="{FF2B5EF4-FFF2-40B4-BE49-F238E27FC236}">
                <a16:creationId xmlns:a16="http://schemas.microsoft.com/office/drawing/2014/main" id="{4EBCCC38-5EAC-A015-4EEA-52BD210A9343}"/>
              </a:ext>
            </a:extLst>
          </p:cNvPr>
          <p:cNvSpPr txBox="1"/>
          <p:nvPr/>
        </p:nvSpPr>
        <p:spPr>
          <a:xfrm>
            <a:off x="269502" y="875433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LOGO</a:t>
            </a:r>
            <a:endParaRPr lang="th-TH" sz="1600" dirty="0">
              <a:solidFill>
                <a:schemeClr val="bg2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38" name="กล่องข้อความ 376">
            <a:extLst>
              <a:ext uri="{FF2B5EF4-FFF2-40B4-BE49-F238E27FC236}">
                <a16:creationId xmlns:a16="http://schemas.microsoft.com/office/drawing/2014/main" id="{5DB465D6-D87A-78CC-B5AC-07F287ADC27C}"/>
              </a:ext>
            </a:extLst>
          </p:cNvPr>
          <p:cNvSpPr txBox="1"/>
          <p:nvPr/>
        </p:nvSpPr>
        <p:spPr>
          <a:xfrm>
            <a:off x="1451286" y="841131"/>
            <a:ext cx="2176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</a:p>
        </p:txBody>
      </p:sp>
      <p:sp>
        <p:nvSpPr>
          <p:cNvPr id="39" name="กล่องข้อความ 377">
            <a:extLst>
              <a:ext uri="{FF2B5EF4-FFF2-40B4-BE49-F238E27FC236}">
                <a16:creationId xmlns:a16="http://schemas.microsoft.com/office/drawing/2014/main" id="{25DF8B9B-BB41-C925-3E95-648954044FDD}"/>
              </a:ext>
            </a:extLst>
          </p:cNvPr>
          <p:cNvSpPr txBox="1"/>
          <p:nvPr/>
        </p:nvSpPr>
        <p:spPr>
          <a:xfrm>
            <a:off x="1438760" y="1310374"/>
            <a:ext cx="345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 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………………………………..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F60F2DC-0D6D-17A2-82AE-A5CD18095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027" y="406240"/>
            <a:ext cx="1330321" cy="53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15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E828CF-0CA4-1D8B-FFF5-22219788FE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FAF9CC2A-C02E-8FB5-7D4D-66B52951BA5A}"/>
              </a:ext>
            </a:extLst>
          </p:cNvPr>
          <p:cNvSpPr/>
          <p:nvPr/>
        </p:nvSpPr>
        <p:spPr>
          <a:xfrm>
            <a:off x="174625" y="237368"/>
            <a:ext cx="6508750" cy="94569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262" name="กลุ่ม 261">
            <a:extLst>
              <a:ext uri="{FF2B5EF4-FFF2-40B4-BE49-F238E27FC236}">
                <a16:creationId xmlns:a16="http://schemas.microsoft.com/office/drawing/2014/main" id="{78F4DEE9-E8D8-3B7D-EF6C-83D33D663B74}"/>
              </a:ext>
            </a:extLst>
          </p:cNvPr>
          <p:cNvGrpSpPr/>
          <p:nvPr/>
        </p:nvGrpSpPr>
        <p:grpSpPr>
          <a:xfrm>
            <a:off x="1065145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266" name="กลุ่ม 265">
              <a:extLst>
                <a:ext uri="{FF2B5EF4-FFF2-40B4-BE49-F238E27FC236}">
                  <a16:creationId xmlns:a16="http://schemas.microsoft.com/office/drawing/2014/main" id="{D0DF4310-5330-B35C-03F5-41D3F22FEBAE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11" name="วงรี 610">
                <a:extLst>
                  <a:ext uri="{FF2B5EF4-FFF2-40B4-BE49-F238E27FC236}">
                    <a16:creationId xmlns:a16="http://schemas.microsoft.com/office/drawing/2014/main" id="{8FEC3AC9-B0E9-8C92-2B5C-EC8316BFC4D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2" name="วงรี 611">
                <a:extLst>
                  <a:ext uri="{FF2B5EF4-FFF2-40B4-BE49-F238E27FC236}">
                    <a16:creationId xmlns:a16="http://schemas.microsoft.com/office/drawing/2014/main" id="{22782989-3814-2264-48F4-0558E017A9F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3" name="วงรี 612">
                <a:extLst>
                  <a:ext uri="{FF2B5EF4-FFF2-40B4-BE49-F238E27FC236}">
                    <a16:creationId xmlns:a16="http://schemas.microsoft.com/office/drawing/2014/main" id="{9389FEAE-323E-3083-2EF3-861BFB4AE0C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4" name="วงรี 613">
                <a:extLst>
                  <a:ext uri="{FF2B5EF4-FFF2-40B4-BE49-F238E27FC236}">
                    <a16:creationId xmlns:a16="http://schemas.microsoft.com/office/drawing/2014/main" id="{A73C4457-312F-E15B-71C1-CA2C55ABD8B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9" name="กลุ่ม 298">
              <a:extLst>
                <a:ext uri="{FF2B5EF4-FFF2-40B4-BE49-F238E27FC236}">
                  <a16:creationId xmlns:a16="http://schemas.microsoft.com/office/drawing/2014/main" id="{9352135D-2F8F-D3C4-4737-2EBDB5A450BF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3" name="วงรี 602">
                <a:extLst>
                  <a:ext uri="{FF2B5EF4-FFF2-40B4-BE49-F238E27FC236}">
                    <a16:creationId xmlns:a16="http://schemas.microsoft.com/office/drawing/2014/main" id="{DCE59575-2FB6-CE41-8808-5E4FA788820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4" name="วงรี 603">
                <a:extLst>
                  <a:ext uri="{FF2B5EF4-FFF2-40B4-BE49-F238E27FC236}">
                    <a16:creationId xmlns:a16="http://schemas.microsoft.com/office/drawing/2014/main" id="{76971C02-C1D9-7FD9-1139-8ACBF2EA582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5" name="วงรี 604">
                <a:extLst>
                  <a:ext uri="{FF2B5EF4-FFF2-40B4-BE49-F238E27FC236}">
                    <a16:creationId xmlns:a16="http://schemas.microsoft.com/office/drawing/2014/main" id="{45CDB125-6923-584F-759D-F92DE06F832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0" name="วงรี 609">
                <a:extLst>
                  <a:ext uri="{FF2B5EF4-FFF2-40B4-BE49-F238E27FC236}">
                    <a16:creationId xmlns:a16="http://schemas.microsoft.com/office/drawing/2014/main" id="{774BFB79-1D11-D50D-4661-A1D2832ABFA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0" name="กลุ่ม 299">
              <a:extLst>
                <a:ext uri="{FF2B5EF4-FFF2-40B4-BE49-F238E27FC236}">
                  <a16:creationId xmlns:a16="http://schemas.microsoft.com/office/drawing/2014/main" id="{021120C0-1760-A9B2-1CED-D26D78C10814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63" name="วงรี 562">
                <a:extLst>
                  <a:ext uri="{FF2B5EF4-FFF2-40B4-BE49-F238E27FC236}">
                    <a16:creationId xmlns:a16="http://schemas.microsoft.com/office/drawing/2014/main" id="{1C6F8203-52D1-8609-79EA-2EA14366223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4" name="วงรี 563">
                <a:extLst>
                  <a:ext uri="{FF2B5EF4-FFF2-40B4-BE49-F238E27FC236}">
                    <a16:creationId xmlns:a16="http://schemas.microsoft.com/office/drawing/2014/main" id="{E2695FE1-730B-0C17-A852-4566C51669D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5" name="วงรี 564">
                <a:extLst>
                  <a:ext uri="{FF2B5EF4-FFF2-40B4-BE49-F238E27FC236}">
                    <a16:creationId xmlns:a16="http://schemas.microsoft.com/office/drawing/2014/main" id="{4EC14573-D49F-C466-C5F0-7E898039128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2" name="วงรี 601">
                <a:extLst>
                  <a:ext uri="{FF2B5EF4-FFF2-40B4-BE49-F238E27FC236}">
                    <a16:creationId xmlns:a16="http://schemas.microsoft.com/office/drawing/2014/main" id="{6F4CCA86-21E3-83F0-0B8A-9D0E5334FA0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1" name="กลุ่ม 300">
              <a:extLst>
                <a:ext uri="{FF2B5EF4-FFF2-40B4-BE49-F238E27FC236}">
                  <a16:creationId xmlns:a16="http://schemas.microsoft.com/office/drawing/2014/main" id="{A0334E44-F020-E9DC-08A1-82072F60C050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9" name="วงรี 558">
                <a:extLst>
                  <a:ext uri="{FF2B5EF4-FFF2-40B4-BE49-F238E27FC236}">
                    <a16:creationId xmlns:a16="http://schemas.microsoft.com/office/drawing/2014/main" id="{B8FAED50-E051-D025-3C5E-2695D1FA495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0" name="วงรี 559">
                <a:extLst>
                  <a:ext uri="{FF2B5EF4-FFF2-40B4-BE49-F238E27FC236}">
                    <a16:creationId xmlns:a16="http://schemas.microsoft.com/office/drawing/2014/main" id="{7B010C5D-F4FA-CFCB-E5E2-D693CE7CAB3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1" name="วงรี 560">
                <a:extLst>
                  <a:ext uri="{FF2B5EF4-FFF2-40B4-BE49-F238E27FC236}">
                    <a16:creationId xmlns:a16="http://schemas.microsoft.com/office/drawing/2014/main" id="{5AC93551-7A87-2BDF-A49C-FCC3C9A8292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2" name="วงรี 561">
                <a:extLst>
                  <a:ext uri="{FF2B5EF4-FFF2-40B4-BE49-F238E27FC236}">
                    <a16:creationId xmlns:a16="http://schemas.microsoft.com/office/drawing/2014/main" id="{C11E5298-36FA-DDC7-04F3-7050F8B383F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2" name="กลุ่ม 301">
              <a:extLst>
                <a:ext uri="{FF2B5EF4-FFF2-40B4-BE49-F238E27FC236}">
                  <a16:creationId xmlns:a16="http://schemas.microsoft.com/office/drawing/2014/main" id="{A9CBA22C-5C6A-DBB4-CF95-45E3E967C4F8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5" name="วงรี 554">
                <a:extLst>
                  <a:ext uri="{FF2B5EF4-FFF2-40B4-BE49-F238E27FC236}">
                    <a16:creationId xmlns:a16="http://schemas.microsoft.com/office/drawing/2014/main" id="{2929A0F3-DA31-DBA6-3E15-F04D049BBAE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6" name="วงรี 555">
                <a:extLst>
                  <a:ext uri="{FF2B5EF4-FFF2-40B4-BE49-F238E27FC236}">
                    <a16:creationId xmlns:a16="http://schemas.microsoft.com/office/drawing/2014/main" id="{E5BA00F6-D342-AD3D-5958-12C8E107EFD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7" name="วงรี 556">
                <a:extLst>
                  <a:ext uri="{FF2B5EF4-FFF2-40B4-BE49-F238E27FC236}">
                    <a16:creationId xmlns:a16="http://schemas.microsoft.com/office/drawing/2014/main" id="{EDC9CF25-7CFA-297E-CEAB-0E5A2A0B00B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8" name="วงรี 557">
                <a:extLst>
                  <a:ext uri="{FF2B5EF4-FFF2-40B4-BE49-F238E27FC236}">
                    <a16:creationId xmlns:a16="http://schemas.microsoft.com/office/drawing/2014/main" id="{2D34864D-2EDB-99F8-FA9C-1E7E6E5FDFF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3" name="กลุ่ม 302">
              <a:extLst>
                <a:ext uri="{FF2B5EF4-FFF2-40B4-BE49-F238E27FC236}">
                  <a16:creationId xmlns:a16="http://schemas.microsoft.com/office/drawing/2014/main" id="{CF54B9AA-38E1-46DA-B4C0-8D0F83E70BD4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1" name="วงรี 550">
                <a:extLst>
                  <a:ext uri="{FF2B5EF4-FFF2-40B4-BE49-F238E27FC236}">
                    <a16:creationId xmlns:a16="http://schemas.microsoft.com/office/drawing/2014/main" id="{440FAD99-0751-5EBF-AFC2-251FDC6CAFB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2" name="วงรี 551">
                <a:extLst>
                  <a:ext uri="{FF2B5EF4-FFF2-40B4-BE49-F238E27FC236}">
                    <a16:creationId xmlns:a16="http://schemas.microsoft.com/office/drawing/2014/main" id="{2A7276BA-FC5A-B3F6-8249-081760A598E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3" name="วงรี 552">
                <a:extLst>
                  <a:ext uri="{FF2B5EF4-FFF2-40B4-BE49-F238E27FC236}">
                    <a16:creationId xmlns:a16="http://schemas.microsoft.com/office/drawing/2014/main" id="{B2012F2C-E219-8154-6F8B-52C56E7F293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4" name="วงรี 553">
                <a:extLst>
                  <a:ext uri="{FF2B5EF4-FFF2-40B4-BE49-F238E27FC236}">
                    <a16:creationId xmlns:a16="http://schemas.microsoft.com/office/drawing/2014/main" id="{83D77B2C-12E4-0ED4-A49E-04444E5119D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4" name="กลุ่ม 303">
              <a:extLst>
                <a:ext uri="{FF2B5EF4-FFF2-40B4-BE49-F238E27FC236}">
                  <a16:creationId xmlns:a16="http://schemas.microsoft.com/office/drawing/2014/main" id="{0D8C600D-F8EE-D849-440B-D76E3CC321C2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47" name="วงรี 546">
                <a:extLst>
                  <a:ext uri="{FF2B5EF4-FFF2-40B4-BE49-F238E27FC236}">
                    <a16:creationId xmlns:a16="http://schemas.microsoft.com/office/drawing/2014/main" id="{DD19F6EE-D1E4-B889-468F-CBFEB818BA6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8" name="วงรี 547">
                <a:extLst>
                  <a:ext uri="{FF2B5EF4-FFF2-40B4-BE49-F238E27FC236}">
                    <a16:creationId xmlns:a16="http://schemas.microsoft.com/office/drawing/2014/main" id="{3DCC96ED-42B6-757C-5FE1-0F84F5D2EEE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9" name="วงรี 548">
                <a:extLst>
                  <a:ext uri="{FF2B5EF4-FFF2-40B4-BE49-F238E27FC236}">
                    <a16:creationId xmlns:a16="http://schemas.microsoft.com/office/drawing/2014/main" id="{E8CD9278-87A8-4774-5A8A-8AD8BFBBC1E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0" name="วงรี 549">
                <a:extLst>
                  <a:ext uri="{FF2B5EF4-FFF2-40B4-BE49-F238E27FC236}">
                    <a16:creationId xmlns:a16="http://schemas.microsoft.com/office/drawing/2014/main" id="{281CD048-6A7F-3F36-4B28-10C64206ACF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5" name="กลุ่ม 304">
              <a:extLst>
                <a:ext uri="{FF2B5EF4-FFF2-40B4-BE49-F238E27FC236}">
                  <a16:creationId xmlns:a16="http://schemas.microsoft.com/office/drawing/2014/main" id="{B8923B32-F385-8981-1C93-8B641A01A8FE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43" name="วงรี 542">
                <a:extLst>
                  <a:ext uri="{FF2B5EF4-FFF2-40B4-BE49-F238E27FC236}">
                    <a16:creationId xmlns:a16="http://schemas.microsoft.com/office/drawing/2014/main" id="{91A36208-B1F6-3DCF-E513-BFB5CBAD53E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4" name="วงรี 543">
                <a:extLst>
                  <a:ext uri="{FF2B5EF4-FFF2-40B4-BE49-F238E27FC236}">
                    <a16:creationId xmlns:a16="http://schemas.microsoft.com/office/drawing/2014/main" id="{5B7D530A-25F9-F916-64EF-EED61099EB0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5" name="วงรี 544">
                <a:extLst>
                  <a:ext uri="{FF2B5EF4-FFF2-40B4-BE49-F238E27FC236}">
                    <a16:creationId xmlns:a16="http://schemas.microsoft.com/office/drawing/2014/main" id="{53E276AF-C916-C7A7-9E7F-0DD9FEF1BD6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6" name="วงรี 545">
                <a:extLst>
                  <a:ext uri="{FF2B5EF4-FFF2-40B4-BE49-F238E27FC236}">
                    <a16:creationId xmlns:a16="http://schemas.microsoft.com/office/drawing/2014/main" id="{3ABA520B-2DD9-6FB9-0A10-1434A211279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6" name="กลุ่ม 305">
              <a:extLst>
                <a:ext uri="{FF2B5EF4-FFF2-40B4-BE49-F238E27FC236}">
                  <a16:creationId xmlns:a16="http://schemas.microsoft.com/office/drawing/2014/main" id="{A0FC1EEA-BB20-8A68-7E0D-2AAF93D5B1DA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9" name="วงรี 538">
                <a:extLst>
                  <a:ext uri="{FF2B5EF4-FFF2-40B4-BE49-F238E27FC236}">
                    <a16:creationId xmlns:a16="http://schemas.microsoft.com/office/drawing/2014/main" id="{626C2958-2D21-00B4-DB5B-EEFE77CF293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0" name="วงรี 539">
                <a:extLst>
                  <a:ext uri="{FF2B5EF4-FFF2-40B4-BE49-F238E27FC236}">
                    <a16:creationId xmlns:a16="http://schemas.microsoft.com/office/drawing/2014/main" id="{B9F87619-B231-342C-B85F-9E130384E09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1" name="วงรี 540">
                <a:extLst>
                  <a:ext uri="{FF2B5EF4-FFF2-40B4-BE49-F238E27FC236}">
                    <a16:creationId xmlns:a16="http://schemas.microsoft.com/office/drawing/2014/main" id="{D4561308-D6FD-DDC6-F74B-66F5DEFE19C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2" name="วงรี 541">
                <a:extLst>
                  <a:ext uri="{FF2B5EF4-FFF2-40B4-BE49-F238E27FC236}">
                    <a16:creationId xmlns:a16="http://schemas.microsoft.com/office/drawing/2014/main" id="{4539CB3E-97EC-C8E7-9677-EB7C0081E85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7" name="กลุ่ม 306">
              <a:extLst>
                <a:ext uri="{FF2B5EF4-FFF2-40B4-BE49-F238E27FC236}">
                  <a16:creationId xmlns:a16="http://schemas.microsoft.com/office/drawing/2014/main" id="{5198993B-0BEA-C91B-33AE-6066496C511D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5" name="วงรี 534">
                <a:extLst>
                  <a:ext uri="{FF2B5EF4-FFF2-40B4-BE49-F238E27FC236}">
                    <a16:creationId xmlns:a16="http://schemas.microsoft.com/office/drawing/2014/main" id="{81880025-BD91-EC0B-8B84-CEEAD973F38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6" name="วงรี 535">
                <a:extLst>
                  <a:ext uri="{FF2B5EF4-FFF2-40B4-BE49-F238E27FC236}">
                    <a16:creationId xmlns:a16="http://schemas.microsoft.com/office/drawing/2014/main" id="{6DDF136F-9A72-FB50-9FFB-070F1E8F4CC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7" name="วงรี 536">
                <a:extLst>
                  <a:ext uri="{FF2B5EF4-FFF2-40B4-BE49-F238E27FC236}">
                    <a16:creationId xmlns:a16="http://schemas.microsoft.com/office/drawing/2014/main" id="{C4E51F06-C653-7C13-A154-E2AB9AABFBE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8" name="วงรี 537">
                <a:extLst>
                  <a:ext uri="{FF2B5EF4-FFF2-40B4-BE49-F238E27FC236}">
                    <a16:creationId xmlns:a16="http://schemas.microsoft.com/office/drawing/2014/main" id="{47FBD1EA-1795-76DE-AA49-430D66B224E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8" name="กลุ่ม 307">
              <a:extLst>
                <a:ext uri="{FF2B5EF4-FFF2-40B4-BE49-F238E27FC236}">
                  <a16:creationId xmlns:a16="http://schemas.microsoft.com/office/drawing/2014/main" id="{B9DE1C04-3F9D-E9AE-86DC-14431492E5F3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1" name="วงรี 530">
                <a:extLst>
                  <a:ext uri="{FF2B5EF4-FFF2-40B4-BE49-F238E27FC236}">
                    <a16:creationId xmlns:a16="http://schemas.microsoft.com/office/drawing/2014/main" id="{FEB1FB4B-A142-DC1C-4CE1-411C6830256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2" name="วงรี 531">
                <a:extLst>
                  <a:ext uri="{FF2B5EF4-FFF2-40B4-BE49-F238E27FC236}">
                    <a16:creationId xmlns:a16="http://schemas.microsoft.com/office/drawing/2014/main" id="{3DE5BC2D-FF95-6293-5BAD-BD43E2C3F56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3" name="วงรี 532">
                <a:extLst>
                  <a:ext uri="{FF2B5EF4-FFF2-40B4-BE49-F238E27FC236}">
                    <a16:creationId xmlns:a16="http://schemas.microsoft.com/office/drawing/2014/main" id="{B2E186E0-1EDC-45CA-D0A7-47426209F80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4" name="วงรี 533">
                <a:extLst>
                  <a:ext uri="{FF2B5EF4-FFF2-40B4-BE49-F238E27FC236}">
                    <a16:creationId xmlns:a16="http://schemas.microsoft.com/office/drawing/2014/main" id="{BDD02601-C869-6E42-9015-C3E55FDA1B0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9" name="กลุ่ม 308">
              <a:extLst>
                <a:ext uri="{FF2B5EF4-FFF2-40B4-BE49-F238E27FC236}">
                  <a16:creationId xmlns:a16="http://schemas.microsoft.com/office/drawing/2014/main" id="{FF81463F-8708-26CB-5D4A-8C3F1ADE68EA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27" name="วงรี 526">
                <a:extLst>
                  <a:ext uri="{FF2B5EF4-FFF2-40B4-BE49-F238E27FC236}">
                    <a16:creationId xmlns:a16="http://schemas.microsoft.com/office/drawing/2014/main" id="{4B72A449-D190-5FF7-41AA-D4FBD0770FA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8" name="วงรี 527">
                <a:extLst>
                  <a:ext uri="{FF2B5EF4-FFF2-40B4-BE49-F238E27FC236}">
                    <a16:creationId xmlns:a16="http://schemas.microsoft.com/office/drawing/2014/main" id="{2E679CB0-7399-C449-4DB9-91F62A9EE74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9" name="วงรี 528">
                <a:extLst>
                  <a:ext uri="{FF2B5EF4-FFF2-40B4-BE49-F238E27FC236}">
                    <a16:creationId xmlns:a16="http://schemas.microsoft.com/office/drawing/2014/main" id="{33B035CD-F979-C77C-CF19-2044FC903D7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0" name="วงรี 529">
                <a:extLst>
                  <a:ext uri="{FF2B5EF4-FFF2-40B4-BE49-F238E27FC236}">
                    <a16:creationId xmlns:a16="http://schemas.microsoft.com/office/drawing/2014/main" id="{73F24C26-8526-9089-0628-52C5BFCC574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0" name="กลุ่ม 309">
              <a:extLst>
                <a:ext uri="{FF2B5EF4-FFF2-40B4-BE49-F238E27FC236}">
                  <a16:creationId xmlns:a16="http://schemas.microsoft.com/office/drawing/2014/main" id="{960FEBC2-5E72-60D9-EEE3-910F4C3B6C04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23" name="วงรี 522">
                <a:extLst>
                  <a:ext uri="{FF2B5EF4-FFF2-40B4-BE49-F238E27FC236}">
                    <a16:creationId xmlns:a16="http://schemas.microsoft.com/office/drawing/2014/main" id="{0EE9DF56-085B-1AC3-3614-F12C1EE94D3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วงรี 523">
                <a:extLst>
                  <a:ext uri="{FF2B5EF4-FFF2-40B4-BE49-F238E27FC236}">
                    <a16:creationId xmlns:a16="http://schemas.microsoft.com/office/drawing/2014/main" id="{B92723C9-0A5B-5C3F-61FD-51D1A25E9BA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วงรี 524">
                <a:extLst>
                  <a:ext uri="{FF2B5EF4-FFF2-40B4-BE49-F238E27FC236}">
                    <a16:creationId xmlns:a16="http://schemas.microsoft.com/office/drawing/2014/main" id="{89BEBED8-83D6-6667-5291-C7AE2029E5F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6" name="วงรี 525">
                <a:extLst>
                  <a:ext uri="{FF2B5EF4-FFF2-40B4-BE49-F238E27FC236}">
                    <a16:creationId xmlns:a16="http://schemas.microsoft.com/office/drawing/2014/main" id="{63ACA4B3-09AC-CF6F-D88A-EEC38AA6735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1" name="กลุ่ม 310">
              <a:extLst>
                <a:ext uri="{FF2B5EF4-FFF2-40B4-BE49-F238E27FC236}">
                  <a16:creationId xmlns:a16="http://schemas.microsoft.com/office/drawing/2014/main" id="{C818F245-4460-076D-7108-3F401B7B96A7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09" name="วงรี 508">
                <a:extLst>
                  <a:ext uri="{FF2B5EF4-FFF2-40B4-BE49-F238E27FC236}">
                    <a16:creationId xmlns:a16="http://schemas.microsoft.com/office/drawing/2014/main" id="{8181EC2F-8098-EA25-C7F1-2469FEF256F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วงรี 510">
                <a:extLst>
                  <a:ext uri="{FF2B5EF4-FFF2-40B4-BE49-F238E27FC236}">
                    <a16:creationId xmlns:a16="http://schemas.microsoft.com/office/drawing/2014/main" id="{6DA6DCE1-49D3-E658-3F07-394FAA80E7E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1" name="วงรี 520">
                <a:extLst>
                  <a:ext uri="{FF2B5EF4-FFF2-40B4-BE49-F238E27FC236}">
                    <a16:creationId xmlns:a16="http://schemas.microsoft.com/office/drawing/2014/main" id="{A5BCF94B-4C27-7E97-B86F-77C87491653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วงรี 521">
                <a:extLst>
                  <a:ext uri="{FF2B5EF4-FFF2-40B4-BE49-F238E27FC236}">
                    <a16:creationId xmlns:a16="http://schemas.microsoft.com/office/drawing/2014/main" id="{DCFB4EF7-2F89-C475-63D3-E2FD51A63FC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กลุ่ม 311">
              <a:extLst>
                <a:ext uri="{FF2B5EF4-FFF2-40B4-BE49-F238E27FC236}">
                  <a16:creationId xmlns:a16="http://schemas.microsoft.com/office/drawing/2014/main" id="{A78DD86C-8140-F1F8-5D89-F87E7F5C8A69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8" name="วงรี 337">
                <a:extLst>
                  <a:ext uri="{FF2B5EF4-FFF2-40B4-BE49-F238E27FC236}">
                    <a16:creationId xmlns:a16="http://schemas.microsoft.com/office/drawing/2014/main" id="{AE25EB79-53CE-1E5F-0309-303E3AEE46B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วงรี 338">
                <a:extLst>
                  <a:ext uri="{FF2B5EF4-FFF2-40B4-BE49-F238E27FC236}">
                    <a16:creationId xmlns:a16="http://schemas.microsoft.com/office/drawing/2014/main" id="{5C665E1E-C6CD-DBC5-D791-6D961CFFFFA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0" name="วงรี 339">
                <a:extLst>
                  <a:ext uri="{FF2B5EF4-FFF2-40B4-BE49-F238E27FC236}">
                    <a16:creationId xmlns:a16="http://schemas.microsoft.com/office/drawing/2014/main" id="{57DA01A4-1A86-DF83-AF63-855683F9DF4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7" name="วงรี 506">
                <a:extLst>
                  <a:ext uri="{FF2B5EF4-FFF2-40B4-BE49-F238E27FC236}">
                    <a16:creationId xmlns:a16="http://schemas.microsoft.com/office/drawing/2014/main" id="{2E7D3340-CBEA-97D7-7A7F-F1F05AEECAF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3" name="กลุ่ม 312">
              <a:extLst>
                <a:ext uri="{FF2B5EF4-FFF2-40B4-BE49-F238E27FC236}">
                  <a16:creationId xmlns:a16="http://schemas.microsoft.com/office/drawing/2014/main" id="{26ADDABD-8B08-25DD-9ADC-782C04E976C0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4" name="วงรี 333">
                <a:extLst>
                  <a:ext uri="{FF2B5EF4-FFF2-40B4-BE49-F238E27FC236}">
                    <a16:creationId xmlns:a16="http://schemas.microsoft.com/office/drawing/2014/main" id="{4BDFDEE8-E2A8-AFC4-320D-E369C77798E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5" name="วงรี 334">
                <a:extLst>
                  <a:ext uri="{FF2B5EF4-FFF2-40B4-BE49-F238E27FC236}">
                    <a16:creationId xmlns:a16="http://schemas.microsoft.com/office/drawing/2014/main" id="{1DC68CF3-8940-DAE4-4D57-4529FF07F6D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6" name="วงรี 335">
                <a:extLst>
                  <a:ext uri="{FF2B5EF4-FFF2-40B4-BE49-F238E27FC236}">
                    <a16:creationId xmlns:a16="http://schemas.microsoft.com/office/drawing/2014/main" id="{281A5257-DD4D-8A19-AB64-97526BEF789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7" name="วงรี 336">
                <a:extLst>
                  <a:ext uri="{FF2B5EF4-FFF2-40B4-BE49-F238E27FC236}">
                    <a16:creationId xmlns:a16="http://schemas.microsoft.com/office/drawing/2014/main" id="{35795EFC-18CC-A1FC-3EFA-4ACE69A630E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4" name="กลุ่ม 313">
              <a:extLst>
                <a:ext uri="{FF2B5EF4-FFF2-40B4-BE49-F238E27FC236}">
                  <a16:creationId xmlns:a16="http://schemas.microsoft.com/office/drawing/2014/main" id="{40DDDC98-7DFE-63A3-6725-5C7DFE81930B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0" name="วงรี 329">
                <a:extLst>
                  <a:ext uri="{FF2B5EF4-FFF2-40B4-BE49-F238E27FC236}">
                    <a16:creationId xmlns:a16="http://schemas.microsoft.com/office/drawing/2014/main" id="{69F8284A-E82F-86FD-9BBB-539DAE257D0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1" name="วงรี 330">
                <a:extLst>
                  <a:ext uri="{FF2B5EF4-FFF2-40B4-BE49-F238E27FC236}">
                    <a16:creationId xmlns:a16="http://schemas.microsoft.com/office/drawing/2014/main" id="{8C8E1CCF-4F08-018C-0F11-6744E7640E1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วงรี 331">
                <a:extLst>
                  <a:ext uri="{FF2B5EF4-FFF2-40B4-BE49-F238E27FC236}">
                    <a16:creationId xmlns:a16="http://schemas.microsoft.com/office/drawing/2014/main" id="{9E76647F-8649-5D66-5914-27E4AC65FED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วงรี 332">
                <a:extLst>
                  <a:ext uri="{FF2B5EF4-FFF2-40B4-BE49-F238E27FC236}">
                    <a16:creationId xmlns:a16="http://schemas.microsoft.com/office/drawing/2014/main" id="{E27E9A70-711B-169F-189C-52B459D8397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5" name="กลุ่ม 314">
              <a:extLst>
                <a:ext uri="{FF2B5EF4-FFF2-40B4-BE49-F238E27FC236}">
                  <a16:creationId xmlns:a16="http://schemas.microsoft.com/office/drawing/2014/main" id="{4D5F0778-00BE-684B-77FE-A75E778E09C8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26" name="วงรี 325">
                <a:extLst>
                  <a:ext uri="{FF2B5EF4-FFF2-40B4-BE49-F238E27FC236}">
                    <a16:creationId xmlns:a16="http://schemas.microsoft.com/office/drawing/2014/main" id="{6ECC5243-77C5-FF06-A5AE-6BF58FA3452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7" name="วงรี 326">
                <a:extLst>
                  <a:ext uri="{FF2B5EF4-FFF2-40B4-BE49-F238E27FC236}">
                    <a16:creationId xmlns:a16="http://schemas.microsoft.com/office/drawing/2014/main" id="{E65D129E-81B9-F65F-17FD-2FAC9E8CBA1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8" name="วงรี 327">
                <a:extLst>
                  <a:ext uri="{FF2B5EF4-FFF2-40B4-BE49-F238E27FC236}">
                    <a16:creationId xmlns:a16="http://schemas.microsoft.com/office/drawing/2014/main" id="{B40B6D84-E2F9-BD18-4033-7391369A648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9" name="วงรี 328">
                <a:extLst>
                  <a:ext uri="{FF2B5EF4-FFF2-40B4-BE49-F238E27FC236}">
                    <a16:creationId xmlns:a16="http://schemas.microsoft.com/office/drawing/2014/main" id="{685307AD-6705-2296-6AB5-6756541F7A9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6" name="กลุ่ม 315">
              <a:extLst>
                <a:ext uri="{FF2B5EF4-FFF2-40B4-BE49-F238E27FC236}">
                  <a16:creationId xmlns:a16="http://schemas.microsoft.com/office/drawing/2014/main" id="{2ADB5A16-A322-BFC1-4861-CF28A100C0F8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22" name="วงรี 321">
                <a:extLst>
                  <a:ext uri="{FF2B5EF4-FFF2-40B4-BE49-F238E27FC236}">
                    <a16:creationId xmlns:a16="http://schemas.microsoft.com/office/drawing/2014/main" id="{8C03643A-E74A-350E-BD0E-A4C9ABDE7CB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3" name="วงรี 322">
                <a:extLst>
                  <a:ext uri="{FF2B5EF4-FFF2-40B4-BE49-F238E27FC236}">
                    <a16:creationId xmlns:a16="http://schemas.microsoft.com/office/drawing/2014/main" id="{4F3928BB-8A01-A605-C711-F35838EF827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4" name="วงรี 323">
                <a:extLst>
                  <a:ext uri="{FF2B5EF4-FFF2-40B4-BE49-F238E27FC236}">
                    <a16:creationId xmlns:a16="http://schemas.microsoft.com/office/drawing/2014/main" id="{82DCDFC8-8DBF-54AC-D316-0D38B71133E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5" name="วงรี 324">
                <a:extLst>
                  <a:ext uri="{FF2B5EF4-FFF2-40B4-BE49-F238E27FC236}">
                    <a16:creationId xmlns:a16="http://schemas.microsoft.com/office/drawing/2014/main" id="{C8439B2C-7C70-711C-534A-99284729547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7" name="กลุ่ม 316">
              <a:extLst>
                <a:ext uri="{FF2B5EF4-FFF2-40B4-BE49-F238E27FC236}">
                  <a16:creationId xmlns:a16="http://schemas.microsoft.com/office/drawing/2014/main" id="{76875E2F-42CC-BA02-5718-F54BB86CF325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18" name="วงรี 317">
                <a:extLst>
                  <a:ext uri="{FF2B5EF4-FFF2-40B4-BE49-F238E27FC236}">
                    <a16:creationId xmlns:a16="http://schemas.microsoft.com/office/drawing/2014/main" id="{CF883F72-3999-60BC-05E0-3F4940E3297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9" name="วงรี 318">
                <a:extLst>
                  <a:ext uri="{FF2B5EF4-FFF2-40B4-BE49-F238E27FC236}">
                    <a16:creationId xmlns:a16="http://schemas.microsoft.com/office/drawing/2014/main" id="{38BA947C-45FC-6290-A305-66F49739D2B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0" name="วงรี 319">
                <a:extLst>
                  <a:ext uri="{FF2B5EF4-FFF2-40B4-BE49-F238E27FC236}">
                    <a16:creationId xmlns:a16="http://schemas.microsoft.com/office/drawing/2014/main" id="{1229C7E6-DCE0-B3B9-3D5F-33686140770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วงรี 320">
                <a:extLst>
                  <a:ext uri="{FF2B5EF4-FFF2-40B4-BE49-F238E27FC236}">
                    <a16:creationId xmlns:a16="http://schemas.microsoft.com/office/drawing/2014/main" id="{4AE76C95-6D8B-244F-AFAE-B4AEF3B00C5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2" name="กลุ่ม 11">
            <a:extLst>
              <a:ext uri="{FF2B5EF4-FFF2-40B4-BE49-F238E27FC236}">
                <a16:creationId xmlns:a16="http://schemas.microsoft.com/office/drawing/2014/main" id="{BF23414E-B78B-F7A3-6336-8957D5B6CCE4}"/>
              </a:ext>
            </a:extLst>
          </p:cNvPr>
          <p:cNvGrpSpPr/>
          <p:nvPr/>
        </p:nvGrpSpPr>
        <p:grpSpPr>
          <a:xfrm>
            <a:off x="2490832" y="4153204"/>
            <a:ext cx="450215" cy="5383530"/>
            <a:chOff x="2189591" y="1932433"/>
            <a:chExt cx="508000" cy="6073209"/>
          </a:xfrm>
        </p:grpSpPr>
        <p:sp>
          <p:nvSpPr>
            <p:cNvPr id="6" name="กล่องข้อความ 5">
              <a:extLst>
                <a:ext uri="{FF2B5EF4-FFF2-40B4-BE49-F238E27FC236}">
                  <a16:creationId xmlns:a16="http://schemas.microsoft.com/office/drawing/2014/main" id="{E2640615-22C8-2C5A-7E0E-378A9FC8E9C4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5" name="กล่องข้อความ 264">
              <a:extLst>
                <a:ext uri="{FF2B5EF4-FFF2-40B4-BE49-F238E27FC236}">
                  <a16:creationId xmlns:a16="http://schemas.microsoft.com/office/drawing/2014/main" id="{D8E9E605-7AA6-914C-3D7E-3DEF17477C9F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0" name="กล่องข้อความ 269">
              <a:extLst>
                <a:ext uri="{FF2B5EF4-FFF2-40B4-BE49-F238E27FC236}">
                  <a16:creationId xmlns:a16="http://schemas.microsoft.com/office/drawing/2014/main" id="{E2E941B5-BBE2-B426-A138-0A2BA9BBC1C9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1" name="กล่องข้อความ 270">
              <a:extLst>
                <a:ext uri="{FF2B5EF4-FFF2-40B4-BE49-F238E27FC236}">
                  <a16:creationId xmlns:a16="http://schemas.microsoft.com/office/drawing/2014/main" id="{FEC216F6-4F02-5BB5-7DDF-D25962D9A196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2" name="กล่องข้อความ 271">
              <a:extLst>
                <a:ext uri="{FF2B5EF4-FFF2-40B4-BE49-F238E27FC236}">
                  <a16:creationId xmlns:a16="http://schemas.microsoft.com/office/drawing/2014/main" id="{48DAF2AF-53DB-76F7-3C46-122F133CFE7D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3" name="กล่องข้อความ 272">
              <a:extLst>
                <a:ext uri="{FF2B5EF4-FFF2-40B4-BE49-F238E27FC236}">
                  <a16:creationId xmlns:a16="http://schemas.microsoft.com/office/drawing/2014/main" id="{C73A8AD8-91E1-5DBD-4806-9D44851B1932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4" name="กล่องข้อความ 273">
              <a:extLst>
                <a:ext uri="{FF2B5EF4-FFF2-40B4-BE49-F238E27FC236}">
                  <a16:creationId xmlns:a16="http://schemas.microsoft.com/office/drawing/2014/main" id="{CFCC7728-CB09-E3F2-1062-EA7A373A6022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5" name="กล่องข้อความ 274">
              <a:extLst>
                <a:ext uri="{FF2B5EF4-FFF2-40B4-BE49-F238E27FC236}">
                  <a16:creationId xmlns:a16="http://schemas.microsoft.com/office/drawing/2014/main" id="{F5E44124-4CAC-287F-F74B-62131FC74DEE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6" name="กล่องข้อความ 275">
              <a:extLst>
                <a:ext uri="{FF2B5EF4-FFF2-40B4-BE49-F238E27FC236}">
                  <a16:creationId xmlns:a16="http://schemas.microsoft.com/office/drawing/2014/main" id="{E8DAF143-1206-6669-4BED-D98F305065DB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7" name="กล่องข้อความ 276">
              <a:extLst>
                <a:ext uri="{FF2B5EF4-FFF2-40B4-BE49-F238E27FC236}">
                  <a16:creationId xmlns:a16="http://schemas.microsoft.com/office/drawing/2014/main" id="{0AE54BEC-711A-636C-FBA2-62606E4BFB82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8" name="กล่องข้อความ 277">
              <a:extLst>
                <a:ext uri="{FF2B5EF4-FFF2-40B4-BE49-F238E27FC236}">
                  <a16:creationId xmlns:a16="http://schemas.microsoft.com/office/drawing/2014/main" id="{F9A65D96-8CC6-55B5-5D9C-BE23EDB27692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9" name="กล่องข้อความ 278">
              <a:extLst>
                <a:ext uri="{FF2B5EF4-FFF2-40B4-BE49-F238E27FC236}">
                  <a16:creationId xmlns:a16="http://schemas.microsoft.com/office/drawing/2014/main" id="{3721D8A5-02A4-7CB0-D407-7D70C855918D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0" name="กล่องข้อความ 279">
              <a:extLst>
                <a:ext uri="{FF2B5EF4-FFF2-40B4-BE49-F238E27FC236}">
                  <a16:creationId xmlns:a16="http://schemas.microsoft.com/office/drawing/2014/main" id="{324EE4AA-5F46-E037-394F-D9A585990022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1" name="กล่องข้อความ 280">
              <a:extLst>
                <a:ext uri="{FF2B5EF4-FFF2-40B4-BE49-F238E27FC236}">
                  <a16:creationId xmlns:a16="http://schemas.microsoft.com/office/drawing/2014/main" id="{6366C2DC-D0F4-E378-D997-9C20F6795580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2" name="กล่องข้อความ 281">
              <a:extLst>
                <a:ext uri="{FF2B5EF4-FFF2-40B4-BE49-F238E27FC236}">
                  <a16:creationId xmlns:a16="http://schemas.microsoft.com/office/drawing/2014/main" id="{44D06B44-0603-C5CE-B674-0A38ECF15FC5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3" name="กล่องข้อความ 282">
              <a:extLst>
                <a:ext uri="{FF2B5EF4-FFF2-40B4-BE49-F238E27FC236}">
                  <a16:creationId xmlns:a16="http://schemas.microsoft.com/office/drawing/2014/main" id="{C4BE3332-D2B3-87EE-09DF-9F7B6A247C2B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4" name="กล่องข้อความ 283">
              <a:extLst>
                <a:ext uri="{FF2B5EF4-FFF2-40B4-BE49-F238E27FC236}">
                  <a16:creationId xmlns:a16="http://schemas.microsoft.com/office/drawing/2014/main" id="{31250C20-8701-2E13-980B-548EB01C893B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5" name="กล่องข้อความ 284">
              <a:extLst>
                <a:ext uri="{FF2B5EF4-FFF2-40B4-BE49-F238E27FC236}">
                  <a16:creationId xmlns:a16="http://schemas.microsoft.com/office/drawing/2014/main" id="{7920955E-DAEB-6366-3CE3-A2F73A8EA72A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6" name="กล่องข้อความ 285">
              <a:extLst>
                <a:ext uri="{FF2B5EF4-FFF2-40B4-BE49-F238E27FC236}">
                  <a16:creationId xmlns:a16="http://schemas.microsoft.com/office/drawing/2014/main" id="{B0D8F889-0E6F-5A5E-D921-5BCDE1EE5B62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7" name="กล่องข้อความ 286">
              <a:extLst>
                <a:ext uri="{FF2B5EF4-FFF2-40B4-BE49-F238E27FC236}">
                  <a16:creationId xmlns:a16="http://schemas.microsoft.com/office/drawing/2014/main" id="{4244E13C-0590-76C4-23B3-9A02667C431C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289" name="กลุ่ม 288">
            <a:extLst>
              <a:ext uri="{FF2B5EF4-FFF2-40B4-BE49-F238E27FC236}">
                <a16:creationId xmlns:a16="http://schemas.microsoft.com/office/drawing/2014/main" id="{563F5CA1-4C63-11C0-A18C-6B129F75C25B}"/>
              </a:ext>
            </a:extLst>
          </p:cNvPr>
          <p:cNvGrpSpPr/>
          <p:nvPr/>
        </p:nvGrpSpPr>
        <p:grpSpPr>
          <a:xfrm>
            <a:off x="547827" y="4153204"/>
            <a:ext cx="450215" cy="5383530"/>
            <a:chOff x="2189591" y="1932433"/>
            <a:chExt cx="508000" cy="6073209"/>
          </a:xfrm>
        </p:grpSpPr>
        <p:sp>
          <p:nvSpPr>
            <p:cNvPr id="290" name="กล่องข้อความ 289">
              <a:extLst>
                <a:ext uri="{FF2B5EF4-FFF2-40B4-BE49-F238E27FC236}">
                  <a16:creationId xmlns:a16="http://schemas.microsoft.com/office/drawing/2014/main" id="{D65DA6FF-72CB-A5EA-036C-A82561B82635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1" name="กล่องข้อความ 290">
              <a:extLst>
                <a:ext uri="{FF2B5EF4-FFF2-40B4-BE49-F238E27FC236}">
                  <a16:creationId xmlns:a16="http://schemas.microsoft.com/office/drawing/2014/main" id="{556497F6-C5C3-EBE4-ED08-E31983BE609D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2" name="กล่องข้อความ 291">
              <a:extLst>
                <a:ext uri="{FF2B5EF4-FFF2-40B4-BE49-F238E27FC236}">
                  <a16:creationId xmlns:a16="http://schemas.microsoft.com/office/drawing/2014/main" id="{F97CAC89-5F2C-A125-F554-42CB978E5DEC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3" name="กล่องข้อความ 292">
              <a:extLst>
                <a:ext uri="{FF2B5EF4-FFF2-40B4-BE49-F238E27FC236}">
                  <a16:creationId xmlns:a16="http://schemas.microsoft.com/office/drawing/2014/main" id="{F2CC9C85-A122-9910-2099-ED63E4BE3A09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4" name="กล่องข้อความ 293">
              <a:extLst>
                <a:ext uri="{FF2B5EF4-FFF2-40B4-BE49-F238E27FC236}">
                  <a16:creationId xmlns:a16="http://schemas.microsoft.com/office/drawing/2014/main" id="{887C530D-380D-C508-6F75-72BFC0A6CCA2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5" name="กล่องข้อความ 294">
              <a:extLst>
                <a:ext uri="{FF2B5EF4-FFF2-40B4-BE49-F238E27FC236}">
                  <a16:creationId xmlns:a16="http://schemas.microsoft.com/office/drawing/2014/main" id="{CBF10289-D907-CC27-EFE5-86422138325B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6" name="กล่องข้อความ 295">
              <a:extLst>
                <a:ext uri="{FF2B5EF4-FFF2-40B4-BE49-F238E27FC236}">
                  <a16:creationId xmlns:a16="http://schemas.microsoft.com/office/drawing/2014/main" id="{54AC802C-B3E7-3C88-A4A4-3803935F6557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7" name="กล่องข้อความ 296">
              <a:extLst>
                <a:ext uri="{FF2B5EF4-FFF2-40B4-BE49-F238E27FC236}">
                  <a16:creationId xmlns:a16="http://schemas.microsoft.com/office/drawing/2014/main" id="{CC00D3D2-8432-BABD-639C-F203BAC8DDEC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8" name="กล่องข้อความ 297">
              <a:extLst>
                <a:ext uri="{FF2B5EF4-FFF2-40B4-BE49-F238E27FC236}">
                  <a16:creationId xmlns:a16="http://schemas.microsoft.com/office/drawing/2014/main" id="{C7BFAB93-C7D3-D103-9F57-CEFF936803DB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1" name="กล่องข้อความ 340">
              <a:extLst>
                <a:ext uri="{FF2B5EF4-FFF2-40B4-BE49-F238E27FC236}">
                  <a16:creationId xmlns:a16="http://schemas.microsoft.com/office/drawing/2014/main" id="{79D14064-FA36-2F84-A43E-5FCFCBACA042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2" name="กล่องข้อความ 341">
              <a:extLst>
                <a:ext uri="{FF2B5EF4-FFF2-40B4-BE49-F238E27FC236}">
                  <a16:creationId xmlns:a16="http://schemas.microsoft.com/office/drawing/2014/main" id="{CD7A3E1C-20F0-6526-76BB-E00278856CEF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3" name="กล่องข้อความ 342">
              <a:extLst>
                <a:ext uri="{FF2B5EF4-FFF2-40B4-BE49-F238E27FC236}">
                  <a16:creationId xmlns:a16="http://schemas.microsoft.com/office/drawing/2014/main" id="{A5097F7F-A6BF-A1CB-923C-28529DC7E60B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4" name="กล่องข้อความ 343">
              <a:extLst>
                <a:ext uri="{FF2B5EF4-FFF2-40B4-BE49-F238E27FC236}">
                  <a16:creationId xmlns:a16="http://schemas.microsoft.com/office/drawing/2014/main" id="{464DEBF4-CAAE-94E4-08A0-9AAEE8BE0D35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5" name="กล่องข้อความ 344">
              <a:extLst>
                <a:ext uri="{FF2B5EF4-FFF2-40B4-BE49-F238E27FC236}">
                  <a16:creationId xmlns:a16="http://schemas.microsoft.com/office/drawing/2014/main" id="{91DFA66D-2FD3-ABC4-D694-D5D0A38107B2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6" name="กล่องข้อความ 345">
              <a:extLst>
                <a:ext uri="{FF2B5EF4-FFF2-40B4-BE49-F238E27FC236}">
                  <a16:creationId xmlns:a16="http://schemas.microsoft.com/office/drawing/2014/main" id="{676D10DE-6ABC-B188-47E9-0EDC75C9A2A7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7" name="กล่องข้อความ 346">
              <a:extLst>
                <a:ext uri="{FF2B5EF4-FFF2-40B4-BE49-F238E27FC236}">
                  <a16:creationId xmlns:a16="http://schemas.microsoft.com/office/drawing/2014/main" id="{ED115A6C-F06B-BE0C-3D06-A4C5535B1761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8" name="กล่องข้อความ 347">
              <a:extLst>
                <a:ext uri="{FF2B5EF4-FFF2-40B4-BE49-F238E27FC236}">
                  <a16:creationId xmlns:a16="http://schemas.microsoft.com/office/drawing/2014/main" id="{DF9A8C70-DFDF-795A-899A-9AD591D4E36B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9" name="กล่องข้อความ 348">
              <a:extLst>
                <a:ext uri="{FF2B5EF4-FFF2-40B4-BE49-F238E27FC236}">
                  <a16:creationId xmlns:a16="http://schemas.microsoft.com/office/drawing/2014/main" id="{0854106A-8AC8-2A60-9FB2-DB32C497A988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0" name="กล่องข้อความ 349">
              <a:extLst>
                <a:ext uri="{FF2B5EF4-FFF2-40B4-BE49-F238E27FC236}">
                  <a16:creationId xmlns:a16="http://schemas.microsoft.com/office/drawing/2014/main" id="{393AC758-B929-4A24-A797-37823BA4AD39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1" name="กล่องข้อความ 350">
              <a:extLst>
                <a:ext uri="{FF2B5EF4-FFF2-40B4-BE49-F238E27FC236}">
                  <a16:creationId xmlns:a16="http://schemas.microsoft.com/office/drawing/2014/main" id="{B3A52DCC-1852-1945-B592-11B2296EFF60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DC70015B-9E1E-8DBF-CEB0-88B684253E6D}"/>
              </a:ext>
            </a:extLst>
          </p:cNvPr>
          <p:cNvGrpSpPr/>
          <p:nvPr/>
        </p:nvGrpSpPr>
        <p:grpSpPr>
          <a:xfrm>
            <a:off x="1029970" y="3650854"/>
            <a:ext cx="1219200" cy="653500"/>
            <a:chOff x="742782" y="1322121"/>
            <a:chExt cx="1373990" cy="736499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91A6B167-6905-A18D-8AB5-FC79D452B5D2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C317C599-2840-0523-23E7-F7B708F1F3DB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A1084651-472D-6931-1084-7A489F0055B8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D0E34634-59AA-8B56-0AB0-7A255BD3C7AD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E6696A36-C61E-284C-0EDF-29FB40FFACFA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E82EF36D-F377-A696-BFEB-0D78CE44E662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504F8425-09B8-4586-A0ED-F8A5BFA9C088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EF0DA906-3B90-4D6A-080F-2EF35147586A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BF878FC5-7F73-EE19-35A6-0B0D7B2A0191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5602EBB8-1871-70F1-F37A-B80E996C4B3B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398" name="กล่องข้อความ 397">
            <a:extLst>
              <a:ext uri="{FF2B5EF4-FFF2-40B4-BE49-F238E27FC236}">
                <a16:creationId xmlns:a16="http://schemas.microsoft.com/office/drawing/2014/main" id="{A2C3EB6F-D07E-EA70-FD82-628F4C9ED7F0}"/>
              </a:ext>
            </a:extLst>
          </p:cNvPr>
          <p:cNvSpPr txBox="1"/>
          <p:nvPr/>
        </p:nvSpPr>
        <p:spPr>
          <a:xfrm>
            <a:off x="516890" y="1743229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ชื่อ.............................................................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399" name="กล่องข้อความ 398">
            <a:extLst>
              <a:ext uri="{FF2B5EF4-FFF2-40B4-BE49-F238E27FC236}">
                <a16:creationId xmlns:a16="http://schemas.microsoft.com/office/drawing/2014/main" id="{3029231A-A3D2-FB05-6C44-5D49D0EC8E37}"/>
              </a:ext>
            </a:extLst>
          </p:cNvPr>
          <p:cNvSpPr txBox="1"/>
          <p:nvPr/>
        </p:nvSpPr>
        <p:spPr>
          <a:xfrm>
            <a:off x="516890" y="2707107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รหัสวิชา...............................................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 </a:t>
            </a:r>
          </a:p>
        </p:txBody>
      </p:sp>
      <p:sp>
        <p:nvSpPr>
          <p:cNvPr id="362" name="กล่องข้อความ 361">
            <a:extLst>
              <a:ext uri="{FF2B5EF4-FFF2-40B4-BE49-F238E27FC236}">
                <a16:creationId xmlns:a16="http://schemas.microsoft.com/office/drawing/2014/main" id="{D1411143-5B46-0471-F0A6-72901B65B769}"/>
              </a:ext>
            </a:extLst>
          </p:cNvPr>
          <p:cNvSpPr txBox="1"/>
          <p:nvPr/>
        </p:nvSpPr>
        <p:spPr>
          <a:xfrm>
            <a:off x="497170" y="2190485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ชั้น.....................................เลขที่...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</a:t>
            </a:r>
          </a:p>
        </p:txBody>
      </p:sp>
      <p:grpSp>
        <p:nvGrpSpPr>
          <p:cNvPr id="246" name="กลุ่ม 288">
            <a:extLst>
              <a:ext uri="{FF2B5EF4-FFF2-40B4-BE49-F238E27FC236}">
                <a16:creationId xmlns:a16="http://schemas.microsoft.com/office/drawing/2014/main" id="{4D7C3A60-CFF5-653E-93BA-AF614722190E}"/>
              </a:ext>
            </a:extLst>
          </p:cNvPr>
          <p:cNvGrpSpPr/>
          <p:nvPr/>
        </p:nvGrpSpPr>
        <p:grpSpPr>
          <a:xfrm>
            <a:off x="4446270" y="4153204"/>
            <a:ext cx="450215" cy="5383532"/>
            <a:chOff x="2189591" y="1932433"/>
            <a:chExt cx="508000" cy="6073211"/>
          </a:xfrm>
        </p:grpSpPr>
        <p:sp>
          <p:nvSpPr>
            <p:cNvPr id="247" name="กล่องข้อความ 246">
              <a:extLst>
                <a:ext uri="{FF2B5EF4-FFF2-40B4-BE49-F238E27FC236}">
                  <a16:creationId xmlns:a16="http://schemas.microsoft.com/office/drawing/2014/main" id="{07A4E36B-6EBC-FCC5-E290-52518C65A64E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2189591" y="193243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48" name="กล่องข้อความ 247">
              <a:extLst>
                <a:ext uri="{FF2B5EF4-FFF2-40B4-BE49-F238E27FC236}">
                  <a16:creationId xmlns:a16="http://schemas.microsoft.com/office/drawing/2014/main" id="{3073FC10-1849-CBB0-94BA-8C97F68EB40A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2189591" y="2224807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49" name="กล่องข้อความ 248">
              <a:extLst>
                <a:ext uri="{FF2B5EF4-FFF2-40B4-BE49-F238E27FC236}">
                  <a16:creationId xmlns:a16="http://schemas.microsoft.com/office/drawing/2014/main" id="{91590FCA-EA4F-D9FE-C347-9E94F619D9F1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189591" y="252185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0" name="กล่องข้อความ 249">
              <a:extLst>
                <a:ext uri="{FF2B5EF4-FFF2-40B4-BE49-F238E27FC236}">
                  <a16:creationId xmlns:a16="http://schemas.microsoft.com/office/drawing/2014/main" id="{9E847F96-044E-C48D-1474-27E52F331B7E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2189591" y="281423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1" name="กล่องข้อความ 250">
              <a:extLst>
                <a:ext uri="{FF2B5EF4-FFF2-40B4-BE49-F238E27FC236}">
                  <a16:creationId xmlns:a16="http://schemas.microsoft.com/office/drawing/2014/main" id="{8AFD5347-CFAD-CF44-2FD6-850B2F1F9F3F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2189591" y="310610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2" name="กล่องข้อความ 251">
              <a:extLst>
                <a:ext uri="{FF2B5EF4-FFF2-40B4-BE49-F238E27FC236}">
                  <a16:creationId xmlns:a16="http://schemas.microsoft.com/office/drawing/2014/main" id="{D5A36B99-78D7-94A0-6CB6-7160A467B006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2189591" y="339537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3" name="กล่องข้อความ 252">
              <a:extLst>
                <a:ext uri="{FF2B5EF4-FFF2-40B4-BE49-F238E27FC236}">
                  <a16:creationId xmlns:a16="http://schemas.microsoft.com/office/drawing/2014/main" id="{57DC5E4E-CC09-741D-19CD-250BC7AC33E7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2189591" y="369034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4" name="กล่องข้อความ 253">
              <a:extLst>
                <a:ext uri="{FF2B5EF4-FFF2-40B4-BE49-F238E27FC236}">
                  <a16:creationId xmlns:a16="http://schemas.microsoft.com/office/drawing/2014/main" id="{8ED112B9-8B20-4472-7F32-0FC3B7A4C970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2189591" y="397650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5" name="กล่องข้อความ 254">
              <a:extLst>
                <a:ext uri="{FF2B5EF4-FFF2-40B4-BE49-F238E27FC236}">
                  <a16:creationId xmlns:a16="http://schemas.microsoft.com/office/drawing/2014/main" id="{2E9C26BF-7694-A580-0575-55436FDC239A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2189591" y="427148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6" name="กล่องข้อความ 255">
              <a:extLst>
                <a:ext uri="{FF2B5EF4-FFF2-40B4-BE49-F238E27FC236}">
                  <a16:creationId xmlns:a16="http://schemas.microsoft.com/office/drawing/2014/main" id="{6FE89451-8B71-F1FB-C465-9C215BAA4D24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2189591" y="456075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7" name="กล่องข้อความ 256">
              <a:extLst>
                <a:ext uri="{FF2B5EF4-FFF2-40B4-BE49-F238E27FC236}">
                  <a16:creationId xmlns:a16="http://schemas.microsoft.com/office/drawing/2014/main" id="{28AAC052-2EE5-805E-C7EF-9326354FD076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2189591" y="485261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8" name="กล่องข้อความ 257">
              <a:extLst>
                <a:ext uri="{FF2B5EF4-FFF2-40B4-BE49-F238E27FC236}">
                  <a16:creationId xmlns:a16="http://schemas.microsoft.com/office/drawing/2014/main" id="{7F21ABC5-E686-60DC-66BA-3D3987EE2E52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2189591" y="5148544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9" name="กล่องข้อความ 258">
              <a:extLst>
                <a:ext uri="{FF2B5EF4-FFF2-40B4-BE49-F238E27FC236}">
                  <a16:creationId xmlns:a16="http://schemas.microsoft.com/office/drawing/2014/main" id="{0BD70E47-95DB-7A1D-A36B-FF664E2C4959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2189591" y="5440918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0" name="กล่องข้อความ 259">
              <a:extLst>
                <a:ext uri="{FF2B5EF4-FFF2-40B4-BE49-F238E27FC236}">
                  <a16:creationId xmlns:a16="http://schemas.microsoft.com/office/drawing/2014/main" id="{205A2DB5-63C2-F037-4B88-73D90336130F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2189591" y="5738888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1" name="กล่องข้อความ 260">
              <a:extLst>
                <a:ext uri="{FF2B5EF4-FFF2-40B4-BE49-F238E27FC236}">
                  <a16:creationId xmlns:a16="http://schemas.microsoft.com/office/drawing/2014/main" id="{DB3F9F05-78D2-C716-F65A-7A7523746114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189591" y="6025160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3" name="กล่องข้อความ 262">
              <a:extLst>
                <a:ext uri="{FF2B5EF4-FFF2-40B4-BE49-F238E27FC236}">
                  <a16:creationId xmlns:a16="http://schemas.microsoft.com/office/drawing/2014/main" id="{7E760714-0A64-721E-57FD-2C36925CCEE4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2189591" y="631803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4" name="กล่องข้อความ 263">
              <a:extLst>
                <a:ext uri="{FF2B5EF4-FFF2-40B4-BE49-F238E27FC236}">
                  <a16:creationId xmlns:a16="http://schemas.microsoft.com/office/drawing/2014/main" id="{2A3929E2-2376-2532-B381-07F8381E0E0A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2189591" y="660431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7" name="กล่องข้อความ 266">
              <a:extLst>
                <a:ext uri="{FF2B5EF4-FFF2-40B4-BE49-F238E27FC236}">
                  <a16:creationId xmlns:a16="http://schemas.microsoft.com/office/drawing/2014/main" id="{C5EFD2A1-6B67-E90A-ADA7-9E8582462817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2189591" y="6902787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8" name="กล่องข้อความ 267">
              <a:extLst>
                <a:ext uri="{FF2B5EF4-FFF2-40B4-BE49-F238E27FC236}">
                  <a16:creationId xmlns:a16="http://schemas.microsoft.com/office/drawing/2014/main" id="{E502A6F2-7D2F-FAA7-F997-6D79FD999AB5}"/>
                </a:ext>
              </a:extLst>
            </p:cNvPr>
            <p:cNvSpPr txBox="1"/>
            <p:nvPr>
              <p:custDataLst>
                <p:tags r:id="rId19"/>
              </p:custDataLst>
            </p:nvPr>
          </p:nvSpPr>
          <p:spPr>
            <a:xfrm>
              <a:off x="2189591" y="7195160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9" name="กล่องข้อความ 268">
              <a:extLst>
                <a:ext uri="{FF2B5EF4-FFF2-40B4-BE49-F238E27FC236}">
                  <a16:creationId xmlns:a16="http://schemas.microsoft.com/office/drawing/2014/main" id="{1BBC40A9-D5F6-E61D-4D2C-15F771F13B40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2189591" y="748629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A3E7E617-E8DE-D2AE-52D6-136DE8EFBE17}"/>
              </a:ext>
            </a:extLst>
          </p:cNvPr>
          <p:cNvSpPr/>
          <p:nvPr/>
        </p:nvSpPr>
        <p:spPr>
          <a:xfrm>
            <a:off x="981075" y="4193145"/>
            <a:ext cx="1300230" cy="52418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510" name="กลุ่ม 509">
            <a:extLst>
              <a:ext uri="{FF2B5EF4-FFF2-40B4-BE49-F238E27FC236}">
                <a16:creationId xmlns:a16="http://schemas.microsoft.com/office/drawing/2014/main" id="{71B726D2-C076-FC00-1710-23EA6C38E5B5}"/>
              </a:ext>
            </a:extLst>
          </p:cNvPr>
          <p:cNvGrpSpPr/>
          <p:nvPr/>
        </p:nvGrpSpPr>
        <p:grpSpPr>
          <a:xfrm>
            <a:off x="3013132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512" name="กลุ่ม 511">
              <a:extLst>
                <a:ext uri="{FF2B5EF4-FFF2-40B4-BE49-F238E27FC236}">
                  <a16:creationId xmlns:a16="http://schemas.microsoft.com/office/drawing/2014/main" id="{BB283313-0F85-7A69-9551-52B159388B73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62" name="วงรี 661">
                <a:extLst>
                  <a:ext uri="{FF2B5EF4-FFF2-40B4-BE49-F238E27FC236}">
                    <a16:creationId xmlns:a16="http://schemas.microsoft.com/office/drawing/2014/main" id="{42820604-676C-E705-A023-DC84B6A73C4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3" name="วงรี 662">
                <a:extLst>
                  <a:ext uri="{FF2B5EF4-FFF2-40B4-BE49-F238E27FC236}">
                    <a16:creationId xmlns:a16="http://schemas.microsoft.com/office/drawing/2014/main" id="{E2F5DC7A-1125-9689-04E7-39019F51EF1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4" name="วงรี 663">
                <a:extLst>
                  <a:ext uri="{FF2B5EF4-FFF2-40B4-BE49-F238E27FC236}">
                    <a16:creationId xmlns:a16="http://schemas.microsoft.com/office/drawing/2014/main" id="{2292448C-96C3-7BD7-E1C6-1285E9ACD59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5" name="วงรี 664">
                <a:extLst>
                  <a:ext uri="{FF2B5EF4-FFF2-40B4-BE49-F238E27FC236}">
                    <a16:creationId xmlns:a16="http://schemas.microsoft.com/office/drawing/2014/main" id="{A409D39D-DDD0-4DE6-DB9E-A0354C6C68A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3" name="กลุ่ม 512">
              <a:extLst>
                <a:ext uri="{FF2B5EF4-FFF2-40B4-BE49-F238E27FC236}">
                  <a16:creationId xmlns:a16="http://schemas.microsoft.com/office/drawing/2014/main" id="{17FAB3F0-42CE-8139-145F-CBFA2FAED3BC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8" name="วงรี 657">
                <a:extLst>
                  <a:ext uri="{FF2B5EF4-FFF2-40B4-BE49-F238E27FC236}">
                    <a16:creationId xmlns:a16="http://schemas.microsoft.com/office/drawing/2014/main" id="{802F7E20-BA76-6B25-BFE6-1E7D1A0CCAB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9" name="วงรี 658">
                <a:extLst>
                  <a:ext uri="{FF2B5EF4-FFF2-40B4-BE49-F238E27FC236}">
                    <a16:creationId xmlns:a16="http://schemas.microsoft.com/office/drawing/2014/main" id="{48820208-2715-30F0-3C34-75DE3425157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0" name="วงรี 659">
                <a:extLst>
                  <a:ext uri="{FF2B5EF4-FFF2-40B4-BE49-F238E27FC236}">
                    <a16:creationId xmlns:a16="http://schemas.microsoft.com/office/drawing/2014/main" id="{464236E7-2618-27F9-79D5-AB9A06E0509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1" name="วงรี 660">
                <a:extLst>
                  <a:ext uri="{FF2B5EF4-FFF2-40B4-BE49-F238E27FC236}">
                    <a16:creationId xmlns:a16="http://schemas.microsoft.com/office/drawing/2014/main" id="{AFD78AC5-771E-328E-4A40-842344D372B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4" name="กลุ่ม 513">
              <a:extLst>
                <a:ext uri="{FF2B5EF4-FFF2-40B4-BE49-F238E27FC236}">
                  <a16:creationId xmlns:a16="http://schemas.microsoft.com/office/drawing/2014/main" id="{6B946CB7-6678-919A-EBA5-B20F9AB54ADC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4" name="วงรี 653">
                <a:extLst>
                  <a:ext uri="{FF2B5EF4-FFF2-40B4-BE49-F238E27FC236}">
                    <a16:creationId xmlns:a16="http://schemas.microsoft.com/office/drawing/2014/main" id="{CCC6F649-E441-44A3-F7DF-F0EFB235807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5" name="วงรี 654">
                <a:extLst>
                  <a:ext uri="{FF2B5EF4-FFF2-40B4-BE49-F238E27FC236}">
                    <a16:creationId xmlns:a16="http://schemas.microsoft.com/office/drawing/2014/main" id="{42CE71B3-F2DD-52F8-8F00-52E2818294E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6" name="วงรี 655">
                <a:extLst>
                  <a:ext uri="{FF2B5EF4-FFF2-40B4-BE49-F238E27FC236}">
                    <a16:creationId xmlns:a16="http://schemas.microsoft.com/office/drawing/2014/main" id="{E97FB10E-49A3-1243-ACDB-BA498F4C4C9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7" name="วงรี 656">
                <a:extLst>
                  <a:ext uri="{FF2B5EF4-FFF2-40B4-BE49-F238E27FC236}">
                    <a16:creationId xmlns:a16="http://schemas.microsoft.com/office/drawing/2014/main" id="{5537BDDF-3BDD-F93D-18D0-C57E12FE9F4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5" name="กลุ่ม 514">
              <a:extLst>
                <a:ext uri="{FF2B5EF4-FFF2-40B4-BE49-F238E27FC236}">
                  <a16:creationId xmlns:a16="http://schemas.microsoft.com/office/drawing/2014/main" id="{F6C2619A-8815-4A96-6D59-106C9CBB1155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0" name="วงรี 649">
                <a:extLst>
                  <a:ext uri="{FF2B5EF4-FFF2-40B4-BE49-F238E27FC236}">
                    <a16:creationId xmlns:a16="http://schemas.microsoft.com/office/drawing/2014/main" id="{D32A1076-E4D5-73AD-2970-D3975ABAF0E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1" name="วงรี 650">
                <a:extLst>
                  <a:ext uri="{FF2B5EF4-FFF2-40B4-BE49-F238E27FC236}">
                    <a16:creationId xmlns:a16="http://schemas.microsoft.com/office/drawing/2014/main" id="{2FD78777-367C-2670-5F27-D0FE956CFBF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2" name="วงรี 651">
                <a:extLst>
                  <a:ext uri="{FF2B5EF4-FFF2-40B4-BE49-F238E27FC236}">
                    <a16:creationId xmlns:a16="http://schemas.microsoft.com/office/drawing/2014/main" id="{0A8F014A-8D1B-A8C1-1239-18B0C6B8E4F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3" name="วงรี 652">
                <a:extLst>
                  <a:ext uri="{FF2B5EF4-FFF2-40B4-BE49-F238E27FC236}">
                    <a16:creationId xmlns:a16="http://schemas.microsoft.com/office/drawing/2014/main" id="{824CC55D-FB40-A406-CF2B-EADFCC83655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6" name="กลุ่ม 515">
              <a:extLst>
                <a:ext uri="{FF2B5EF4-FFF2-40B4-BE49-F238E27FC236}">
                  <a16:creationId xmlns:a16="http://schemas.microsoft.com/office/drawing/2014/main" id="{3BFFBB09-707C-4B65-0134-8D4DEC930E92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46" name="วงรี 645">
                <a:extLst>
                  <a:ext uri="{FF2B5EF4-FFF2-40B4-BE49-F238E27FC236}">
                    <a16:creationId xmlns:a16="http://schemas.microsoft.com/office/drawing/2014/main" id="{CD1DE679-164F-847A-02D7-75BC659EF2B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7" name="วงรี 646">
                <a:extLst>
                  <a:ext uri="{FF2B5EF4-FFF2-40B4-BE49-F238E27FC236}">
                    <a16:creationId xmlns:a16="http://schemas.microsoft.com/office/drawing/2014/main" id="{94FFFF42-E3C9-7984-D1A5-52B23AA3B4A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8" name="วงรี 647">
                <a:extLst>
                  <a:ext uri="{FF2B5EF4-FFF2-40B4-BE49-F238E27FC236}">
                    <a16:creationId xmlns:a16="http://schemas.microsoft.com/office/drawing/2014/main" id="{343A2489-9FEC-E9EB-5769-5B155289427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9" name="วงรี 648">
                <a:extLst>
                  <a:ext uri="{FF2B5EF4-FFF2-40B4-BE49-F238E27FC236}">
                    <a16:creationId xmlns:a16="http://schemas.microsoft.com/office/drawing/2014/main" id="{E69B2141-B1F7-D65A-AC85-005981F96C8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7" name="กลุ่ม 516">
              <a:extLst>
                <a:ext uri="{FF2B5EF4-FFF2-40B4-BE49-F238E27FC236}">
                  <a16:creationId xmlns:a16="http://schemas.microsoft.com/office/drawing/2014/main" id="{AE526863-7D6D-503B-C3EE-9FF95FBB333A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42" name="วงรี 641">
                <a:extLst>
                  <a:ext uri="{FF2B5EF4-FFF2-40B4-BE49-F238E27FC236}">
                    <a16:creationId xmlns:a16="http://schemas.microsoft.com/office/drawing/2014/main" id="{08C69765-B82A-43A4-1D80-F04B3C25615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3" name="วงรี 642">
                <a:extLst>
                  <a:ext uri="{FF2B5EF4-FFF2-40B4-BE49-F238E27FC236}">
                    <a16:creationId xmlns:a16="http://schemas.microsoft.com/office/drawing/2014/main" id="{ED063162-EF0A-87E4-5AF1-9366EE981BA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4" name="วงรี 643">
                <a:extLst>
                  <a:ext uri="{FF2B5EF4-FFF2-40B4-BE49-F238E27FC236}">
                    <a16:creationId xmlns:a16="http://schemas.microsoft.com/office/drawing/2014/main" id="{1B2C5AC3-4EDF-C37B-26B1-7035D4E202E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5" name="วงรี 644">
                <a:extLst>
                  <a:ext uri="{FF2B5EF4-FFF2-40B4-BE49-F238E27FC236}">
                    <a16:creationId xmlns:a16="http://schemas.microsoft.com/office/drawing/2014/main" id="{DBAA4784-8565-399F-A4A2-0053DE5E041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8" name="กลุ่ม 517">
              <a:extLst>
                <a:ext uri="{FF2B5EF4-FFF2-40B4-BE49-F238E27FC236}">
                  <a16:creationId xmlns:a16="http://schemas.microsoft.com/office/drawing/2014/main" id="{AAD3FF97-2B80-531A-2CED-57664862A5EE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8" name="วงรี 637">
                <a:extLst>
                  <a:ext uri="{FF2B5EF4-FFF2-40B4-BE49-F238E27FC236}">
                    <a16:creationId xmlns:a16="http://schemas.microsoft.com/office/drawing/2014/main" id="{9FB26251-81D3-3A10-7482-2E78A73639A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9" name="วงรี 638">
                <a:extLst>
                  <a:ext uri="{FF2B5EF4-FFF2-40B4-BE49-F238E27FC236}">
                    <a16:creationId xmlns:a16="http://schemas.microsoft.com/office/drawing/2014/main" id="{BFCBA350-EB8D-F929-A2D7-DFBD322E85A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0" name="วงรี 639">
                <a:extLst>
                  <a:ext uri="{FF2B5EF4-FFF2-40B4-BE49-F238E27FC236}">
                    <a16:creationId xmlns:a16="http://schemas.microsoft.com/office/drawing/2014/main" id="{4CBCDE7C-3EF3-5A65-1001-2D94AA3D43B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1" name="วงรี 640">
                <a:extLst>
                  <a:ext uri="{FF2B5EF4-FFF2-40B4-BE49-F238E27FC236}">
                    <a16:creationId xmlns:a16="http://schemas.microsoft.com/office/drawing/2014/main" id="{FCCB6C93-6B1A-F50D-398B-C34AF795833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9" name="กลุ่ม 518">
              <a:extLst>
                <a:ext uri="{FF2B5EF4-FFF2-40B4-BE49-F238E27FC236}">
                  <a16:creationId xmlns:a16="http://schemas.microsoft.com/office/drawing/2014/main" id="{BE7E0AE7-E333-E3DA-4424-96ED033A5096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4" name="วงรี 633">
                <a:extLst>
                  <a:ext uri="{FF2B5EF4-FFF2-40B4-BE49-F238E27FC236}">
                    <a16:creationId xmlns:a16="http://schemas.microsoft.com/office/drawing/2014/main" id="{E37B1662-BB09-769F-4B3D-4B2E1B7E09E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5" name="วงรี 634">
                <a:extLst>
                  <a:ext uri="{FF2B5EF4-FFF2-40B4-BE49-F238E27FC236}">
                    <a16:creationId xmlns:a16="http://schemas.microsoft.com/office/drawing/2014/main" id="{2C8FCF53-F325-4FD7-A80F-B0141407D07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6" name="วงรี 635">
                <a:extLst>
                  <a:ext uri="{FF2B5EF4-FFF2-40B4-BE49-F238E27FC236}">
                    <a16:creationId xmlns:a16="http://schemas.microsoft.com/office/drawing/2014/main" id="{F5A33035-D1A4-B76A-8363-DCA2A2C7614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7" name="วงรี 636">
                <a:extLst>
                  <a:ext uri="{FF2B5EF4-FFF2-40B4-BE49-F238E27FC236}">
                    <a16:creationId xmlns:a16="http://schemas.microsoft.com/office/drawing/2014/main" id="{E58B1699-E405-C330-990C-BCB39A59F97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20" name="กลุ่ม 519">
              <a:extLst>
                <a:ext uri="{FF2B5EF4-FFF2-40B4-BE49-F238E27FC236}">
                  <a16:creationId xmlns:a16="http://schemas.microsoft.com/office/drawing/2014/main" id="{2216EE09-C9B9-1405-931A-1A5218E125AA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0" name="วงรี 629">
                <a:extLst>
                  <a:ext uri="{FF2B5EF4-FFF2-40B4-BE49-F238E27FC236}">
                    <a16:creationId xmlns:a16="http://schemas.microsoft.com/office/drawing/2014/main" id="{7E616C8A-64D1-A529-DC49-052D372D6D8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1" name="วงรี 630">
                <a:extLst>
                  <a:ext uri="{FF2B5EF4-FFF2-40B4-BE49-F238E27FC236}">
                    <a16:creationId xmlns:a16="http://schemas.microsoft.com/office/drawing/2014/main" id="{AA693116-ACAC-E6CF-5E7B-69239D9DBCB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2" name="วงรี 631">
                <a:extLst>
                  <a:ext uri="{FF2B5EF4-FFF2-40B4-BE49-F238E27FC236}">
                    <a16:creationId xmlns:a16="http://schemas.microsoft.com/office/drawing/2014/main" id="{659C04B0-DEE7-62F5-35B3-0089C2E0BF7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3" name="วงรี 632">
                <a:extLst>
                  <a:ext uri="{FF2B5EF4-FFF2-40B4-BE49-F238E27FC236}">
                    <a16:creationId xmlns:a16="http://schemas.microsoft.com/office/drawing/2014/main" id="{3CFD3214-DFBA-F075-3C8F-B28E4A7F002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6" name="กลุ่ม 565">
              <a:extLst>
                <a:ext uri="{FF2B5EF4-FFF2-40B4-BE49-F238E27FC236}">
                  <a16:creationId xmlns:a16="http://schemas.microsoft.com/office/drawing/2014/main" id="{8DEAA507-7A13-73FE-DE5C-0D9BDE4A0491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26" name="วงรี 625">
                <a:extLst>
                  <a:ext uri="{FF2B5EF4-FFF2-40B4-BE49-F238E27FC236}">
                    <a16:creationId xmlns:a16="http://schemas.microsoft.com/office/drawing/2014/main" id="{9D1770B6-E356-28B1-88C9-F9614961972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7" name="วงรี 626">
                <a:extLst>
                  <a:ext uri="{FF2B5EF4-FFF2-40B4-BE49-F238E27FC236}">
                    <a16:creationId xmlns:a16="http://schemas.microsoft.com/office/drawing/2014/main" id="{EFE370BF-F78E-FEB9-9B5F-13F9746A162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8" name="วงรี 627">
                <a:extLst>
                  <a:ext uri="{FF2B5EF4-FFF2-40B4-BE49-F238E27FC236}">
                    <a16:creationId xmlns:a16="http://schemas.microsoft.com/office/drawing/2014/main" id="{CEBF003A-2079-77EF-F362-99F436AF8D4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9" name="วงรี 628">
                <a:extLst>
                  <a:ext uri="{FF2B5EF4-FFF2-40B4-BE49-F238E27FC236}">
                    <a16:creationId xmlns:a16="http://schemas.microsoft.com/office/drawing/2014/main" id="{8FBA2895-62DE-6C4B-EA62-49A68D46AAE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7" name="กลุ่ม 566">
              <a:extLst>
                <a:ext uri="{FF2B5EF4-FFF2-40B4-BE49-F238E27FC236}">
                  <a16:creationId xmlns:a16="http://schemas.microsoft.com/office/drawing/2014/main" id="{E9625C64-A86B-6828-32DB-DB86F096025D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22" name="วงรี 621">
                <a:extLst>
                  <a:ext uri="{FF2B5EF4-FFF2-40B4-BE49-F238E27FC236}">
                    <a16:creationId xmlns:a16="http://schemas.microsoft.com/office/drawing/2014/main" id="{92B090AA-FB23-4369-6EDA-C977EF64111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3" name="วงรี 622">
                <a:extLst>
                  <a:ext uri="{FF2B5EF4-FFF2-40B4-BE49-F238E27FC236}">
                    <a16:creationId xmlns:a16="http://schemas.microsoft.com/office/drawing/2014/main" id="{60CCF64C-23C0-0594-9160-F11977ADF7B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4" name="วงรี 623">
                <a:extLst>
                  <a:ext uri="{FF2B5EF4-FFF2-40B4-BE49-F238E27FC236}">
                    <a16:creationId xmlns:a16="http://schemas.microsoft.com/office/drawing/2014/main" id="{DC81D79C-7385-E59C-33DE-A4EFA286784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5" name="วงรี 624">
                <a:extLst>
                  <a:ext uri="{FF2B5EF4-FFF2-40B4-BE49-F238E27FC236}">
                    <a16:creationId xmlns:a16="http://schemas.microsoft.com/office/drawing/2014/main" id="{63260CF4-C922-E2AA-12BF-1D3F90D5965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8" name="กลุ่ม 567">
              <a:extLst>
                <a:ext uri="{FF2B5EF4-FFF2-40B4-BE49-F238E27FC236}">
                  <a16:creationId xmlns:a16="http://schemas.microsoft.com/office/drawing/2014/main" id="{03070088-C61B-DE88-AA9E-8F0F77A14895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18" name="วงรี 617">
                <a:extLst>
                  <a:ext uri="{FF2B5EF4-FFF2-40B4-BE49-F238E27FC236}">
                    <a16:creationId xmlns:a16="http://schemas.microsoft.com/office/drawing/2014/main" id="{BA72DE55-A9C8-D5E9-CA77-982F2DC5186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9" name="วงรี 618">
                <a:extLst>
                  <a:ext uri="{FF2B5EF4-FFF2-40B4-BE49-F238E27FC236}">
                    <a16:creationId xmlns:a16="http://schemas.microsoft.com/office/drawing/2014/main" id="{AE9E3840-8A17-0985-038B-4C531606E46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0" name="วงรี 619">
                <a:extLst>
                  <a:ext uri="{FF2B5EF4-FFF2-40B4-BE49-F238E27FC236}">
                    <a16:creationId xmlns:a16="http://schemas.microsoft.com/office/drawing/2014/main" id="{206E23E8-C1D7-333C-7628-836972EA2F0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1" name="วงรี 620">
                <a:extLst>
                  <a:ext uri="{FF2B5EF4-FFF2-40B4-BE49-F238E27FC236}">
                    <a16:creationId xmlns:a16="http://schemas.microsoft.com/office/drawing/2014/main" id="{D875D584-1B76-5A1D-664E-D796D22B651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9" name="กลุ่ม 568">
              <a:extLst>
                <a:ext uri="{FF2B5EF4-FFF2-40B4-BE49-F238E27FC236}">
                  <a16:creationId xmlns:a16="http://schemas.microsoft.com/office/drawing/2014/main" id="{4D57F398-274B-8362-FD93-4E67D524C451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9" name="วงรี 608">
                <a:extLst>
                  <a:ext uri="{FF2B5EF4-FFF2-40B4-BE49-F238E27FC236}">
                    <a16:creationId xmlns:a16="http://schemas.microsoft.com/office/drawing/2014/main" id="{FEBDCCCF-643E-40AD-8FB2-45CC5985997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5" name="วงรี 614">
                <a:extLst>
                  <a:ext uri="{FF2B5EF4-FFF2-40B4-BE49-F238E27FC236}">
                    <a16:creationId xmlns:a16="http://schemas.microsoft.com/office/drawing/2014/main" id="{63B000F0-5080-4C08-714D-3AD9220A6FD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6" name="วงรี 615">
                <a:extLst>
                  <a:ext uri="{FF2B5EF4-FFF2-40B4-BE49-F238E27FC236}">
                    <a16:creationId xmlns:a16="http://schemas.microsoft.com/office/drawing/2014/main" id="{BF82B3A0-A2A3-C1F4-1D4F-4803ED5B9C2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7" name="วงรี 616">
                <a:extLst>
                  <a:ext uri="{FF2B5EF4-FFF2-40B4-BE49-F238E27FC236}">
                    <a16:creationId xmlns:a16="http://schemas.microsoft.com/office/drawing/2014/main" id="{88E136CD-072E-F174-E1CC-F3033B45195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0" name="กลุ่ม 569">
              <a:extLst>
                <a:ext uri="{FF2B5EF4-FFF2-40B4-BE49-F238E27FC236}">
                  <a16:creationId xmlns:a16="http://schemas.microsoft.com/office/drawing/2014/main" id="{6C099F01-6F19-674C-E069-DAB8FC3B8A4B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1" name="วงรี 600">
                <a:extLst>
                  <a:ext uri="{FF2B5EF4-FFF2-40B4-BE49-F238E27FC236}">
                    <a16:creationId xmlns:a16="http://schemas.microsoft.com/office/drawing/2014/main" id="{09E711C8-0700-BDD9-5538-51956C5B4E5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6" name="วงรี 605">
                <a:extLst>
                  <a:ext uri="{FF2B5EF4-FFF2-40B4-BE49-F238E27FC236}">
                    <a16:creationId xmlns:a16="http://schemas.microsoft.com/office/drawing/2014/main" id="{F57FED78-1723-1F08-F926-AA2D10AE19F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7" name="วงรี 606">
                <a:extLst>
                  <a:ext uri="{FF2B5EF4-FFF2-40B4-BE49-F238E27FC236}">
                    <a16:creationId xmlns:a16="http://schemas.microsoft.com/office/drawing/2014/main" id="{6C113640-44A3-8906-D2F5-AFC54B9C652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8" name="วงรี 607">
                <a:extLst>
                  <a:ext uri="{FF2B5EF4-FFF2-40B4-BE49-F238E27FC236}">
                    <a16:creationId xmlns:a16="http://schemas.microsoft.com/office/drawing/2014/main" id="{CC5E190B-28BA-E8C4-945D-4A4D4A7D452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1" name="กลุ่ม 570">
              <a:extLst>
                <a:ext uri="{FF2B5EF4-FFF2-40B4-BE49-F238E27FC236}">
                  <a16:creationId xmlns:a16="http://schemas.microsoft.com/office/drawing/2014/main" id="{111D09AE-0360-B1F2-58AF-ECF3249C0082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97" name="วงรี 596">
                <a:extLst>
                  <a:ext uri="{FF2B5EF4-FFF2-40B4-BE49-F238E27FC236}">
                    <a16:creationId xmlns:a16="http://schemas.microsoft.com/office/drawing/2014/main" id="{DC871890-E9E6-B45B-EA99-FD581405F5D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8" name="วงรี 597">
                <a:extLst>
                  <a:ext uri="{FF2B5EF4-FFF2-40B4-BE49-F238E27FC236}">
                    <a16:creationId xmlns:a16="http://schemas.microsoft.com/office/drawing/2014/main" id="{BE751EEB-E0F7-F816-449C-A3787B953DF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9" name="วงรี 598">
                <a:extLst>
                  <a:ext uri="{FF2B5EF4-FFF2-40B4-BE49-F238E27FC236}">
                    <a16:creationId xmlns:a16="http://schemas.microsoft.com/office/drawing/2014/main" id="{4044EFD1-AF09-10AF-A945-B1F492FC9A6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0" name="วงรี 599">
                <a:extLst>
                  <a:ext uri="{FF2B5EF4-FFF2-40B4-BE49-F238E27FC236}">
                    <a16:creationId xmlns:a16="http://schemas.microsoft.com/office/drawing/2014/main" id="{F87FFC4E-A28D-8529-8429-D58ED9CA150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2" name="กลุ่ม 571">
              <a:extLst>
                <a:ext uri="{FF2B5EF4-FFF2-40B4-BE49-F238E27FC236}">
                  <a16:creationId xmlns:a16="http://schemas.microsoft.com/office/drawing/2014/main" id="{49885B6B-9465-766D-DCCE-09A68EEDEAB6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93" name="วงรี 592">
                <a:extLst>
                  <a:ext uri="{FF2B5EF4-FFF2-40B4-BE49-F238E27FC236}">
                    <a16:creationId xmlns:a16="http://schemas.microsoft.com/office/drawing/2014/main" id="{2CA89361-2B2F-BF7D-5AA4-AEB5981B62C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4" name="วงรี 593">
                <a:extLst>
                  <a:ext uri="{FF2B5EF4-FFF2-40B4-BE49-F238E27FC236}">
                    <a16:creationId xmlns:a16="http://schemas.microsoft.com/office/drawing/2014/main" id="{6E02E877-16C5-D60C-B789-B9CB64692BE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5" name="วงรี 594">
                <a:extLst>
                  <a:ext uri="{FF2B5EF4-FFF2-40B4-BE49-F238E27FC236}">
                    <a16:creationId xmlns:a16="http://schemas.microsoft.com/office/drawing/2014/main" id="{72170207-D46B-937D-7BD0-4A61F951C46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6" name="วงรี 595">
                <a:extLst>
                  <a:ext uri="{FF2B5EF4-FFF2-40B4-BE49-F238E27FC236}">
                    <a16:creationId xmlns:a16="http://schemas.microsoft.com/office/drawing/2014/main" id="{BEDEC497-15FB-B43B-351B-014B314740E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3" name="กลุ่ม 572">
              <a:extLst>
                <a:ext uri="{FF2B5EF4-FFF2-40B4-BE49-F238E27FC236}">
                  <a16:creationId xmlns:a16="http://schemas.microsoft.com/office/drawing/2014/main" id="{7AB6F324-4A33-E828-6DE0-E5B440D14F8C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9" name="วงรี 588">
                <a:extLst>
                  <a:ext uri="{FF2B5EF4-FFF2-40B4-BE49-F238E27FC236}">
                    <a16:creationId xmlns:a16="http://schemas.microsoft.com/office/drawing/2014/main" id="{5EA120F4-AB29-996D-AC4A-2CE3D33B2FE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0" name="วงรี 589">
                <a:extLst>
                  <a:ext uri="{FF2B5EF4-FFF2-40B4-BE49-F238E27FC236}">
                    <a16:creationId xmlns:a16="http://schemas.microsoft.com/office/drawing/2014/main" id="{2E07610B-E801-2F8A-4368-5D2967E1B0E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1" name="วงรี 590">
                <a:extLst>
                  <a:ext uri="{FF2B5EF4-FFF2-40B4-BE49-F238E27FC236}">
                    <a16:creationId xmlns:a16="http://schemas.microsoft.com/office/drawing/2014/main" id="{A273DF23-9A3C-4706-B7C5-4FBC430AAAE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2" name="วงรี 591">
                <a:extLst>
                  <a:ext uri="{FF2B5EF4-FFF2-40B4-BE49-F238E27FC236}">
                    <a16:creationId xmlns:a16="http://schemas.microsoft.com/office/drawing/2014/main" id="{73A3C662-8A2D-852C-1F1C-1A4C6398B02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4" name="กลุ่ม 573">
              <a:extLst>
                <a:ext uri="{FF2B5EF4-FFF2-40B4-BE49-F238E27FC236}">
                  <a16:creationId xmlns:a16="http://schemas.microsoft.com/office/drawing/2014/main" id="{6A03AAB0-023E-F1D8-D88C-1CAB3D886B6A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5" name="วงรี 584">
                <a:extLst>
                  <a:ext uri="{FF2B5EF4-FFF2-40B4-BE49-F238E27FC236}">
                    <a16:creationId xmlns:a16="http://schemas.microsoft.com/office/drawing/2014/main" id="{E81E91CA-7BF8-28F2-3C9C-1DA2C1DC20F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6" name="วงรี 585">
                <a:extLst>
                  <a:ext uri="{FF2B5EF4-FFF2-40B4-BE49-F238E27FC236}">
                    <a16:creationId xmlns:a16="http://schemas.microsoft.com/office/drawing/2014/main" id="{4F895105-FFF1-3550-5EF5-1C4CCAF8FBB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7" name="วงรี 586">
                <a:extLst>
                  <a:ext uri="{FF2B5EF4-FFF2-40B4-BE49-F238E27FC236}">
                    <a16:creationId xmlns:a16="http://schemas.microsoft.com/office/drawing/2014/main" id="{5B8A2305-93A9-301A-2189-A8CEDA770F9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8" name="วงรี 587">
                <a:extLst>
                  <a:ext uri="{FF2B5EF4-FFF2-40B4-BE49-F238E27FC236}">
                    <a16:creationId xmlns:a16="http://schemas.microsoft.com/office/drawing/2014/main" id="{24D8DEBC-2BEB-E152-A0C6-582CF7C2438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5" name="กลุ่ม 574">
              <a:extLst>
                <a:ext uri="{FF2B5EF4-FFF2-40B4-BE49-F238E27FC236}">
                  <a16:creationId xmlns:a16="http://schemas.microsoft.com/office/drawing/2014/main" id="{37B733AB-0496-36A2-56A8-D89D5C86268D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1" name="วงรี 580">
                <a:extLst>
                  <a:ext uri="{FF2B5EF4-FFF2-40B4-BE49-F238E27FC236}">
                    <a16:creationId xmlns:a16="http://schemas.microsoft.com/office/drawing/2014/main" id="{BB16B7F8-8FC1-E35D-7631-F0B80B749BA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2" name="วงรี 581">
                <a:extLst>
                  <a:ext uri="{FF2B5EF4-FFF2-40B4-BE49-F238E27FC236}">
                    <a16:creationId xmlns:a16="http://schemas.microsoft.com/office/drawing/2014/main" id="{4F297FFA-94E7-9978-84DD-0E357F5359D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3" name="วงรี 582">
                <a:extLst>
                  <a:ext uri="{FF2B5EF4-FFF2-40B4-BE49-F238E27FC236}">
                    <a16:creationId xmlns:a16="http://schemas.microsoft.com/office/drawing/2014/main" id="{A227C9B0-829D-BADC-3F6E-07CC87A44AF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4" name="วงรี 583">
                <a:extLst>
                  <a:ext uri="{FF2B5EF4-FFF2-40B4-BE49-F238E27FC236}">
                    <a16:creationId xmlns:a16="http://schemas.microsoft.com/office/drawing/2014/main" id="{4F3539EF-566B-43DA-971E-2433550C47F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6" name="กลุ่ม 575">
              <a:extLst>
                <a:ext uri="{FF2B5EF4-FFF2-40B4-BE49-F238E27FC236}">
                  <a16:creationId xmlns:a16="http://schemas.microsoft.com/office/drawing/2014/main" id="{BE18ADE1-59D2-A9CA-7F8C-A35B533FE036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77" name="วงรี 576">
                <a:extLst>
                  <a:ext uri="{FF2B5EF4-FFF2-40B4-BE49-F238E27FC236}">
                    <a16:creationId xmlns:a16="http://schemas.microsoft.com/office/drawing/2014/main" id="{F72A412F-48BD-BDCC-4A17-26449079D73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78" name="วงรี 577">
                <a:extLst>
                  <a:ext uri="{FF2B5EF4-FFF2-40B4-BE49-F238E27FC236}">
                    <a16:creationId xmlns:a16="http://schemas.microsoft.com/office/drawing/2014/main" id="{F8F3A781-0EFD-929A-D94F-732BE03CC71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79" name="วงรี 578">
                <a:extLst>
                  <a:ext uri="{FF2B5EF4-FFF2-40B4-BE49-F238E27FC236}">
                    <a16:creationId xmlns:a16="http://schemas.microsoft.com/office/drawing/2014/main" id="{E6CC8E42-E21C-B68C-CDB8-D4B2B381719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0" name="วงรี 579">
                <a:extLst>
                  <a:ext uri="{FF2B5EF4-FFF2-40B4-BE49-F238E27FC236}">
                    <a16:creationId xmlns:a16="http://schemas.microsoft.com/office/drawing/2014/main" id="{64B7DC0F-DE2A-FDE4-61AC-EECB00C20F7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666" name="กลุ่ม 665">
            <a:extLst>
              <a:ext uri="{FF2B5EF4-FFF2-40B4-BE49-F238E27FC236}">
                <a16:creationId xmlns:a16="http://schemas.microsoft.com/office/drawing/2014/main" id="{A65BFD2A-066B-1A0A-2DEF-D932B3ED87C2}"/>
              </a:ext>
            </a:extLst>
          </p:cNvPr>
          <p:cNvGrpSpPr/>
          <p:nvPr/>
        </p:nvGrpSpPr>
        <p:grpSpPr>
          <a:xfrm>
            <a:off x="2977957" y="3658953"/>
            <a:ext cx="1219200" cy="653500"/>
            <a:chOff x="742782" y="1322121"/>
            <a:chExt cx="1373990" cy="736499"/>
          </a:xfrm>
        </p:grpSpPr>
        <p:grpSp>
          <p:nvGrpSpPr>
            <p:cNvPr id="667" name="กลุ่ม 666">
              <a:extLst>
                <a:ext uri="{FF2B5EF4-FFF2-40B4-BE49-F238E27FC236}">
                  <a16:creationId xmlns:a16="http://schemas.microsoft.com/office/drawing/2014/main" id="{7E7D850E-E921-F846-E02F-03E945256B51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673" name="กล่องข้อความ 672">
                <a:extLst>
                  <a:ext uri="{FF2B5EF4-FFF2-40B4-BE49-F238E27FC236}">
                    <a16:creationId xmlns:a16="http://schemas.microsoft.com/office/drawing/2014/main" id="{5C844C43-A1D3-8184-FDEC-5A86533EB8A2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674" name="กล่องข้อความ 673">
                <a:extLst>
                  <a:ext uri="{FF2B5EF4-FFF2-40B4-BE49-F238E27FC236}">
                    <a16:creationId xmlns:a16="http://schemas.microsoft.com/office/drawing/2014/main" id="{CF4A74B3-7326-30C2-F73E-6DFCA2594B57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675" name="กล่องข้อความ 674">
                <a:extLst>
                  <a:ext uri="{FF2B5EF4-FFF2-40B4-BE49-F238E27FC236}">
                    <a16:creationId xmlns:a16="http://schemas.microsoft.com/office/drawing/2014/main" id="{276B43AC-F283-9876-46D1-354B23E7EED0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676" name="กล่องข้อความ 675">
                <a:extLst>
                  <a:ext uri="{FF2B5EF4-FFF2-40B4-BE49-F238E27FC236}">
                    <a16:creationId xmlns:a16="http://schemas.microsoft.com/office/drawing/2014/main" id="{1BB61C0E-C2AB-17ED-D798-A65C7AE30354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668" name="กลุ่ม 667">
              <a:extLst>
                <a:ext uri="{FF2B5EF4-FFF2-40B4-BE49-F238E27FC236}">
                  <a16:creationId xmlns:a16="http://schemas.microsoft.com/office/drawing/2014/main" id="{7CDD7840-BDEE-6CB1-81C7-97E1B13FAC5E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669" name="กล่องข้อความ 668">
                <a:extLst>
                  <a:ext uri="{FF2B5EF4-FFF2-40B4-BE49-F238E27FC236}">
                    <a16:creationId xmlns:a16="http://schemas.microsoft.com/office/drawing/2014/main" id="{AB96756A-BA1A-3520-E7FD-A9970BB0E9B3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0" name="กล่องข้อความ 669">
                <a:extLst>
                  <a:ext uri="{FF2B5EF4-FFF2-40B4-BE49-F238E27FC236}">
                    <a16:creationId xmlns:a16="http://schemas.microsoft.com/office/drawing/2014/main" id="{AB461C3E-5534-6BE6-D9FB-6DDA73CDBD85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1" name="กล่องข้อความ 670">
                <a:extLst>
                  <a:ext uri="{FF2B5EF4-FFF2-40B4-BE49-F238E27FC236}">
                    <a16:creationId xmlns:a16="http://schemas.microsoft.com/office/drawing/2014/main" id="{00E1BBD5-6BF0-7405-143D-AF04421A0CCC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2" name="กล่องข้อความ 671">
                <a:extLst>
                  <a:ext uri="{FF2B5EF4-FFF2-40B4-BE49-F238E27FC236}">
                    <a16:creationId xmlns:a16="http://schemas.microsoft.com/office/drawing/2014/main" id="{161ABCA6-84F6-8586-8146-04D33F1A1056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702" name="สี่เหลี่ยมผืนผ้า 701">
            <a:extLst>
              <a:ext uri="{FF2B5EF4-FFF2-40B4-BE49-F238E27FC236}">
                <a16:creationId xmlns:a16="http://schemas.microsoft.com/office/drawing/2014/main" id="{4F3E05FF-988D-D4E2-9902-B6C022AE776E}"/>
              </a:ext>
            </a:extLst>
          </p:cNvPr>
          <p:cNvSpPr/>
          <p:nvPr/>
        </p:nvSpPr>
        <p:spPr>
          <a:xfrm>
            <a:off x="2929062" y="4193146"/>
            <a:ext cx="1300230" cy="5241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03" name="กลุ่ม 702">
            <a:extLst>
              <a:ext uri="{FF2B5EF4-FFF2-40B4-BE49-F238E27FC236}">
                <a16:creationId xmlns:a16="http://schemas.microsoft.com/office/drawing/2014/main" id="{231709EA-C074-F998-E015-EA05D419601D}"/>
              </a:ext>
            </a:extLst>
          </p:cNvPr>
          <p:cNvGrpSpPr/>
          <p:nvPr/>
        </p:nvGrpSpPr>
        <p:grpSpPr>
          <a:xfrm>
            <a:off x="4952992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704" name="กลุ่ม 703">
              <a:extLst>
                <a:ext uri="{FF2B5EF4-FFF2-40B4-BE49-F238E27FC236}">
                  <a16:creationId xmlns:a16="http://schemas.microsoft.com/office/drawing/2014/main" id="{4D618D9C-C43A-3813-BA3A-DA04B243EBA6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902" name="วงรี 901">
                <a:extLst>
                  <a:ext uri="{FF2B5EF4-FFF2-40B4-BE49-F238E27FC236}">
                    <a16:creationId xmlns:a16="http://schemas.microsoft.com/office/drawing/2014/main" id="{8B76EBBC-E820-6B9C-95FA-560E2978313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3" name="วงรี 902">
                <a:extLst>
                  <a:ext uri="{FF2B5EF4-FFF2-40B4-BE49-F238E27FC236}">
                    <a16:creationId xmlns:a16="http://schemas.microsoft.com/office/drawing/2014/main" id="{206FAB46-7829-3424-F9CB-90B41F00BFB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4" name="วงรี 903">
                <a:extLst>
                  <a:ext uri="{FF2B5EF4-FFF2-40B4-BE49-F238E27FC236}">
                    <a16:creationId xmlns:a16="http://schemas.microsoft.com/office/drawing/2014/main" id="{8F2CADC1-2633-3B2E-AD6E-75517616A6A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5" name="วงรี 904">
                <a:extLst>
                  <a:ext uri="{FF2B5EF4-FFF2-40B4-BE49-F238E27FC236}">
                    <a16:creationId xmlns:a16="http://schemas.microsoft.com/office/drawing/2014/main" id="{D6190C81-D9AF-39E7-F560-8517DBB21B8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5" name="กลุ่ม 704">
              <a:extLst>
                <a:ext uri="{FF2B5EF4-FFF2-40B4-BE49-F238E27FC236}">
                  <a16:creationId xmlns:a16="http://schemas.microsoft.com/office/drawing/2014/main" id="{F27CAFEC-8686-B0A2-C3DD-0632083A7985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8" name="วงรี 897">
                <a:extLst>
                  <a:ext uri="{FF2B5EF4-FFF2-40B4-BE49-F238E27FC236}">
                    <a16:creationId xmlns:a16="http://schemas.microsoft.com/office/drawing/2014/main" id="{FB7212A2-E6B2-0479-9B48-F8F9DBAB076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9" name="วงรี 898">
                <a:extLst>
                  <a:ext uri="{FF2B5EF4-FFF2-40B4-BE49-F238E27FC236}">
                    <a16:creationId xmlns:a16="http://schemas.microsoft.com/office/drawing/2014/main" id="{A0253A5E-7367-905B-B95A-74C9B5B6E42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0" name="วงรี 899">
                <a:extLst>
                  <a:ext uri="{FF2B5EF4-FFF2-40B4-BE49-F238E27FC236}">
                    <a16:creationId xmlns:a16="http://schemas.microsoft.com/office/drawing/2014/main" id="{87B99DC4-0FAB-65E0-6FC8-6459D28FE53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1" name="วงรี 900">
                <a:extLst>
                  <a:ext uri="{FF2B5EF4-FFF2-40B4-BE49-F238E27FC236}">
                    <a16:creationId xmlns:a16="http://schemas.microsoft.com/office/drawing/2014/main" id="{488F05F8-13C7-8C91-B85D-FA4DA8AE2CF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6" name="กลุ่ม 705">
              <a:extLst>
                <a:ext uri="{FF2B5EF4-FFF2-40B4-BE49-F238E27FC236}">
                  <a16:creationId xmlns:a16="http://schemas.microsoft.com/office/drawing/2014/main" id="{7149AE45-3888-7C11-C17E-FC6C49945320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4" name="วงรี 893">
                <a:extLst>
                  <a:ext uri="{FF2B5EF4-FFF2-40B4-BE49-F238E27FC236}">
                    <a16:creationId xmlns:a16="http://schemas.microsoft.com/office/drawing/2014/main" id="{BF4CF9E4-58DE-223F-96EA-1AAAFA64DDE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5" name="วงรี 894">
                <a:extLst>
                  <a:ext uri="{FF2B5EF4-FFF2-40B4-BE49-F238E27FC236}">
                    <a16:creationId xmlns:a16="http://schemas.microsoft.com/office/drawing/2014/main" id="{16AD3926-2983-4193-8827-9861B44B6FB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6" name="วงรี 895">
                <a:extLst>
                  <a:ext uri="{FF2B5EF4-FFF2-40B4-BE49-F238E27FC236}">
                    <a16:creationId xmlns:a16="http://schemas.microsoft.com/office/drawing/2014/main" id="{21B2AC99-5B29-EAB3-BB44-EE5D66BD630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7" name="วงรี 896">
                <a:extLst>
                  <a:ext uri="{FF2B5EF4-FFF2-40B4-BE49-F238E27FC236}">
                    <a16:creationId xmlns:a16="http://schemas.microsoft.com/office/drawing/2014/main" id="{53E727BD-1D78-AF46-FB33-181BBA09797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7" name="กลุ่ม 706">
              <a:extLst>
                <a:ext uri="{FF2B5EF4-FFF2-40B4-BE49-F238E27FC236}">
                  <a16:creationId xmlns:a16="http://schemas.microsoft.com/office/drawing/2014/main" id="{4BDD82C7-3F2D-1941-684F-F2B48F7EF403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0" name="วงรี 889">
                <a:extLst>
                  <a:ext uri="{FF2B5EF4-FFF2-40B4-BE49-F238E27FC236}">
                    <a16:creationId xmlns:a16="http://schemas.microsoft.com/office/drawing/2014/main" id="{FB4D6F3F-B18C-7787-3548-A7C6788500C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1" name="วงรี 890">
                <a:extLst>
                  <a:ext uri="{FF2B5EF4-FFF2-40B4-BE49-F238E27FC236}">
                    <a16:creationId xmlns:a16="http://schemas.microsoft.com/office/drawing/2014/main" id="{68BF4D9B-ED0D-D953-8D2A-49A3E0D8772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2" name="วงรี 891">
                <a:extLst>
                  <a:ext uri="{FF2B5EF4-FFF2-40B4-BE49-F238E27FC236}">
                    <a16:creationId xmlns:a16="http://schemas.microsoft.com/office/drawing/2014/main" id="{4CC497B7-5BF5-2225-F9BB-067BE441790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3" name="วงรี 892">
                <a:extLst>
                  <a:ext uri="{FF2B5EF4-FFF2-40B4-BE49-F238E27FC236}">
                    <a16:creationId xmlns:a16="http://schemas.microsoft.com/office/drawing/2014/main" id="{CFF25306-0E52-C0F0-C02B-791225F1A30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8" name="กลุ่ม 707">
              <a:extLst>
                <a:ext uri="{FF2B5EF4-FFF2-40B4-BE49-F238E27FC236}">
                  <a16:creationId xmlns:a16="http://schemas.microsoft.com/office/drawing/2014/main" id="{926DD328-3CD4-CB1C-9009-63EA5B462412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86" name="วงรี 885">
                <a:extLst>
                  <a:ext uri="{FF2B5EF4-FFF2-40B4-BE49-F238E27FC236}">
                    <a16:creationId xmlns:a16="http://schemas.microsoft.com/office/drawing/2014/main" id="{1DFB93D6-1590-713A-F71F-8A4A2962784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7" name="วงรี 886">
                <a:extLst>
                  <a:ext uri="{FF2B5EF4-FFF2-40B4-BE49-F238E27FC236}">
                    <a16:creationId xmlns:a16="http://schemas.microsoft.com/office/drawing/2014/main" id="{50EB5A5A-6C28-4B8E-B6E5-3533FDA353F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8" name="วงรี 887">
                <a:extLst>
                  <a:ext uri="{FF2B5EF4-FFF2-40B4-BE49-F238E27FC236}">
                    <a16:creationId xmlns:a16="http://schemas.microsoft.com/office/drawing/2014/main" id="{B573BD33-048D-28DF-773B-D255FA2850C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9" name="วงรี 888">
                <a:extLst>
                  <a:ext uri="{FF2B5EF4-FFF2-40B4-BE49-F238E27FC236}">
                    <a16:creationId xmlns:a16="http://schemas.microsoft.com/office/drawing/2014/main" id="{A658D3ED-9887-6DC4-16C0-4F09B88A280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9" name="กลุ่ม 708">
              <a:extLst>
                <a:ext uri="{FF2B5EF4-FFF2-40B4-BE49-F238E27FC236}">
                  <a16:creationId xmlns:a16="http://schemas.microsoft.com/office/drawing/2014/main" id="{9D542940-CE1B-FF7C-DA86-96EA296886A6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82" name="วงรี 881">
                <a:extLst>
                  <a:ext uri="{FF2B5EF4-FFF2-40B4-BE49-F238E27FC236}">
                    <a16:creationId xmlns:a16="http://schemas.microsoft.com/office/drawing/2014/main" id="{292476EE-DEBD-1CEA-F01F-BB42963099A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3" name="วงรี 882">
                <a:extLst>
                  <a:ext uri="{FF2B5EF4-FFF2-40B4-BE49-F238E27FC236}">
                    <a16:creationId xmlns:a16="http://schemas.microsoft.com/office/drawing/2014/main" id="{A1D62473-6320-C54D-DFE0-0976B745ACA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4" name="วงรี 883">
                <a:extLst>
                  <a:ext uri="{FF2B5EF4-FFF2-40B4-BE49-F238E27FC236}">
                    <a16:creationId xmlns:a16="http://schemas.microsoft.com/office/drawing/2014/main" id="{35232639-D7AB-5AB4-6191-337F62358A0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5" name="วงรี 884">
                <a:extLst>
                  <a:ext uri="{FF2B5EF4-FFF2-40B4-BE49-F238E27FC236}">
                    <a16:creationId xmlns:a16="http://schemas.microsoft.com/office/drawing/2014/main" id="{56BFDCB5-7E56-8F12-1309-09B3CCB6DE3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0" name="กลุ่ม 709">
              <a:extLst>
                <a:ext uri="{FF2B5EF4-FFF2-40B4-BE49-F238E27FC236}">
                  <a16:creationId xmlns:a16="http://schemas.microsoft.com/office/drawing/2014/main" id="{5EC607F4-7C93-0649-0640-C342783257C3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8" name="วงรี 877">
                <a:extLst>
                  <a:ext uri="{FF2B5EF4-FFF2-40B4-BE49-F238E27FC236}">
                    <a16:creationId xmlns:a16="http://schemas.microsoft.com/office/drawing/2014/main" id="{C93D446E-BE97-C314-2B8A-0312E0B6094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9" name="วงรี 878">
                <a:extLst>
                  <a:ext uri="{FF2B5EF4-FFF2-40B4-BE49-F238E27FC236}">
                    <a16:creationId xmlns:a16="http://schemas.microsoft.com/office/drawing/2014/main" id="{EE1DAC74-0908-78D9-FA0D-CBB7C46DF9A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0" name="วงรี 879">
                <a:extLst>
                  <a:ext uri="{FF2B5EF4-FFF2-40B4-BE49-F238E27FC236}">
                    <a16:creationId xmlns:a16="http://schemas.microsoft.com/office/drawing/2014/main" id="{AA950187-16E5-5576-923A-575FB6F52D5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1" name="วงรี 880">
                <a:extLst>
                  <a:ext uri="{FF2B5EF4-FFF2-40B4-BE49-F238E27FC236}">
                    <a16:creationId xmlns:a16="http://schemas.microsoft.com/office/drawing/2014/main" id="{DA779A15-5C0E-F4AC-7EB6-57737805300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1" name="กลุ่ม 710">
              <a:extLst>
                <a:ext uri="{FF2B5EF4-FFF2-40B4-BE49-F238E27FC236}">
                  <a16:creationId xmlns:a16="http://schemas.microsoft.com/office/drawing/2014/main" id="{3E56A2E6-0593-A671-3BB2-86F544DCD739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4" name="วงรี 873">
                <a:extLst>
                  <a:ext uri="{FF2B5EF4-FFF2-40B4-BE49-F238E27FC236}">
                    <a16:creationId xmlns:a16="http://schemas.microsoft.com/office/drawing/2014/main" id="{A3476205-92A7-CABB-48BC-B2BC7734899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5" name="วงรี 874">
                <a:extLst>
                  <a:ext uri="{FF2B5EF4-FFF2-40B4-BE49-F238E27FC236}">
                    <a16:creationId xmlns:a16="http://schemas.microsoft.com/office/drawing/2014/main" id="{FE71DAFE-337B-B459-3103-227EE5BCDF0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6" name="วงรี 875">
                <a:extLst>
                  <a:ext uri="{FF2B5EF4-FFF2-40B4-BE49-F238E27FC236}">
                    <a16:creationId xmlns:a16="http://schemas.microsoft.com/office/drawing/2014/main" id="{61798255-A4B0-5B73-ACE2-B5EBEF622F6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7" name="วงรี 876">
                <a:extLst>
                  <a:ext uri="{FF2B5EF4-FFF2-40B4-BE49-F238E27FC236}">
                    <a16:creationId xmlns:a16="http://schemas.microsoft.com/office/drawing/2014/main" id="{8BEEDB6D-7DD3-D8B5-043D-1A1C0D196AC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2" name="กลุ่ม 711">
              <a:extLst>
                <a:ext uri="{FF2B5EF4-FFF2-40B4-BE49-F238E27FC236}">
                  <a16:creationId xmlns:a16="http://schemas.microsoft.com/office/drawing/2014/main" id="{B1F4F265-EBCA-25CE-0249-5BEB69A6A027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0" name="วงรี 869">
                <a:extLst>
                  <a:ext uri="{FF2B5EF4-FFF2-40B4-BE49-F238E27FC236}">
                    <a16:creationId xmlns:a16="http://schemas.microsoft.com/office/drawing/2014/main" id="{56E7057E-9753-78EF-A62F-879F7F47048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1" name="วงรี 870">
                <a:extLst>
                  <a:ext uri="{FF2B5EF4-FFF2-40B4-BE49-F238E27FC236}">
                    <a16:creationId xmlns:a16="http://schemas.microsoft.com/office/drawing/2014/main" id="{1188A0C2-59BA-C52B-C5C7-1BDE329FD3D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2" name="วงรี 871">
                <a:extLst>
                  <a:ext uri="{FF2B5EF4-FFF2-40B4-BE49-F238E27FC236}">
                    <a16:creationId xmlns:a16="http://schemas.microsoft.com/office/drawing/2014/main" id="{EAF4C6C4-4243-A8E8-AB66-BE88E84DB50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3" name="วงรี 872">
                <a:extLst>
                  <a:ext uri="{FF2B5EF4-FFF2-40B4-BE49-F238E27FC236}">
                    <a16:creationId xmlns:a16="http://schemas.microsoft.com/office/drawing/2014/main" id="{372A3CAB-31A4-B6DE-EE6E-1BC4E80C4C8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3" name="กลุ่ม 712">
              <a:extLst>
                <a:ext uri="{FF2B5EF4-FFF2-40B4-BE49-F238E27FC236}">
                  <a16:creationId xmlns:a16="http://schemas.microsoft.com/office/drawing/2014/main" id="{CFC0F0DC-6B19-F747-741D-72D4E7F7EB16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66" name="วงรี 865">
                <a:extLst>
                  <a:ext uri="{FF2B5EF4-FFF2-40B4-BE49-F238E27FC236}">
                    <a16:creationId xmlns:a16="http://schemas.microsoft.com/office/drawing/2014/main" id="{38C3678A-C7CE-2AB4-9EC2-93BA9F65D43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7" name="วงรี 866">
                <a:extLst>
                  <a:ext uri="{FF2B5EF4-FFF2-40B4-BE49-F238E27FC236}">
                    <a16:creationId xmlns:a16="http://schemas.microsoft.com/office/drawing/2014/main" id="{B113F725-F6BC-8246-CC48-5E35A21ED05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8" name="วงรี 867">
                <a:extLst>
                  <a:ext uri="{FF2B5EF4-FFF2-40B4-BE49-F238E27FC236}">
                    <a16:creationId xmlns:a16="http://schemas.microsoft.com/office/drawing/2014/main" id="{E376B229-CE80-75E4-401A-870E4897A68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9" name="วงรี 868">
                <a:extLst>
                  <a:ext uri="{FF2B5EF4-FFF2-40B4-BE49-F238E27FC236}">
                    <a16:creationId xmlns:a16="http://schemas.microsoft.com/office/drawing/2014/main" id="{442D4BDA-3C7B-2049-B760-541A272501C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4" name="กลุ่ม 713">
              <a:extLst>
                <a:ext uri="{FF2B5EF4-FFF2-40B4-BE49-F238E27FC236}">
                  <a16:creationId xmlns:a16="http://schemas.microsoft.com/office/drawing/2014/main" id="{4DB1D406-07FE-B6D7-DA94-6EECA01A9257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62" name="วงรี 861">
                <a:extLst>
                  <a:ext uri="{FF2B5EF4-FFF2-40B4-BE49-F238E27FC236}">
                    <a16:creationId xmlns:a16="http://schemas.microsoft.com/office/drawing/2014/main" id="{9F237F2A-7207-8108-33BA-35337B5CEDD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3" name="วงรี 862">
                <a:extLst>
                  <a:ext uri="{FF2B5EF4-FFF2-40B4-BE49-F238E27FC236}">
                    <a16:creationId xmlns:a16="http://schemas.microsoft.com/office/drawing/2014/main" id="{D3B24D8F-2886-511E-9CEA-8B28AB3683B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4" name="วงรี 863">
                <a:extLst>
                  <a:ext uri="{FF2B5EF4-FFF2-40B4-BE49-F238E27FC236}">
                    <a16:creationId xmlns:a16="http://schemas.microsoft.com/office/drawing/2014/main" id="{CF9CFC2A-FAFB-D277-CE5E-455FFFA5E45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5" name="วงรี 864">
                <a:extLst>
                  <a:ext uri="{FF2B5EF4-FFF2-40B4-BE49-F238E27FC236}">
                    <a16:creationId xmlns:a16="http://schemas.microsoft.com/office/drawing/2014/main" id="{4033773F-F3E3-C383-D649-0433AA441C7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5" name="กลุ่ม 714">
              <a:extLst>
                <a:ext uri="{FF2B5EF4-FFF2-40B4-BE49-F238E27FC236}">
                  <a16:creationId xmlns:a16="http://schemas.microsoft.com/office/drawing/2014/main" id="{56514588-4914-B28F-0773-BA41D2C54163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8" name="วงรี 857">
                <a:extLst>
                  <a:ext uri="{FF2B5EF4-FFF2-40B4-BE49-F238E27FC236}">
                    <a16:creationId xmlns:a16="http://schemas.microsoft.com/office/drawing/2014/main" id="{0831CD42-58EF-4AA8-19E9-30C4E894896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9" name="วงรี 858">
                <a:extLst>
                  <a:ext uri="{FF2B5EF4-FFF2-40B4-BE49-F238E27FC236}">
                    <a16:creationId xmlns:a16="http://schemas.microsoft.com/office/drawing/2014/main" id="{C3B3AA8B-C37E-701C-7069-7C53E53F979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0" name="วงรี 859">
                <a:extLst>
                  <a:ext uri="{FF2B5EF4-FFF2-40B4-BE49-F238E27FC236}">
                    <a16:creationId xmlns:a16="http://schemas.microsoft.com/office/drawing/2014/main" id="{3FD74F5B-4918-9E30-893D-3A063DA8FD2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1" name="วงรี 860">
                <a:extLst>
                  <a:ext uri="{FF2B5EF4-FFF2-40B4-BE49-F238E27FC236}">
                    <a16:creationId xmlns:a16="http://schemas.microsoft.com/office/drawing/2014/main" id="{ABD416BF-39B9-FD36-BB8E-D12CE8C4E77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6" name="กลุ่ม 715">
              <a:extLst>
                <a:ext uri="{FF2B5EF4-FFF2-40B4-BE49-F238E27FC236}">
                  <a16:creationId xmlns:a16="http://schemas.microsoft.com/office/drawing/2014/main" id="{0D279430-D19A-696E-1587-E6E9A2D38A16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4" name="วงรี 853">
                <a:extLst>
                  <a:ext uri="{FF2B5EF4-FFF2-40B4-BE49-F238E27FC236}">
                    <a16:creationId xmlns:a16="http://schemas.microsoft.com/office/drawing/2014/main" id="{CB77926B-E96A-452F-0A86-BF29C746CE5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5" name="วงรี 854">
                <a:extLst>
                  <a:ext uri="{FF2B5EF4-FFF2-40B4-BE49-F238E27FC236}">
                    <a16:creationId xmlns:a16="http://schemas.microsoft.com/office/drawing/2014/main" id="{64908B1D-3E59-5D53-6CB2-681A5EBD630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6" name="วงรี 855">
                <a:extLst>
                  <a:ext uri="{FF2B5EF4-FFF2-40B4-BE49-F238E27FC236}">
                    <a16:creationId xmlns:a16="http://schemas.microsoft.com/office/drawing/2014/main" id="{4CFE7415-ED80-55FB-45DD-3F8547617A9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7" name="วงรี 856">
                <a:extLst>
                  <a:ext uri="{FF2B5EF4-FFF2-40B4-BE49-F238E27FC236}">
                    <a16:creationId xmlns:a16="http://schemas.microsoft.com/office/drawing/2014/main" id="{EE86DB4B-819A-D13C-4425-93CAEE8D232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7" name="กลุ่ม 716">
              <a:extLst>
                <a:ext uri="{FF2B5EF4-FFF2-40B4-BE49-F238E27FC236}">
                  <a16:creationId xmlns:a16="http://schemas.microsoft.com/office/drawing/2014/main" id="{A2E59BB1-B0B9-7739-4C81-10C31F1411F9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0" name="วงรี 849">
                <a:extLst>
                  <a:ext uri="{FF2B5EF4-FFF2-40B4-BE49-F238E27FC236}">
                    <a16:creationId xmlns:a16="http://schemas.microsoft.com/office/drawing/2014/main" id="{AEBA6902-7353-10C8-CE94-63C38C4B026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1" name="วงรี 850">
                <a:extLst>
                  <a:ext uri="{FF2B5EF4-FFF2-40B4-BE49-F238E27FC236}">
                    <a16:creationId xmlns:a16="http://schemas.microsoft.com/office/drawing/2014/main" id="{AA725BA9-BAE5-F917-B0BC-00BE1D2CA0F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2" name="วงรี 851">
                <a:extLst>
                  <a:ext uri="{FF2B5EF4-FFF2-40B4-BE49-F238E27FC236}">
                    <a16:creationId xmlns:a16="http://schemas.microsoft.com/office/drawing/2014/main" id="{4EC8163D-38CA-280A-66A7-68981A3429B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3" name="วงรี 852">
                <a:extLst>
                  <a:ext uri="{FF2B5EF4-FFF2-40B4-BE49-F238E27FC236}">
                    <a16:creationId xmlns:a16="http://schemas.microsoft.com/office/drawing/2014/main" id="{CBAD5617-2711-59DD-1459-1E787D4DC29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8" name="กลุ่ม 717">
              <a:extLst>
                <a:ext uri="{FF2B5EF4-FFF2-40B4-BE49-F238E27FC236}">
                  <a16:creationId xmlns:a16="http://schemas.microsoft.com/office/drawing/2014/main" id="{88F32260-4A66-3317-EC3E-9BF6B3D6D901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46" name="วงรี 845">
                <a:extLst>
                  <a:ext uri="{FF2B5EF4-FFF2-40B4-BE49-F238E27FC236}">
                    <a16:creationId xmlns:a16="http://schemas.microsoft.com/office/drawing/2014/main" id="{290835BD-1365-3CBF-325A-4BFD8B2E052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7" name="วงรี 846">
                <a:extLst>
                  <a:ext uri="{FF2B5EF4-FFF2-40B4-BE49-F238E27FC236}">
                    <a16:creationId xmlns:a16="http://schemas.microsoft.com/office/drawing/2014/main" id="{3E87A62E-11B0-F3F9-1736-B708F0F0A54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8" name="วงรี 847">
                <a:extLst>
                  <a:ext uri="{FF2B5EF4-FFF2-40B4-BE49-F238E27FC236}">
                    <a16:creationId xmlns:a16="http://schemas.microsoft.com/office/drawing/2014/main" id="{85EA7DAC-05EE-3217-5A7B-344B2FD9012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9" name="วงรี 848">
                <a:extLst>
                  <a:ext uri="{FF2B5EF4-FFF2-40B4-BE49-F238E27FC236}">
                    <a16:creationId xmlns:a16="http://schemas.microsoft.com/office/drawing/2014/main" id="{C371D945-592F-396C-2682-77BD0EE4BBC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9" name="กลุ่ม 718">
              <a:extLst>
                <a:ext uri="{FF2B5EF4-FFF2-40B4-BE49-F238E27FC236}">
                  <a16:creationId xmlns:a16="http://schemas.microsoft.com/office/drawing/2014/main" id="{6B6D6E92-44CC-04C1-89B4-DAA3B7713C2D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42" name="วงรี 841">
                <a:extLst>
                  <a:ext uri="{FF2B5EF4-FFF2-40B4-BE49-F238E27FC236}">
                    <a16:creationId xmlns:a16="http://schemas.microsoft.com/office/drawing/2014/main" id="{F6CDEE50-6244-8CD8-F020-99E9CA393BD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3" name="วงรี 842">
                <a:extLst>
                  <a:ext uri="{FF2B5EF4-FFF2-40B4-BE49-F238E27FC236}">
                    <a16:creationId xmlns:a16="http://schemas.microsoft.com/office/drawing/2014/main" id="{4DF1E745-BB28-68BF-062F-0C30429DF14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4" name="วงรี 843">
                <a:extLst>
                  <a:ext uri="{FF2B5EF4-FFF2-40B4-BE49-F238E27FC236}">
                    <a16:creationId xmlns:a16="http://schemas.microsoft.com/office/drawing/2014/main" id="{7A747A41-D347-134F-081B-BD3840D5F2F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5" name="วงรี 844">
                <a:extLst>
                  <a:ext uri="{FF2B5EF4-FFF2-40B4-BE49-F238E27FC236}">
                    <a16:creationId xmlns:a16="http://schemas.microsoft.com/office/drawing/2014/main" id="{BB3F14A0-8945-FDA2-3E06-63CC12DDF7B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20" name="กลุ่ม 719">
              <a:extLst>
                <a:ext uri="{FF2B5EF4-FFF2-40B4-BE49-F238E27FC236}">
                  <a16:creationId xmlns:a16="http://schemas.microsoft.com/office/drawing/2014/main" id="{859B7A87-3F48-8DC5-9B16-E9E58651EE97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8" name="วงรี 837">
                <a:extLst>
                  <a:ext uri="{FF2B5EF4-FFF2-40B4-BE49-F238E27FC236}">
                    <a16:creationId xmlns:a16="http://schemas.microsoft.com/office/drawing/2014/main" id="{08F4FB93-1DA1-CB59-0F03-B1E69230A26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9" name="วงรี 838">
                <a:extLst>
                  <a:ext uri="{FF2B5EF4-FFF2-40B4-BE49-F238E27FC236}">
                    <a16:creationId xmlns:a16="http://schemas.microsoft.com/office/drawing/2014/main" id="{7B0903F9-A939-3283-233C-0F698146711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0" name="วงรี 839">
                <a:extLst>
                  <a:ext uri="{FF2B5EF4-FFF2-40B4-BE49-F238E27FC236}">
                    <a16:creationId xmlns:a16="http://schemas.microsoft.com/office/drawing/2014/main" id="{0A26279B-3A14-0115-1D63-E4C9819E613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1" name="วงรี 840">
                <a:extLst>
                  <a:ext uri="{FF2B5EF4-FFF2-40B4-BE49-F238E27FC236}">
                    <a16:creationId xmlns:a16="http://schemas.microsoft.com/office/drawing/2014/main" id="{34DC4357-AC0F-7021-04D4-F07272B59AD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3" name="กลุ่ม 822">
              <a:extLst>
                <a:ext uri="{FF2B5EF4-FFF2-40B4-BE49-F238E27FC236}">
                  <a16:creationId xmlns:a16="http://schemas.microsoft.com/office/drawing/2014/main" id="{50200F98-4E48-5CF1-7313-898EF88DCCDF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4" name="วงรี 833">
                <a:extLst>
                  <a:ext uri="{FF2B5EF4-FFF2-40B4-BE49-F238E27FC236}">
                    <a16:creationId xmlns:a16="http://schemas.microsoft.com/office/drawing/2014/main" id="{96904701-C417-DFD6-7B5A-D7A4AFFCC2B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5" name="วงรี 834">
                <a:extLst>
                  <a:ext uri="{FF2B5EF4-FFF2-40B4-BE49-F238E27FC236}">
                    <a16:creationId xmlns:a16="http://schemas.microsoft.com/office/drawing/2014/main" id="{915AE19A-FD90-1286-374D-FD49A1AD18E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6" name="วงรี 835">
                <a:extLst>
                  <a:ext uri="{FF2B5EF4-FFF2-40B4-BE49-F238E27FC236}">
                    <a16:creationId xmlns:a16="http://schemas.microsoft.com/office/drawing/2014/main" id="{CFBA0323-1FB7-0B03-F067-506D3DE1ADA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7" name="วงรี 836">
                <a:extLst>
                  <a:ext uri="{FF2B5EF4-FFF2-40B4-BE49-F238E27FC236}">
                    <a16:creationId xmlns:a16="http://schemas.microsoft.com/office/drawing/2014/main" id="{3B2AD355-7465-1DBC-86EA-8DA763533BF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4" name="กลุ่ม 823">
              <a:extLst>
                <a:ext uri="{FF2B5EF4-FFF2-40B4-BE49-F238E27FC236}">
                  <a16:creationId xmlns:a16="http://schemas.microsoft.com/office/drawing/2014/main" id="{FA93F6B5-1339-FAD7-981B-D57D441E871F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0" name="วงรี 829">
                <a:extLst>
                  <a:ext uri="{FF2B5EF4-FFF2-40B4-BE49-F238E27FC236}">
                    <a16:creationId xmlns:a16="http://schemas.microsoft.com/office/drawing/2014/main" id="{8E422281-43DD-B2D5-A901-37A0F82F22E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1" name="วงรี 830">
                <a:extLst>
                  <a:ext uri="{FF2B5EF4-FFF2-40B4-BE49-F238E27FC236}">
                    <a16:creationId xmlns:a16="http://schemas.microsoft.com/office/drawing/2014/main" id="{94DE9B9F-3F0D-B86E-12C8-2C769335EB1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2" name="วงรี 831">
                <a:extLst>
                  <a:ext uri="{FF2B5EF4-FFF2-40B4-BE49-F238E27FC236}">
                    <a16:creationId xmlns:a16="http://schemas.microsoft.com/office/drawing/2014/main" id="{8E2A6C7F-8477-D8A6-1ED2-CCF3C7821E3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3" name="วงรี 832">
                <a:extLst>
                  <a:ext uri="{FF2B5EF4-FFF2-40B4-BE49-F238E27FC236}">
                    <a16:creationId xmlns:a16="http://schemas.microsoft.com/office/drawing/2014/main" id="{47FB10E3-A677-A21A-124F-F0B8F342964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5" name="กลุ่ม 824">
              <a:extLst>
                <a:ext uri="{FF2B5EF4-FFF2-40B4-BE49-F238E27FC236}">
                  <a16:creationId xmlns:a16="http://schemas.microsoft.com/office/drawing/2014/main" id="{4BE8015A-EEC2-A37F-2EF3-E37A33BC020B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26" name="วงรี 825">
                <a:extLst>
                  <a:ext uri="{FF2B5EF4-FFF2-40B4-BE49-F238E27FC236}">
                    <a16:creationId xmlns:a16="http://schemas.microsoft.com/office/drawing/2014/main" id="{BD968035-EAF0-7EB7-0850-F478F420416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7" name="วงรี 826">
                <a:extLst>
                  <a:ext uri="{FF2B5EF4-FFF2-40B4-BE49-F238E27FC236}">
                    <a16:creationId xmlns:a16="http://schemas.microsoft.com/office/drawing/2014/main" id="{8A6F52D9-9433-48DB-AD6E-B101C805FBC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8" name="วงรี 827">
                <a:extLst>
                  <a:ext uri="{FF2B5EF4-FFF2-40B4-BE49-F238E27FC236}">
                    <a16:creationId xmlns:a16="http://schemas.microsoft.com/office/drawing/2014/main" id="{D0EF1409-A171-6CD6-8AE1-BD30A31189B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9" name="วงรี 828">
                <a:extLst>
                  <a:ext uri="{FF2B5EF4-FFF2-40B4-BE49-F238E27FC236}">
                    <a16:creationId xmlns:a16="http://schemas.microsoft.com/office/drawing/2014/main" id="{C5723DE9-7023-DCD0-DE97-C19CE9555C6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906" name="กลุ่ม 905">
            <a:extLst>
              <a:ext uri="{FF2B5EF4-FFF2-40B4-BE49-F238E27FC236}">
                <a16:creationId xmlns:a16="http://schemas.microsoft.com/office/drawing/2014/main" id="{DE77A9BC-F33E-5514-FF7E-0E0A264BB848}"/>
              </a:ext>
            </a:extLst>
          </p:cNvPr>
          <p:cNvGrpSpPr/>
          <p:nvPr/>
        </p:nvGrpSpPr>
        <p:grpSpPr>
          <a:xfrm>
            <a:off x="4917817" y="3653493"/>
            <a:ext cx="1219200" cy="653500"/>
            <a:chOff x="742782" y="1322121"/>
            <a:chExt cx="1373990" cy="736499"/>
          </a:xfrm>
        </p:grpSpPr>
        <p:grpSp>
          <p:nvGrpSpPr>
            <p:cNvPr id="907" name="กลุ่ม 906">
              <a:extLst>
                <a:ext uri="{FF2B5EF4-FFF2-40B4-BE49-F238E27FC236}">
                  <a16:creationId xmlns:a16="http://schemas.microsoft.com/office/drawing/2014/main" id="{6159340C-B8D3-6F2E-050E-585B15AF0216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913" name="กล่องข้อความ 912">
                <a:extLst>
                  <a:ext uri="{FF2B5EF4-FFF2-40B4-BE49-F238E27FC236}">
                    <a16:creationId xmlns:a16="http://schemas.microsoft.com/office/drawing/2014/main" id="{E130700B-F25B-F371-2AB1-C5EBC5EE779A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914" name="กล่องข้อความ 913">
                <a:extLst>
                  <a:ext uri="{FF2B5EF4-FFF2-40B4-BE49-F238E27FC236}">
                    <a16:creationId xmlns:a16="http://schemas.microsoft.com/office/drawing/2014/main" id="{935AEE2B-A06C-874F-A7BC-0A28627DACCC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915" name="กล่องข้อความ 914">
                <a:extLst>
                  <a:ext uri="{FF2B5EF4-FFF2-40B4-BE49-F238E27FC236}">
                    <a16:creationId xmlns:a16="http://schemas.microsoft.com/office/drawing/2014/main" id="{5CAE3249-7A21-C0E8-324C-40E1118BABCA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916" name="กล่องข้อความ 915">
                <a:extLst>
                  <a:ext uri="{FF2B5EF4-FFF2-40B4-BE49-F238E27FC236}">
                    <a16:creationId xmlns:a16="http://schemas.microsoft.com/office/drawing/2014/main" id="{CD59A2C4-908B-CA7C-80BC-B2F6A0077540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908" name="กลุ่ม 907">
              <a:extLst>
                <a:ext uri="{FF2B5EF4-FFF2-40B4-BE49-F238E27FC236}">
                  <a16:creationId xmlns:a16="http://schemas.microsoft.com/office/drawing/2014/main" id="{0C0382C4-DBDF-EC93-A831-3CFA1878704D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909" name="กล่องข้อความ 908">
                <a:extLst>
                  <a:ext uri="{FF2B5EF4-FFF2-40B4-BE49-F238E27FC236}">
                    <a16:creationId xmlns:a16="http://schemas.microsoft.com/office/drawing/2014/main" id="{85CF58F5-2DB6-CF18-1BC8-39A418F19B22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0" name="กล่องข้อความ 909">
                <a:extLst>
                  <a:ext uri="{FF2B5EF4-FFF2-40B4-BE49-F238E27FC236}">
                    <a16:creationId xmlns:a16="http://schemas.microsoft.com/office/drawing/2014/main" id="{54C245F8-1ACB-CA3B-0D24-8CF30AA17AA0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1" name="กล่องข้อความ 910">
                <a:extLst>
                  <a:ext uri="{FF2B5EF4-FFF2-40B4-BE49-F238E27FC236}">
                    <a16:creationId xmlns:a16="http://schemas.microsoft.com/office/drawing/2014/main" id="{735DFE51-8FF8-1DF7-E78D-B15E502672D3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2" name="กล่องข้อความ 911">
                <a:extLst>
                  <a:ext uri="{FF2B5EF4-FFF2-40B4-BE49-F238E27FC236}">
                    <a16:creationId xmlns:a16="http://schemas.microsoft.com/office/drawing/2014/main" id="{3B9EF882-0BC6-CD76-B8E5-E282D20E9EB2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953" name="สี่เหลี่ยมผืนผ้า 952">
            <a:extLst>
              <a:ext uri="{FF2B5EF4-FFF2-40B4-BE49-F238E27FC236}">
                <a16:creationId xmlns:a16="http://schemas.microsoft.com/office/drawing/2014/main" id="{02D1A0CD-1175-BFBC-9ADE-23A2D716EC42}"/>
              </a:ext>
            </a:extLst>
          </p:cNvPr>
          <p:cNvSpPr/>
          <p:nvPr/>
        </p:nvSpPr>
        <p:spPr>
          <a:xfrm>
            <a:off x="4868922" y="4193146"/>
            <a:ext cx="1300230" cy="5241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956" name="กลุ่ม 955">
            <a:extLst>
              <a:ext uri="{FF2B5EF4-FFF2-40B4-BE49-F238E27FC236}">
                <a16:creationId xmlns:a16="http://schemas.microsoft.com/office/drawing/2014/main" id="{05B9814B-316F-9C85-5762-8B7828A75E2C}"/>
              </a:ext>
            </a:extLst>
          </p:cNvPr>
          <p:cNvGrpSpPr/>
          <p:nvPr/>
        </p:nvGrpSpPr>
        <p:grpSpPr>
          <a:xfrm>
            <a:off x="4991591" y="1013166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60" name="วงรี 1059">
              <a:extLst>
                <a:ext uri="{FF2B5EF4-FFF2-40B4-BE49-F238E27FC236}">
                  <a16:creationId xmlns:a16="http://schemas.microsoft.com/office/drawing/2014/main" id="{548BD08D-A2F9-6F29-CCC8-23B96F42ED8C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061" name="วงรี 1060">
              <a:extLst>
                <a:ext uri="{FF2B5EF4-FFF2-40B4-BE49-F238E27FC236}">
                  <a16:creationId xmlns:a16="http://schemas.microsoft.com/office/drawing/2014/main" id="{A24FEB28-DE4F-4AEC-C0AE-8247FB081786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62" name="วงรี 1061">
              <a:extLst>
                <a:ext uri="{FF2B5EF4-FFF2-40B4-BE49-F238E27FC236}">
                  <a16:creationId xmlns:a16="http://schemas.microsoft.com/office/drawing/2014/main" id="{1DC162DD-F076-C654-5122-01CD6C2A28F9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63" name="วงรี 1062">
              <a:extLst>
                <a:ext uri="{FF2B5EF4-FFF2-40B4-BE49-F238E27FC236}">
                  <a16:creationId xmlns:a16="http://schemas.microsoft.com/office/drawing/2014/main" id="{6B00F916-2DAA-CCAE-0304-DBEF1D61E77B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57" name="กลุ่ม 956">
            <a:extLst>
              <a:ext uri="{FF2B5EF4-FFF2-40B4-BE49-F238E27FC236}">
                <a16:creationId xmlns:a16="http://schemas.microsoft.com/office/drawing/2014/main" id="{0E58A178-DA01-6816-231F-8022C06AC9FD}"/>
              </a:ext>
            </a:extLst>
          </p:cNvPr>
          <p:cNvGrpSpPr/>
          <p:nvPr/>
        </p:nvGrpSpPr>
        <p:grpSpPr>
          <a:xfrm>
            <a:off x="4991591" y="1272339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56" name="วงรี 1055">
              <a:extLst>
                <a:ext uri="{FF2B5EF4-FFF2-40B4-BE49-F238E27FC236}">
                  <a16:creationId xmlns:a16="http://schemas.microsoft.com/office/drawing/2014/main" id="{59019A73-66F6-7CE5-E6A6-8587D89610DB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057" name="วงรี 1056">
              <a:extLst>
                <a:ext uri="{FF2B5EF4-FFF2-40B4-BE49-F238E27FC236}">
                  <a16:creationId xmlns:a16="http://schemas.microsoft.com/office/drawing/2014/main" id="{223BA6F8-D08F-87F2-E87B-7771016D97A6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8" name="วงรี 1057">
              <a:extLst>
                <a:ext uri="{FF2B5EF4-FFF2-40B4-BE49-F238E27FC236}">
                  <a16:creationId xmlns:a16="http://schemas.microsoft.com/office/drawing/2014/main" id="{465EB847-78DB-1175-EED5-789BBEECC13C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9" name="วงรี 1058">
              <a:extLst>
                <a:ext uri="{FF2B5EF4-FFF2-40B4-BE49-F238E27FC236}">
                  <a16:creationId xmlns:a16="http://schemas.microsoft.com/office/drawing/2014/main" id="{76BC0C66-9B2E-2C81-CA18-D35AA4C3741E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58" name="กลุ่ม 957">
            <a:extLst>
              <a:ext uri="{FF2B5EF4-FFF2-40B4-BE49-F238E27FC236}">
                <a16:creationId xmlns:a16="http://schemas.microsoft.com/office/drawing/2014/main" id="{F3D46592-65A8-7D77-FA80-085A5F4057BA}"/>
              </a:ext>
            </a:extLst>
          </p:cNvPr>
          <p:cNvGrpSpPr/>
          <p:nvPr/>
        </p:nvGrpSpPr>
        <p:grpSpPr>
          <a:xfrm>
            <a:off x="4991591" y="1531512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52" name="วงรี 1051">
              <a:extLst>
                <a:ext uri="{FF2B5EF4-FFF2-40B4-BE49-F238E27FC236}">
                  <a16:creationId xmlns:a16="http://schemas.microsoft.com/office/drawing/2014/main" id="{634638A5-5D0B-252D-A535-D354C77C4A33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3" name="วงรี 1052">
              <a:extLst>
                <a:ext uri="{FF2B5EF4-FFF2-40B4-BE49-F238E27FC236}">
                  <a16:creationId xmlns:a16="http://schemas.microsoft.com/office/drawing/2014/main" id="{59AA1693-9E99-AC0D-91BA-9967DD54E2D8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4" name="วงรี 1053">
              <a:extLst>
                <a:ext uri="{FF2B5EF4-FFF2-40B4-BE49-F238E27FC236}">
                  <a16:creationId xmlns:a16="http://schemas.microsoft.com/office/drawing/2014/main" id="{CEA3E99F-A021-9CB2-439A-5A00894A90C5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5" name="วงรี 1054">
              <a:extLst>
                <a:ext uri="{FF2B5EF4-FFF2-40B4-BE49-F238E27FC236}">
                  <a16:creationId xmlns:a16="http://schemas.microsoft.com/office/drawing/2014/main" id="{252469DE-B810-6592-49DB-8E81B9E98744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59" name="กลุ่ม 958">
            <a:extLst>
              <a:ext uri="{FF2B5EF4-FFF2-40B4-BE49-F238E27FC236}">
                <a16:creationId xmlns:a16="http://schemas.microsoft.com/office/drawing/2014/main" id="{721360D5-22BF-4991-7CB2-090622ADCFB4}"/>
              </a:ext>
            </a:extLst>
          </p:cNvPr>
          <p:cNvGrpSpPr/>
          <p:nvPr/>
        </p:nvGrpSpPr>
        <p:grpSpPr>
          <a:xfrm>
            <a:off x="4991591" y="1790685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48" name="วงรี 1047">
              <a:extLst>
                <a:ext uri="{FF2B5EF4-FFF2-40B4-BE49-F238E27FC236}">
                  <a16:creationId xmlns:a16="http://schemas.microsoft.com/office/drawing/2014/main" id="{1A9F8AD3-C19C-3CA9-F867-4786B63C00F9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9" name="วงรี 1048">
              <a:extLst>
                <a:ext uri="{FF2B5EF4-FFF2-40B4-BE49-F238E27FC236}">
                  <a16:creationId xmlns:a16="http://schemas.microsoft.com/office/drawing/2014/main" id="{AA47B9F9-7B55-039E-0127-B7507C61D98E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0" name="วงรี 1049">
              <a:extLst>
                <a:ext uri="{FF2B5EF4-FFF2-40B4-BE49-F238E27FC236}">
                  <a16:creationId xmlns:a16="http://schemas.microsoft.com/office/drawing/2014/main" id="{23781804-644B-F63A-3301-0906D895523C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51" name="วงรี 1050">
              <a:extLst>
                <a:ext uri="{FF2B5EF4-FFF2-40B4-BE49-F238E27FC236}">
                  <a16:creationId xmlns:a16="http://schemas.microsoft.com/office/drawing/2014/main" id="{C4F8B29C-8B8D-FEFC-8A50-575FD4D1C951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60" name="กลุ่ม 959">
            <a:extLst>
              <a:ext uri="{FF2B5EF4-FFF2-40B4-BE49-F238E27FC236}">
                <a16:creationId xmlns:a16="http://schemas.microsoft.com/office/drawing/2014/main" id="{6D33F0F8-403A-C0F8-F5DE-EE92CDCA80E6}"/>
              </a:ext>
            </a:extLst>
          </p:cNvPr>
          <p:cNvGrpSpPr/>
          <p:nvPr/>
        </p:nvGrpSpPr>
        <p:grpSpPr>
          <a:xfrm>
            <a:off x="4991591" y="2049857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44" name="วงรี 1043">
              <a:extLst>
                <a:ext uri="{FF2B5EF4-FFF2-40B4-BE49-F238E27FC236}">
                  <a16:creationId xmlns:a16="http://schemas.microsoft.com/office/drawing/2014/main" id="{0EE1C459-2F86-D6FD-171E-A87946DB1A91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5" name="วงรี 1044">
              <a:extLst>
                <a:ext uri="{FF2B5EF4-FFF2-40B4-BE49-F238E27FC236}">
                  <a16:creationId xmlns:a16="http://schemas.microsoft.com/office/drawing/2014/main" id="{27FE4692-424B-064D-842B-350872E73E61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6" name="วงรี 1045">
              <a:extLst>
                <a:ext uri="{FF2B5EF4-FFF2-40B4-BE49-F238E27FC236}">
                  <a16:creationId xmlns:a16="http://schemas.microsoft.com/office/drawing/2014/main" id="{C37C86ED-9946-36D1-8D0A-5FA81B484676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7" name="วงรี 1046">
              <a:extLst>
                <a:ext uri="{FF2B5EF4-FFF2-40B4-BE49-F238E27FC236}">
                  <a16:creationId xmlns:a16="http://schemas.microsoft.com/office/drawing/2014/main" id="{B9C948AE-3DB1-A4D9-4926-16932BCC676A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61" name="กลุ่ม 960">
            <a:extLst>
              <a:ext uri="{FF2B5EF4-FFF2-40B4-BE49-F238E27FC236}">
                <a16:creationId xmlns:a16="http://schemas.microsoft.com/office/drawing/2014/main" id="{E5C74F7F-348D-443A-3E37-EF81B8884245}"/>
              </a:ext>
            </a:extLst>
          </p:cNvPr>
          <p:cNvGrpSpPr/>
          <p:nvPr/>
        </p:nvGrpSpPr>
        <p:grpSpPr>
          <a:xfrm>
            <a:off x="4991591" y="2309030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40" name="วงรี 1039">
              <a:extLst>
                <a:ext uri="{FF2B5EF4-FFF2-40B4-BE49-F238E27FC236}">
                  <a16:creationId xmlns:a16="http://schemas.microsoft.com/office/drawing/2014/main" id="{B592A761-72DA-39D0-B615-722692A91895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1" name="วงรี 1040">
              <a:extLst>
                <a:ext uri="{FF2B5EF4-FFF2-40B4-BE49-F238E27FC236}">
                  <a16:creationId xmlns:a16="http://schemas.microsoft.com/office/drawing/2014/main" id="{464076AF-1B6E-C638-C2CF-98113A1AFC40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2" name="วงรี 1041">
              <a:extLst>
                <a:ext uri="{FF2B5EF4-FFF2-40B4-BE49-F238E27FC236}">
                  <a16:creationId xmlns:a16="http://schemas.microsoft.com/office/drawing/2014/main" id="{1FE2FE17-5416-52FC-CF7C-1823A0DCA05A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3" name="วงรี 1042">
              <a:extLst>
                <a:ext uri="{FF2B5EF4-FFF2-40B4-BE49-F238E27FC236}">
                  <a16:creationId xmlns:a16="http://schemas.microsoft.com/office/drawing/2014/main" id="{281C4A5E-99E2-CAF6-23FF-4D0BA0DEDE20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62" name="กลุ่ม 961">
            <a:extLst>
              <a:ext uri="{FF2B5EF4-FFF2-40B4-BE49-F238E27FC236}">
                <a16:creationId xmlns:a16="http://schemas.microsoft.com/office/drawing/2014/main" id="{D3C11463-34ED-A696-75F2-7D18C9D417FE}"/>
              </a:ext>
            </a:extLst>
          </p:cNvPr>
          <p:cNvGrpSpPr/>
          <p:nvPr/>
        </p:nvGrpSpPr>
        <p:grpSpPr>
          <a:xfrm>
            <a:off x="4991591" y="2568203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36" name="วงรี 1035">
              <a:extLst>
                <a:ext uri="{FF2B5EF4-FFF2-40B4-BE49-F238E27FC236}">
                  <a16:creationId xmlns:a16="http://schemas.microsoft.com/office/drawing/2014/main" id="{006EBDF1-FDE8-3B66-01F1-DDB1005C4C24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7" name="วงรี 1036">
              <a:extLst>
                <a:ext uri="{FF2B5EF4-FFF2-40B4-BE49-F238E27FC236}">
                  <a16:creationId xmlns:a16="http://schemas.microsoft.com/office/drawing/2014/main" id="{DEB22B47-67FE-B3E8-66B4-1DCC46B7802D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8" name="วงรี 1037">
              <a:extLst>
                <a:ext uri="{FF2B5EF4-FFF2-40B4-BE49-F238E27FC236}">
                  <a16:creationId xmlns:a16="http://schemas.microsoft.com/office/drawing/2014/main" id="{634ABFE4-6FC3-CDCE-D342-F87F31290402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9" name="วงรี 1038">
              <a:extLst>
                <a:ext uri="{FF2B5EF4-FFF2-40B4-BE49-F238E27FC236}">
                  <a16:creationId xmlns:a16="http://schemas.microsoft.com/office/drawing/2014/main" id="{19BEFD90-4DCB-2A21-4124-201F9DE06611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63" name="กลุ่ม 962">
            <a:extLst>
              <a:ext uri="{FF2B5EF4-FFF2-40B4-BE49-F238E27FC236}">
                <a16:creationId xmlns:a16="http://schemas.microsoft.com/office/drawing/2014/main" id="{CC53252E-5D3D-1024-E06C-C6F9D2E090BA}"/>
              </a:ext>
            </a:extLst>
          </p:cNvPr>
          <p:cNvGrpSpPr/>
          <p:nvPr/>
        </p:nvGrpSpPr>
        <p:grpSpPr>
          <a:xfrm>
            <a:off x="4991591" y="2827376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32" name="วงรี 1031">
              <a:extLst>
                <a:ext uri="{FF2B5EF4-FFF2-40B4-BE49-F238E27FC236}">
                  <a16:creationId xmlns:a16="http://schemas.microsoft.com/office/drawing/2014/main" id="{FDF96CEA-7634-EBA5-8BA1-20734F0BD091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3" name="วงรี 1032">
              <a:extLst>
                <a:ext uri="{FF2B5EF4-FFF2-40B4-BE49-F238E27FC236}">
                  <a16:creationId xmlns:a16="http://schemas.microsoft.com/office/drawing/2014/main" id="{DF58EF62-2945-CF32-88DF-8E8EB0A43947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4" name="วงรี 1033">
              <a:extLst>
                <a:ext uri="{FF2B5EF4-FFF2-40B4-BE49-F238E27FC236}">
                  <a16:creationId xmlns:a16="http://schemas.microsoft.com/office/drawing/2014/main" id="{1EE512FA-A5A4-49C9-EDDB-B56918885E97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5" name="วงรี 1034">
              <a:extLst>
                <a:ext uri="{FF2B5EF4-FFF2-40B4-BE49-F238E27FC236}">
                  <a16:creationId xmlns:a16="http://schemas.microsoft.com/office/drawing/2014/main" id="{7CBA40A5-E373-2A2F-D734-40C67472A14C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964" name="กลุ่ม 963">
            <a:extLst>
              <a:ext uri="{FF2B5EF4-FFF2-40B4-BE49-F238E27FC236}">
                <a16:creationId xmlns:a16="http://schemas.microsoft.com/office/drawing/2014/main" id="{0C61A3D4-2EA4-FDE4-E1C1-9FCEB3938577}"/>
              </a:ext>
            </a:extLst>
          </p:cNvPr>
          <p:cNvGrpSpPr/>
          <p:nvPr/>
        </p:nvGrpSpPr>
        <p:grpSpPr>
          <a:xfrm>
            <a:off x="4991591" y="3086549"/>
            <a:ext cx="1135515" cy="177469"/>
            <a:chOff x="971550" y="4175724"/>
            <a:chExt cx="1127499" cy="176213"/>
          </a:xfrm>
          <a:solidFill>
            <a:schemeClr val="bg1"/>
          </a:solidFill>
        </p:grpSpPr>
        <p:sp>
          <p:nvSpPr>
            <p:cNvPr id="1024" name="วงรี 1023">
              <a:extLst>
                <a:ext uri="{FF2B5EF4-FFF2-40B4-BE49-F238E27FC236}">
                  <a16:creationId xmlns:a16="http://schemas.microsoft.com/office/drawing/2014/main" id="{1F4FC3F1-05D7-913D-3D36-D1CA4BA09C77}"/>
                </a:ext>
              </a:extLst>
            </p:cNvPr>
            <p:cNvSpPr/>
            <p:nvPr/>
          </p:nvSpPr>
          <p:spPr>
            <a:xfrm>
              <a:off x="97155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29" name="วงรี 1028">
              <a:extLst>
                <a:ext uri="{FF2B5EF4-FFF2-40B4-BE49-F238E27FC236}">
                  <a16:creationId xmlns:a16="http://schemas.microsoft.com/office/drawing/2014/main" id="{19A8D560-9249-03AC-4154-C08ADBAB260A}"/>
                </a:ext>
              </a:extLst>
            </p:cNvPr>
            <p:cNvSpPr/>
            <p:nvPr/>
          </p:nvSpPr>
          <p:spPr>
            <a:xfrm>
              <a:off x="1922836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0" name="วงรี 1029">
              <a:extLst>
                <a:ext uri="{FF2B5EF4-FFF2-40B4-BE49-F238E27FC236}">
                  <a16:creationId xmlns:a16="http://schemas.microsoft.com/office/drawing/2014/main" id="{2F5CFE40-85E9-ED79-00A8-54FC6A1D6D26}"/>
                </a:ext>
              </a:extLst>
            </p:cNvPr>
            <p:cNvSpPr/>
            <p:nvPr/>
          </p:nvSpPr>
          <p:spPr>
            <a:xfrm>
              <a:off x="1288645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31" name="วงรี 1030">
              <a:extLst>
                <a:ext uri="{FF2B5EF4-FFF2-40B4-BE49-F238E27FC236}">
                  <a16:creationId xmlns:a16="http://schemas.microsoft.com/office/drawing/2014/main" id="{A871A94D-D23A-067F-BE0E-41F31F84C8E2}"/>
                </a:ext>
              </a:extLst>
            </p:cNvPr>
            <p:cNvSpPr/>
            <p:nvPr/>
          </p:nvSpPr>
          <p:spPr>
            <a:xfrm>
              <a:off x="1605740" y="4175724"/>
              <a:ext cx="176213" cy="176213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1023" name="สี่เหลี่ยมผืนผ้า 1022">
            <a:extLst>
              <a:ext uri="{FF2B5EF4-FFF2-40B4-BE49-F238E27FC236}">
                <a16:creationId xmlns:a16="http://schemas.microsoft.com/office/drawing/2014/main" id="{6ECA0B8B-2CD7-F15D-DBF8-41CD84F84CDC}"/>
              </a:ext>
            </a:extLst>
          </p:cNvPr>
          <p:cNvSpPr/>
          <p:nvPr/>
        </p:nvSpPr>
        <p:spPr>
          <a:xfrm>
            <a:off x="4868922" y="937401"/>
            <a:ext cx="1666287" cy="270704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721" name="กล่องข้อความ 720">
            <a:extLst>
              <a:ext uri="{FF2B5EF4-FFF2-40B4-BE49-F238E27FC236}">
                <a16:creationId xmlns:a16="http://schemas.microsoft.com/office/drawing/2014/main" id="{95C30170-2E41-1560-644D-C594A7A4DA5C}"/>
              </a:ext>
            </a:extLst>
          </p:cNvPr>
          <p:cNvSpPr txBox="1"/>
          <p:nvPr/>
        </p:nvSpPr>
        <p:spPr>
          <a:xfrm>
            <a:off x="511810" y="3170176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รายวิชา..............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......................................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AEFA6B9-9934-CCAA-16E1-41B7F5B46503}"/>
              </a:ext>
            </a:extLst>
          </p:cNvPr>
          <p:cNvGrpSpPr/>
          <p:nvPr/>
        </p:nvGrpSpPr>
        <p:grpSpPr>
          <a:xfrm>
            <a:off x="4986818" y="3350059"/>
            <a:ext cx="1135515" cy="177469"/>
            <a:chOff x="4986818" y="3350059"/>
            <a:chExt cx="1135515" cy="177469"/>
          </a:xfrm>
        </p:grpSpPr>
        <p:sp>
          <p:nvSpPr>
            <p:cNvPr id="723" name="วงรี 722">
              <a:extLst>
                <a:ext uri="{FF2B5EF4-FFF2-40B4-BE49-F238E27FC236}">
                  <a16:creationId xmlns:a16="http://schemas.microsoft.com/office/drawing/2014/main" id="{95632AFF-F160-3057-A133-286DD870F338}"/>
                </a:ext>
              </a:extLst>
            </p:cNvPr>
            <p:cNvSpPr/>
            <p:nvPr/>
          </p:nvSpPr>
          <p:spPr>
            <a:xfrm>
              <a:off x="4986818" y="3350059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24" name="วงรี 723">
              <a:extLst>
                <a:ext uri="{FF2B5EF4-FFF2-40B4-BE49-F238E27FC236}">
                  <a16:creationId xmlns:a16="http://schemas.microsoft.com/office/drawing/2014/main" id="{21381367-75E2-57C9-24CE-51423E354B7D}"/>
                </a:ext>
              </a:extLst>
            </p:cNvPr>
            <p:cNvSpPr/>
            <p:nvPr/>
          </p:nvSpPr>
          <p:spPr>
            <a:xfrm>
              <a:off x="5944867" y="3350059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725" name="วงรี 724">
              <a:extLst>
                <a:ext uri="{FF2B5EF4-FFF2-40B4-BE49-F238E27FC236}">
                  <a16:creationId xmlns:a16="http://schemas.microsoft.com/office/drawing/2014/main" id="{A20445C8-6A91-BB3F-0884-60D37C36BB1C}"/>
                </a:ext>
              </a:extLst>
            </p:cNvPr>
            <p:cNvSpPr/>
            <p:nvPr/>
          </p:nvSpPr>
          <p:spPr>
            <a:xfrm>
              <a:off x="5306167" y="3350059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26" name="วงรี 725">
              <a:extLst>
                <a:ext uri="{FF2B5EF4-FFF2-40B4-BE49-F238E27FC236}">
                  <a16:creationId xmlns:a16="http://schemas.microsoft.com/office/drawing/2014/main" id="{F65C2258-DC84-5C34-2A2B-A017E8D538F8}"/>
                </a:ext>
              </a:extLst>
            </p:cNvPr>
            <p:cNvSpPr/>
            <p:nvPr/>
          </p:nvSpPr>
          <p:spPr>
            <a:xfrm>
              <a:off x="5625517" y="3350059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1390427-E9D9-8B50-9138-051A350CF5B9}"/>
              </a:ext>
            </a:extLst>
          </p:cNvPr>
          <p:cNvGrpSpPr/>
          <p:nvPr/>
        </p:nvGrpSpPr>
        <p:grpSpPr>
          <a:xfrm>
            <a:off x="4402727" y="875613"/>
            <a:ext cx="454988" cy="2797307"/>
            <a:chOff x="4572917" y="897460"/>
            <a:chExt cx="454988" cy="2797307"/>
          </a:xfrm>
        </p:grpSpPr>
        <p:sp>
          <p:nvSpPr>
            <p:cNvPr id="965" name="กล่องข้อความ 964">
              <a:extLst>
                <a:ext uri="{FF2B5EF4-FFF2-40B4-BE49-F238E27FC236}">
                  <a16:creationId xmlns:a16="http://schemas.microsoft.com/office/drawing/2014/main" id="{43B3E11F-C3ED-215F-730E-68FB750C6E37}"/>
                </a:ext>
              </a:extLst>
            </p:cNvPr>
            <p:cNvSpPr txBox="1"/>
            <p:nvPr/>
          </p:nvSpPr>
          <p:spPr>
            <a:xfrm>
              <a:off x="4577690" y="89746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</a:p>
          </p:txBody>
        </p:sp>
        <p:sp>
          <p:nvSpPr>
            <p:cNvPr id="966" name="กล่องข้อความ 965">
              <a:extLst>
                <a:ext uri="{FF2B5EF4-FFF2-40B4-BE49-F238E27FC236}">
                  <a16:creationId xmlns:a16="http://schemas.microsoft.com/office/drawing/2014/main" id="{6D861315-D20A-D5E4-9C31-08032EDE3D00}"/>
                </a:ext>
              </a:extLst>
            </p:cNvPr>
            <p:cNvSpPr txBox="1"/>
            <p:nvPr/>
          </p:nvSpPr>
          <p:spPr>
            <a:xfrm>
              <a:off x="4577690" y="1156632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</a:p>
          </p:txBody>
        </p:sp>
        <p:sp>
          <p:nvSpPr>
            <p:cNvPr id="967" name="กล่องข้อความ 966">
              <a:extLst>
                <a:ext uri="{FF2B5EF4-FFF2-40B4-BE49-F238E27FC236}">
                  <a16:creationId xmlns:a16="http://schemas.microsoft.com/office/drawing/2014/main" id="{D51B6ABD-130B-3125-694B-A57F8E544611}"/>
                </a:ext>
              </a:extLst>
            </p:cNvPr>
            <p:cNvSpPr txBox="1"/>
            <p:nvPr/>
          </p:nvSpPr>
          <p:spPr>
            <a:xfrm>
              <a:off x="4577690" y="141995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</a:p>
          </p:txBody>
        </p:sp>
        <p:sp>
          <p:nvSpPr>
            <p:cNvPr id="968" name="กล่องข้อความ 967">
              <a:extLst>
                <a:ext uri="{FF2B5EF4-FFF2-40B4-BE49-F238E27FC236}">
                  <a16:creationId xmlns:a16="http://schemas.microsoft.com/office/drawing/2014/main" id="{950DEB03-C704-F021-26B0-568231DA63E2}"/>
                </a:ext>
              </a:extLst>
            </p:cNvPr>
            <p:cNvSpPr txBox="1"/>
            <p:nvPr/>
          </p:nvSpPr>
          <p:spPr>
            <a:xfrm>
              <a:off x="4577690" y="1679122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</a:p>
          </p:txBody>
        </p:sp>
        <p:sp>
          <p:nvSpPr>
            <p:cNvPr id="969" name="กล่องข้อความ 968">
              <a:extLst>
                <a:ext uri="{FF2B5EF4-FFF2-40B4-BE49-F238E27FC236}">
                  <a16:creationId xmlns:a16="http://schemas.microsoft.com/office/drawing/2014/main" id="{5E3EAB59-972C-AF50-A398-9BF5AD390800}"/>
                </a:ext>
              </a:extLst>
            </p:cNvPr>
            <p:cNvSpPr txBox="1"/>
            <p:nvPr/>
          </p:nvSpPr>
          <p:spPr>
            <a:xfrm>
              <a:off x="4577690" y="1937845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</a:p>
          </p:txBody>
        </p:sp>
        <p:sp>
          <p:nvSpPr>
            <p:cNvPr id="970" name="กล่องข้อความ 969">
              <a:extLst>
                <a:ext uri="{FF2B5EF4-FFF2-40B4-BE49-F238E27FC236}">
                  <a16:creationId xmlns:a16="http://schemas.microsoft.com/office/drawing/2014/main" id="{9AE9A77B-EE4E-06D0-E3A5-77128418E819}"/>
                </a:ext>
              </a:extLst>
            </p:cNvPr>
            <p:cNvSpPr txBox="1"/>
            <p:nvPr/>
          </p:nvSpPr>
          <p:spPr>
            <a:xfrm>
              <a:off x="4577690" y="2194265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</a:p>
          </p:txBody>
        </p:sp>
        <p:sp>
          <p:nvSpPr>
            <p:cNvPr id="971" name="กล่องข้อความ 970">
              <a:extLst>
                <a:ext uri="{FF2B5EF4-FFF2-40B4-BE49-F238E27FC236}">
                  <a16:creationId xmlns:a16="http://schemas.microsoft.com/office/drawing/2014/main" id="{7EF164EE-3996-A320-21C5-AC4FF909F6AB}"/>
                </a:ext>
              </a:extLst>
            </p:cNvPr>
            <p:cNvSpPr txBox="1"/>
            <p:nvPr/>
          </p:nvSpPr>
          <p:spPr>
            <a:xfrm>
              <a:off x="4577690" y="245574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</a:p>
          </p:txBody>
        </p:sp>
        <p:sp>
          <p:nvSpPr>
            <p:cNvPr id="972" name="กล่องข้อความ 971">
              <a:extLst>
                <a:ext uri="{FF2B5EF4-FFF2-40B4-BE49-F238E27FC236}">
                  <a16:creationId xmlns:a16="http://schemas.microsoft.com/office/drawing/2014/main" id="{07744091-7CCC-2DB6-1E52-AFE584E8E200}"/>
                </a:ext>
              </a:extLst>
            </p:cNvPr>
            <p:cNvSpPr txBox="1"/>
            <p:nvPr/>
          </p:nvSpPr>
          <p:spPr>
            <a:xfrm>
              <a:off x="4577690" y="2709409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</a:p>
          </p:txBody>
        </p:sp>
        <p:sp>
          <p:nvSpPr>
            <p:cNvPr id="973" name="กล่องข้อความ 972">
              <a:extLst>
                <a:ext uri="{FF2B5EF4-FFF2-40B4-BE49-F238E27FC236}">
                  <a16:creationId xmlns:a16="http://schemas.microsoft.com/office/drawing/2014/main" id="{0C28FFEF-676D-9917-F0C8-E22173A97B69}"/>
                </a:ext>
              </a:extLst>
            </p:cNvPr>
            <p:cNvSpPr txBox="1"/>
            <p:nvPr/>
          </p:nvSpPr>
          <p:spPr>
            <a:xfrm>
              <a:off x="4577690" y="2970884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</a:p>
          </p:txBody>
        </p:sp>
        <p:sp>
          <p:nvSpPr>
            <p:cNvPr id="727" name="กล่องข้อความ 726">
              <a:extLst>
                <a:ext uri="{FF2B5EF4-FFF2-40B4-BE49-F238E27FC236}">
                  <a16:creationId xmlns:a16="http://schemas.microsoft.com/office/drawing/2014/main" id="{A3B83E8B-1DDA-AEA9-0A72-1797E16FF77E}"/>
                </a:ext>
              </a:extLst>
            </p:cNvPr>
            <p:cNvSpPr txBox="1"/>
            <p:nvPr/>
          </p:nvSpPr>
          <p:spPr>
            <a:xfrm>
              <a:off x="4572917" y="3234394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2" name="สี่เหลี่ยมผืนผ้า 14">
            <a:extLst>
              <a:ext uri="{FF2B5EF4-FFF2-40B4-BE49-F238E27FC236}">
                <a16:creationId xmlns:a16="http://schemas.microsoft.com/office/drawing/2014/main" id="{451DECCE-B166-0C34-D60C-FF885EB300BD}"/>
              </a:ext>
            </a:extLst>
          </p:cNvPr>
          <p:cNvSpPr/>
          <p:nvPr/>
        </p:nvSpPr>
        <p:spPr>
          <a:xfrm>
            <a:off x="4876664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สี่เหลี่ยมผืนผ้า 379">
            <a:extLst>
              <a:ext uri="{FF2B5EF4-FFF2-40B4-BE49-F238E27FC236}">
                <a16:creationId xmlns:a16="http://schemas.microsoft.com/office/drawing/2014/main" id="{A2EB3022-573F-B72C-D987-267242E6DF07}"/>
              </a:ext>
            </a:extLst>
          </p:cNvPr>
          <p:cNvSpPr/>
          <p:nvPr/>
        </p:nvSpPr>
        <p:spPr>
          <a:xfrm>
            <a:off x="5217322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สี่เหลี่ยมผืนผ้า 380">
            <a:extLst>
              <a:ext uri="{FF2B5EF4-FFF2-40B4-BE49-F238E27FC236}">
                <a16:creationId xmlns:a16="http://schemas.microsoft.com/office/drawing/2014/main" id="{51A66F72-4B12-3DA1-5A22-B079C167D052}"/>
              </a:ext>
            </a:extLst>
          </p:cNvPr>
          <p:cNvSpPr/>
          <p:nvPr/>
        </p:nvSpPr>
        <p:spPr>
          <a:xfrm>
            <a:off x="5564887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" name="สี่เหลี่ยมผืนผ้า 381">
            <a:extLst>
              <a:ext uri="{FF2B5EF4-FFF2-40B4-BE49-F238E27FC236}">
                <a16:creationId xmlns:a16="http://schemas.microsoft.com/office/drawing/2014/main" id="{93271647-6238-EE2B-8FFB-B93F5DC6E013}"/>
              </a:ext>
            </a:extLst>
          </p:cNvPr>
          <p:cNvSpPr/>
          <p:nvPr/>
        </p:nvSpPr>
        <p:spPr>
          <a:xfrm>
            <a:off x="5905449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กล่องข้อความ 382">
            <a:extLst>
              <a:ext uri="{FF2B5EF4-FFF2-40B4-BE49-F238E27FC236}">
                <a16:creationId xmlns:a16="http://schemas.microsoft.com/office/drawing/2014/main" id="{4952D3E9-86BF-73C2-FF52-5AB014F38BAA}"/>
              </a:ext>
            </a:extLst>
          </p:cNvPr>
          <p:cNvSpPr txBox="1"/>
          <p:nvPr/>
        </p:nvSpPr>
        <p:spPr>
          <a:xfrm>
            <a:off x="5064084" y="249221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01A98D6-8212-2CDE-5B06-23DE95ADF7E5}"/>
              </a:ext>
            </a:extLst>
          </p:cNvPr>
          <p:cNvGrpSpPr/>
          <p:nvPr/>
        </p:nvGrpSpPr>
        <p:grpSpPr>
          <a:xfrm>
            <a:off x="6239423" y="1018865"/>
            <a:ext cx="184317" cy="2506705"/>
            <a:chOff x="6230715" y="1018865"/>
            <a:chExt cx="184317" cy="2506705"/>
          </a:xfrm>
        </p:grpSpPr>
        <p:sp>
          <p:nvSpPr>
            <p:cNvPr id="13" name="วงรี 723">
              <a:extLst>
                <a:ext uri="{FF2B5EF4-FFF2-40B4-BE49-F238E27FC236}">
                  <a16:creationId xmlns:a16="http://schemas.microsoft.com/office/drawing/2014/main" id="{923CB632-CE79-F7E5-F69D-24280076B2A8}"/>
                </a:ext>
              </a:extLst>
            </p:cNvPr>
            <p:cNvSpPr/>
            <p:nvPr/>
          </p:nvSpPr>
          <p:spPr>
            <a:xfrm>
              <a:off x="6237566" y="1018865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วงรี 723">
              <a:extLst>
                <a:ext uri="{FF2B5EF4-FFF2-40B4-BE49-F238E27FC236}">
                  <a16:creationId xmlns:a16="http://schemas.microsoft.com/office/drawing/2014/main" id="{00956D6C-F67B-FAD7-C40A-573AA4AB77A4}"/>
                </a:ext>
              </a:extLst>
            </p:cNvPr>
            <p:cNvSpPr/>
            <p:nvPr/>
          </p:nvSpPr>
          <p:spPr>
            <a:xfrm>
              <a:off x="6237566" y="1280537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วงรี 723">
              <a:extLst>
                <a:ext uri="{FF2B5EF4-FFF2-40B4-BE49-F238E27FC236}">
                  <a16:creationId xmlns:a16="http://schemas.microsoft.com/office/drawing/2014/main" id="{198D5FE3-BA48-31B3-B970-6EB1C07302D8}"/>
                </a:ext>
              </a:extLst>
            </p:cNvPr>
            <p:cNvSpPr/>
            <p:nvPr/>
          </p:nvSpPr>
          <p:spPr>
            <a:xfrm>
              <a:off x="6237566" y="1539382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วงรี 723">
              <a:extLst>
                <a:ext uri="{FF2B5EF4-FFF2-40B4-BE49-F238E27FC236}">
                  <a16:creationId xmlns:a16="http://schemas.microsoft.com/office/drawing/2014/main" id="{2A3732BB-2E56-278C-B278-D9FCE2CA9689}"/>
                </a:ext>
              </a:extLst>
            </p:cNvPr>
            <p:cNvSpPr/>
            <p:nvPr/>
          </p:nvSpPr>
          <p:spPr>
            <a:xfrm>
              <a:off x="6237566" y="1801054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วงรี 723">
              <a:extLst>
                <a:ext uri="{FF2B5EF4-FFF2-40B4-BE49-F238E27FC236}">
                  <a16:creationId xmlns:a16="http://schemas.microsoft.com/office/drawing/2014/main" id="{1B330842-2425-3D2E-3C3D-77C64AB6D236}"/>
                </a:ext>
              </a:extLst>
            </p:cNvPr>
            <p:cNvSpPr/>
            <p:nvPr/>
          </p:nvSpPr>
          <p:spPr>
            <a:xfrm>
              <a:off x="6237566" y="2059899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วงรี 723">
              <a:extLst>
                <a:ext uri="{FF2B5EF4-FFF2-40B4-BE49-F238E27FC236}">
                  <a16:creationId xmlns:a16="http://schemas.microsoft.com/office/drawing/2014/main" id="{96FC63D4-2187-543F-8A0C-B0434A34DD3F}"/>
                </a:ext>
              </a:extLst>
            </p:cNvPr>
            <p:cNvSpPr/>
            <p:nvPr/>
          </p:nvSpPr>
          <p:spPr>
            <a:xfrm>
              <a:off x="6237566" y="2580416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วงรี 723">
              <a:extLst>
                <a:ext uri="{FF2B5EF4-FFF2-40B4-BE49-F238E27FC236}">
                  <a16:creationId xmlns:a16="http://schemas.microsoft.com/office/drawing/2014/main" id="{CEDD9DF0-750D-8394-4D0B-168133473EF8}"/>
                </a:ext>
              </a:extLst>
            </p:cNvPr>
            <p:cNvSpPr/>
            <p:nvPr/>
          </p:nvSpPr>
          <p:spPr>
            <a:xfrm>
              <a:off x="6237566" y="2842088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วงรี 723">
              <a:extLst>
                <a:ext uri="{FF2B5EF4-FFF2-40B4-BE49-F238E27FC236}">
                  <a16:creationId xmlns:a16="http://schemas.microsoft.com/office/drawing/2014/main" id="{354EF112-5BC7-A95F-4AF9-88BB54095942}"/>
                </a:ext>
              </a:extLst>
            </p:cNvPr>
            <p:cNvSpPr/>
            <p:nvPr/>
          </p:nvSpPr>
          <p:spPr>
            <a:xfrm>
              <a:off x="6234474" y="2322265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วงรี 723">
              <a:extLst>
                <a:ext uri="{FF2B5EF4-FFF2-40B4-BE49-F238E27FC236}">
                  <a16:creationId xmlns:a16="http://schemas.microsoft.com/office/drawing/2014/main" id="{6844E5D9-4A0C-EB40-5220-C0A7CA9C8311}"/>
                </a:ext>
              </a:extLst>
            </p:cNvPr>
            <p:cNvSpPr/>
            <p:nvPr/>
          </p:nvSpPr>
          <p:spPr>
            <a:xfrm>
              <a:off x="6230715" y="3086429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วงรี 723">
              <a:extLst>
                <a:ext uri="{FF2B5EF4-FFF2-40B4-BE49-F238E27FC236}">
                  <a16:creationId xmlns:a16="http://schemas.microsoft.com/office/drawing/2014/main" id="{8AEDEA96-DC80-3EA9-1BAB-DEF3DC6974BF}"/>
                </a:ext>
              </a:extLst>
            </p:cNvPr>
            <p:cNvSpPr/>
            <p:nvPr/>
          </p:nvSpPr>
          <p:spPr>
            <a:xfrm>
              <a:off x="6230715" y="3348101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7" name="สี่เหลี่ยมผืนผ้า 380">
            <a:extLst>
              <a:ext uri="{FF2B5EF4-FFF2-40B4-BE49-F238E27FC236}">
                <a16:creationId xmlns:a16="http://schemas.microsoft.com/office/drawing/2014/main" id="{4958F65E-E35E-38BE-36F2-69AC6CA8F257}"/>
              </a:ext>
            </a:extLst>
          </p:cNvPr>
          <p:cNvSpPr/>
          <p:nvPr/>
        </p:nvSpPr>
        <p:spPr>
          <a:xfrm>
            <a:off x="6246309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36" name="Flowchart: Connector 35">
            <a:extLst>
              <a:ext uri="{FF2B5EF4-FFF2-40B4-BE49-F238E27FC236}">
                <a16:creationId xmlns:a16="http://schemas.microsoft.com/office/drawing/2014/main" id="{4938C63C-25D6-FD4E-F470-59039ECF68E6}"/>
              </a:ext>
            </a:extLst>
          </p:cNvPr>
          <p:cNvSpPr/>
          <p:nvPr/>
        </p:nvSpPr>
        <p:spPr>
          <a:xfrm>
            <a:off x="388782" y="575833"/>
            <a:ext cx="999223" cy="9572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37" name="กล่องข้อความ 382">
            <a:extLst>
              <a:ext uri="{FF2B5EF4-FFF2-40B4-BE49-F238E27FC236}">
                <a16:creationId xmlns:a16="http://schemas.microsoft.com/office/drawing/2014/main" id="{9BB8A251-BE93-EEA2-F5DC-5D66CF97AA28}"/>
              </a:ext>
            </a:extLst>
          </p:cNvPr>
          <p:cNvSpPr txBox="1"/>
          <p:nvPr/>
        </p:nvSpPr>
        <p:spPr>
          <a:xfrm>
            <a:off x="269502" y="875433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LOGO</a:t>
            </a:r>
            <a:endParaRPr lang="th-TH" sz="1600" dirty="0">
              <a:solidFill>
                <a:schemeClr val="bg2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38" name="กล่องข้อความ 376">
            <a:extLst>
              <a:ext uri="{FF2B5EF4-FFF2-40B4-BE49-F238E27FC236}">
                <a16:creationId xmlns:a16="http://schemas.microsoft.com/office/drawing/2014/main" id="{A579D985-05C5-98A7-A823-9033CC441275}"/>
              </a:ext>
            </a:extLst>
          </p:cNvPr>
          <p:cNvSpPr txBox="1"/>
          <p:nvPr/>
        </p:nvSpPr>
        <p:spPr>
          <a:xfrm>
            <a:off x="1451286" y="841131"/>
            <a:ext cx="2176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</a:p>
        </p:txBody>
      </p:sp>
      <p:sp>
        <p:nvSpPr>
          <p:cNvPr id="39" name="กล่องข้อความ 377">
            <a:extLst>
              <a:ext uri="{FF2B5EF4-FFF2-40B4-BE49-F238E27FC236}">
                <a16:creationId xmlns:a16="http://schemas.microsoft.com/office/drawing/2014/main" id="{6035266C-B799-3669-347B-C231B9229CD3}"/>
              </a:ext>
            </a:extLst>
          </p:cNvPr>
          <p:cNvSpPr txBox="1"/>
          <p:nvPr/>
        </p:nvSpPr>
        <p:spPr>
          <a:xfrm>
            <a:off x="1438760" y="1310374"/>
            <a:ext cx="345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 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………………………………..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DEA05778-FB08-9989-6867-EF5CEEE69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027" y="406240"/>
            <a:ext cx="1330321" cy="53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5805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286</Words>
  <Application>Microsoft Office PowerPoint</Application>
  <PresentationFormat>A4 Paper (210x297 mm)</PresentationFormat>
  <Paragraphs>206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Browallia New</vt:lpstr>
      <vt:lpstr>Calibri</vt:lpstr>
      <vt:lpstr>Calibri Light</vt:lpstr>
      <vt:lpstr>TH Sarabun New</vt:lpstr>
      <vt:lpstr>ธีมของ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SSMIS</dc:creator>
  <cp:lastModifiedBy>leearkorn5629@hotmail.com</cp:lastModifiedBy>
  <cp:revision>35</cp:revision>
  <cp:lastPrinted>2024-06-19T07:34:00Z</cp:lastPrinted>
  <dcterms:created xsi:type="dcterms:W3CDTF">2022-12-23T04:45:00Z</dcterms:created>
  <dcterms:modified xsi:type="dcterms:W3CDTF">2025-05-06T07:04:19Z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99DA54FC4D884067811544559E4FA888_13</vt:lpwstr>
  </property>
  <property fmtid="{D5CDD505-2E9C-101B-9397-08002B2CF9AE}" pid="3" name="KSOProductBuildVer">
    <vt:lpwstr>1054-12.2.0.17119</vt:lpwstr>
  </property>
</Properties>
</file>