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</p:sldIdLst>
  <p:sldSz cx="6858000" cy="9906000" type="A4"/>
  <p:notesSz cx="9385300" cy="70993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 showGuides="1">
      <p:cViewPr>
        <p:scale>
          <a:sx n="117" d="100"/>
          <a:sy n="117" d="100"/>
        </p:scale>
        <p:origin x="680" y="-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215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968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10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467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026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2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237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123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2208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418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761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172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138605" y="231134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27" name="สี่เหลี่ยมผืนผ้า 926"/>
          <p:cNvSpPr/>
          <p:nvPr/>
        </p:nvSpPr>
        <p:spPr>
          <a:xfrm>
            <a:off x="4850419" y="1322121"/>
            <a:ext cx="1549958" cy="30333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4" name="กลุ่ม 3"/>
          <p:cNvGrpSpPr/>
          <p:nvPr/>
        </p:nvGrpSpPr>
        <p:grpSpPr>
          <a:xfrm>
            <a:off x="582223" y="1923324"/>
            <a:ext cx="1698484" cy="6066014"/>
            <a:chOff x="822960" y="2936510"/>
            <a:chExt cx="1775353" cy="6340546"/>
          </a:xfrm>
          <a:solidFill>
            <a:schemeClr val="bg1"/>
          </a:solidFill>
        </p:grpSpPr>
        <p:sp>
          <p:nvSpPr>
            <p:cNvPr id="5" name="สี่เหลี่ยมผืนผ้า 4"/>
            <p:cNvSpPr/>
            <p:nvPr/>
          </p:nvSpPr>
          <p:spPr>
            <a:xfrm>
              <a:off x="822960" y="2936510"/>
              <a:ext cx="1775353" cy="6340546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2" name="กลุ่ม 261"/>
            <p:cNvGrpSpPr/>
            <p:nvPr/>
          </p:nvGrpSpPr>
          <p:grpSpPr>
            <a:xfrm>
              <a:off x="1041149" y="3082680"/>
              <a:ext cx="1338974" cy="6015773"/>
              <a:chOff x="2342858" y="4029479"/>
              <a:chExt cx="1127499" cy="5065653"/>
            </a:xfrm>
            <a:grpFill/>
          </p:grpSpPr>
          <p:grpSp>
            <p:nvGrpSpPr>
              <p:cNvPr id="266" name="กลุ่ม 265"/>
              <p:cNvGrpSpPr/>
              <p:nvPr/>
            </p:nvGrpSpPr>
            <p:grpSpPr>
              <a:xfrm>
                <a:off x="2342858" y="402947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611" name="วงรี 61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2" name="วงรี 61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3" name="วงรี 61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4" name="วงรี 61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99" name="กลุ่ม 298"/>
              <p:cNvGrpSpPr/>
              <p:nvPr/>
            </p:nvGrpSpPr>
            <p:grpSpPr>
              <a:xfrm>
                <a:off x="2342858" y="891891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603" name="วงรี 60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4" name="วงรี 60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5" name="วงรี 60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0" name="วงรี 60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0" name="กลุ่ม 299"/>
              <p:cNvGrpSpPr/>
              <p:nvPr/>
            </p:nvGrpSpPr>
            <p:grpSpPr>
              <a:xfrm>
                <a:off x="2342858" y="428681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63" name="วงรี 56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4" name="วงรี 56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5" name="วงรี 56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2" name="วงรี 60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1" name="กลุ่ม 300"/>
              <p:cNvGrpSpPr/>
              <p:nvPr/>
            </p:nvGrpSpPr>
            <p:grpSpPr>
              <a:xfrm>
                <a:off x="2342858" y="454415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9" name="วงรี 55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0" name="วงรี 55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1" name="วงรี 56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2" name="วงรี 56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2" name="กลุ่ม 301"/>
              <p:cNvGrpSpPr/>
              <p:nvPr/>
            </p:nvGrpSpPr>
            <p:grpSpPr>
              <a:xfrm>
                <a:off x="2342858" y="480149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5" name="วงรี 55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6" name="วงรี 55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7" name="วงรี 55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8" name="วงรี 55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3" name="กลุ่ม 302"/>
              <p:cNvGrpSpPr/>
              <p:nvPr/>
            </p:nvGrpSpPr>
            <p:grpSpPr>
              <a:xfrm>
                <a:off x="2342858" y="505883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1" name="วงรี 55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2" name="วงรี 55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3" name="วงรี 55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4" name="วงรี 55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4" name="กลุ่ม 303"/>
              <p:cNvGrpSpPr/>
              <p:nvPr/>
            </p:nvGrpSpPr>
            <p:grpSpPr>
              <a:xfrm>
                <a:off x="2342858" y="531617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47" name="วงรี 54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8" name="วงรี 54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9" name="วงรี 54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0" name="วงรี 54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5" name="กลุ่ม 304"/>
              <p:cNvGrpSpPr/>
              <p:nvPr/>
            </p:nvGrpSpPr>
            <p:grpSpPr>
              <a:xfrm>
                <a:off x="2342858" y="557351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43" name="วงรี 54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4" name="วงรี 54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5" name="วงรี 54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6" name="วงรี 54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6" name="กลุ่ม 305"/>
              <p:cNvGrpSpPr/>
              <p:nvPr/>
            </p:nvGrpSpPr>
            <p:grpSpPr>
              <a:xfrm>
                <a:off x="2342858" y="583085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9" name="วงรี 53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0" name="วงรี 53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1" name="วงรี 54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2" name="วงรี 54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7" name="กลุ่ม 306"/>
              <p:cNvGrpSpPr/>
              <p:nvPr/>
            </p:nvGrpSpPr>
            <p:grpSpPr>
              <a:xfrm>
                <a:off x="2342858" y="608819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5" name="วงรี 53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6" name="วงรี 53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7" name="วงรี 53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8" name="วงรี 53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8" name="กลุ่ม 307"/>
              <p:cNvGrpSpPr/>
              <p:nvPr/>
            </p:nvGrpSpPr>
            <p:grpSpPr>
              <a:xfrm>
                <a:off x="2342858" y="6345530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1" name="วงรี 53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2" name="วงรี 53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3" name="วงรี 53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4" name="วงรี 53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9" name="กลุ่ม 308"/>
              <p:cNvGrpSpPr/>
              <p:nvPr/>
            </p:nvGrpSpPr>
            <p:grpSpPr>
              <a:xfrm>
                <a:off x="2342858" y="660286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27" name="วงรี 52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8" name="วงรี 52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9" name="วงรี 52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0" name="วงรี 52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0" name="กลุ่ม 309"/>
              <p:cNvGrpSpPr/>
              <p:nvPr/>
            </p:nvGrpSpPr>
            <p:grpSpPr>
              <a:xfrm>
                <a:off x="2342858" y="686020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23" name="วงรี 52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4" name="วงรี 52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5" name="วงรี 52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6" name="วงรี 52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1" name="กลุ่ม 310"/>
              <p:cNvGrpSpPr/>
              <p:nvPr/>
            </p:nvGrpSpPr>
            <p:grpSpPr>
              <a:xfrm>
                <a:off x="2342858" y="711754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09" name="วงรี 50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11" name="วงรี 510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1" name="วงรี 52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2" name="วงรี 52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2" name="กลุ่ม 311"/>
              <p:cNvGrpSpPr/>
              <p:nvPr/>
            </p:nvGrpSpPr>
            <p:grpSpPr>
              <a:xfrm>
                <a:off x="2342858" y="737488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8" name="วงรี 337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9" name="วงรี 338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40" name="วงรี 339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07" name="วงรี 506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3" name="กลุ่ม 312"/>
              <p:cNvGrpSpPr/>
              <p:nvPr/>
            </p:nvGrpSpPr>
            <p:grpSpPr>
              <a:xfrm>
                <a:off x="2342858" y="763222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4" name="วงรี 333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5" name="วงรี 334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6" name="วงรี 335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7" name="วงรี 336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4" name="กลุ่ม 313"/>
              <p:cNvGrpSpPr/>
              <p:nvPr/>
            </p:nvGrpSpPr>
            <p:grpSpPr>
              <a:xfrm>
                <a:off x="2342858" y="788956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0" name="วงรี 329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1" name="วงรี 330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2" name="วงรี 331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3" name="วงรี 332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5" name="กลุ่ม 314"/>
              <p:cNvGrpSpPr/>
              <p:nvPr/>
            </p:nvGrpSpPr>
            <p:grpSpPr>
              <a:xfrm>
                <a:off x="2342858" y="814690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26" name="วงรี 325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7" name="วงรี 326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8" name="วงรี 327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9" name="วงรี 328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6" name="กลุ่ม 315"/>
              <p:cNvGrpSpPr/>
              <p:nvPr/>
            </p:nvGrpSpPr>
            <p:grpSpPr>
              <a:xfrm>
                <a:off x="2342858" y="840424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22" name="วงรี 321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3" name="วงรี 322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4" name="วงรี 323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5" name="วงรี 324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7" name="กลุ่ม 316"/>
              <p:cNvGrpSpPr/>
              <p:nvPr/>
            </p:nvGrpSpPr>
            <p:grpSpPr>
              <a:xfrm>
                <a:off x="2342858" y="866158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18" name="วงรี 317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19" name="วงรี 318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0" name="วงรี 319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1" name="วงรี 320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7" name="กลุ่ม 6"/>
          <p:cNvGrpSpPr/>
          <p:nvPr/>
        </p:nvGrpSpPr>
        <p:grpSpPr>
          <a:xfrm>
            <a:off x="2653656" y="1923324"/>
            <a:ext cx="1698484" cy="6066014"/>
            <a:chOff x="2789241" y="2936510"/>
            <a:chExt cx="1775353" cy="6340546"/>
          </a:xfrm>
          <a:solidFill>
            <a:schemeClr val="bg1"/>
          </a:solidFill>
        </p:grpSpPr>
        <p:sp>
          <p:nvSpPr>
            <p:cNvPr id="721" name="สี่เหลี่ยมผืนผ้า 720"/>
            <p:cNvSpPr/>
            <p:nvPr/>
          </p:nvSpPr>
          <p:spPr>
            <a:xfrm>
              <a:off x="2789241" y="2936510"/>
              <a:ext cx="1775353" cy="6340546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722" name="กลุ่ม 721"/>
            <p:cNvGrpSpPr/>
            <p:nvPr/>
          </p:nvGrpSpPr>
          <p:grpSpPr>
            <a:xfrm>
              <a:off x="3007430" y="3082680"/>
              <a:ext cx="1338974" cy="6015773"/>
              <a:chOff x="2342858" y="4029479"/>
              <a:chExt cx="1127499" cy="5065653"/>
            </a:xfrm>
            <a:grpFill/>
          </p:grpSpPr>
          <p:grpSp>
            <p:nvGrpSpPr>
              <p:cNvPr id="723" name="กลุ่ม 722"/>
              <p:cNvGrpSpPr/>
              <p:nvPr/>
            </p:nvGrpSpPr>
            <p:grpSpPr>
              <a:xfrm>
                <a:off x="2342858" y="402947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9" name="วงรี 81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0" name="วงรี 81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1" name="วงรี 82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2" name="วงรี 82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4" name="กลุ่ม 723"/>
              <p:cNvGrpSpPr/>
              <p:nvPr/>
            </p:nvGrpSpPr>
            <p:grpSpPr>
              <a:xfrm>
                <a:off x="2342858" y="891891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5" name="วงรี 81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6" name="วงรี 81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7" name="วงรี 81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8" name="วงรี 81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5" name="กลุ่ม 724"/>
              <p:cNvGrpSpPr/>
              <p:nvPr/>
            </p:nvGrpSpPr>
            <p:grpSpPr>
              <a:xfrm>
                <a:off x="2342858" y="428681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1" name="วงรี 81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2" name="วงรี 81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3" name="วงรี 81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4" name="วงรี 81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6" name="กลุ่ม 725"/>
              <p:cNvGrpSpPr/>
              <p:nvPr/>
            </p:nvGrpSpPr>
            <p:grpSpPr>
              <a:xfrm>
                <a:off x="2342858" y="454415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07" name="วงรี 80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8" name="วงรี 80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9" name="วงรี 80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0" name="วงรี 80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7" name="กลุ่ม 726"/>
              <p:cNvGrpSpPr/>
              <p:nvPr/>
            </p:nvGrpSpPr>
            <p:grpSpPr>
              <a:xfrm>
                <a:off x="2342858" y="480149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03" name="วงรี 80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4" name="วงรี 80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5" name="วงรี 80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6" name="วงรี 80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8" name="กลุ่ม 727"/>
              <p:cNvGrpSpPr/>
              <p:nvPr/>
            </p:nvGrpSpPr>
            <p:grpSpPr>
              <a:xfrm>
                <a:off x="2342858" y="505883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9" name="วงรี 79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0" name="วงรี 79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1" name="วงรี 80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2" name="วงรี 80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9" name="กลุ่ม 728"/>
              <p:cNvGrpSpPr/>
              <p:nvPr/>
            </p:nvGrpSpPr>
            <p:grpSpPr>
              <a:xfrm>
                <a:off x="2342858" y="531617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5" name="วงรี 79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6" name="วงรี 79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7" name="วงรี 79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8" name="วงรี 79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0" name="กลุ่ม 729"/>
              <p:cNvGrpSpPr/>
              <p:nvPr/>
            </p:nvGrpSpPr>
            <p:grpSpPr>
              <a:xfrm>
                <a:off x="2342858" y="557351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1" name="วงรี 79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2" name="วงรี 79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3" name="วงรี 79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4" name="วงรี 79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1" name="กลุ่ม 730"/>
              <p:cNvGrpSpPr/>
              <p:nvPr/>
            </p:nvGrpSpPr>
            <p:grpSpPr>
              <a:xfrm>
                <a:off x="2342858" y="583085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87" name="วงรี 78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8" name="วงรี 78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9" name="วงรี 78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0" name="วงรี 78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2" name="กลุ่ม 731"/>
              <p:cNvGrpSpPr/>
              <p:nvPr/>
            </p:nvGrpSpPr>
            <p:grpSpPr>
              <a:xfrm>
                <a:off x="2342858" y="608819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83" name="วงรี 78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4" name="วงรี 78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5" name="วงรี 78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6" name="วงรี 78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3" name="กลุ่ม 732"/>
              <p:cNvGrpSpPr/>
              <p:nvPr/>
            </p:nvGrpSpPr>
            <p:grpSpPr>
              <a:xfrm>
                <a:off x="2342858" y="6345530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9" name="วงรี 77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0" name="วงรี 77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1" name="วงรี 78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2" name="วงรี 78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4" name="กลุ่ม 733"/>
              <p:cNvGrpSpPr/>
              <p:nvPr/>
            </p:nvGrpSpPr>
            <p:grpSpPr>
              <a:xfrm>
                <a:off x="2342858" y="660286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5" name="วงรี 77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6" name="วงรี 77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7" name="วงรี 77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8" name="วงรี 77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5" name="กลุ่ม 734"/>
              <p:cNvGrpSpPr/>
              <p:nvPr/>
            </p:nvGrpSpPr>
            <p:grpSpPr>
              <a:xfrm>
                <a:off x="2342858" y="686020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1" name="วงรี 77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2" name="วงรี 77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3" name="วงรี 77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4" name="วงรี 77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6" name="กลุ่ม 735"/>
              <p:cNvGrpSpPr/>
              <p:nvPr/>
            </p:nvGrpSpPr>
            <p:grpSpPr>
              <a:xfrm>
                <a:off x="2342858" y="711754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67" name="วงรี 76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8" name="วงรี 76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9" name="วงรี 76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0" name="วงรี 76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7" name="กลุ่ม 736"/>
              <p:cNvGrpSpPr/>
              <p:nvPr/>
            </p:nvGrpSpPr>
            <p:grpSpPr>
              <a:xfrm>
                <a:off x="2342858" y="737488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63" name="วงรี 76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4" name="วงรี 76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5" name="วงรี 76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6" name="วงรี 76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8" name="กลุ่ม 737"/>
              <p:cNvGrpSpPr/>
              <p:nvPr/>
            </p:nvGrpSpPr>
            <p:grpSpPr>
              <a:xfrm>
                <a:off x="2342858" y="763222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9" name="วงรี 75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0" name="วงรี 75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1" name="วงรี 76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2" name="วงรี 76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9" name="กลุ่ม 738"/>
              <p:cNvGrpSpPr/>
              <p:nvPr/>
            </p:nvGrpSpPr>
            <p:grpSpPr>
              <a:xfrm>
                <a:off x="2342858" y="788956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5" name="วงรี 75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6" name="วงรี 75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7" name="วงรี 75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8" name="วงรี 75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0" name="กลุ่ม 739"/>
              <p:cNvGrpSpPr/>
              <p:nvPr/>
            </p:nvGrpSpPr>
            <p:grpSpPr>
              <a:xfrm>
                <a:off x="2342858" y="814690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1" name="วงรี 75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2" name="วงรี 75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3" name="วงรี 75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4" name="วงรี 75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1" name="กลุ่ม 740"/>
              <p:cNvGrpSpPr/>
              <p:nvPr/>
            </p:nvGrpSpPr>
            <p:grpSpPr>
              <a:xfrm>
                <a:off x="2342858" y="840424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47" name="วงรี 74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8" name="วงรี 74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9" name="วงรี 74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0" name="วงรี 74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2" name="กลุ่ม 741"/>
              <p:cNvGrpSpPr/>
              <p:nvPr/>
            </p:nvGrpSpPr>
            <p:grpSpPr>
              <a:xfrm>
                <a:off x="2342858" y="866158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43" name="วงรี 74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4" name="วงรี 74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5" name="วงรี 74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6" name="วงรี 74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09EC4A7F-4A51-4A0E-9F7D-1279D463CB0B}"/>
              </a:ext>
            </a:extLst>
          </p:cNvPr>
          <p:cNvGrpSpPr/>
          <p:nvPr/>
        </p:nvGrpSpPr>
        <p:grpSpPr>
          <a:xfrm>
            <a:off x="2165315" y="1932433"/>
            <a:ext cx="508000" cy="5953968"/>
            <a:chOff x="2189591" y="1932433"/>
            <a:chExt cx="508000" cy="5953968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7C8A71F3-DF18-44E1-91F8-FCB0E0FEBCE6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977F3E0D-84E3-4284-A086-2915E8317520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513A1545-CA6A-4150-B7BB-222B36944782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AF2F6B7E-DC03-4C36-99F0-028DE8F21A9E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734D5AC7-6F28-4FAD-943B-5D041A2AA357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E02F8764-06D8-4ACD-A5F4-D75A2E1C813E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1E864EA5-CC63-48A7-8818-9DFD0B327410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B1A92513-7F83-4633-A25C-21FA448BBE32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7889D8B2-8612-4946-8A57-3CF2E5A68CF3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6811556C-D600-4D3A-847C-501E5C6CE44D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65CE560C-BB55-4600-9385-EE8D2693AD09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38A2DE92-138A-4B74-B239-751B8B6CD795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71182A97-2B26-42A7-959C-858B0AE13739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A9FFC5C4-91C4-46DB-BC55-DCD8BA3EF70F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7CA74323-81E3-4D6A-82EC-529A1471D6E3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B7A7F7F1-6534-4243-9F34-12AA89EED0F9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92A26C30-EE13-4E84-B8A8-8DE3F68B4F5B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430D33CC-1248-48AD-8842-5A9D779E1427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103C7CC7-0FEC-4C62-8999-B1A344B68FFD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317D4236-54BB-42EA-931E-1AA8CB3640A2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A9E5B528-0B3F-4058-AD26-29AECC98C21B}"/>
              </a:ext>
            </a:extLst>
          </p:cNvPr>
          <p:cNvGrpSpPr/>
          <p:nvPr/>
        </p:nvGrpSpPr>
        <p:grpSpPr>
          <a:xfrm>
            <a:off x="79406" y="1956709"/>
            <a:ext cx="508000" cy="5953968"/>
            <a:chOff x="2189591" y="1932433"/>
            <a:chExt cx="508000" cy="5953968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F2C262A0-F80D-4A34-B83B-A55613D332D4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520ABDB1-FD32-43ED-A1A7-18B575131FA0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45E4C217-BDAE-411B-B712-B7AECDD8B9E0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E937630E-3D33-4451-9558-5C59271422EB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F47F73F1-9A40-43CD-AC9D-B3849DB33B55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5B22E3D6-9A5D-44D3-AA40-41DC9AB455D6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34F2E3DB-339D-4AE8-90B9-05638FA9A802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17A5E1B1-E224-44DD-9F16-3DA6752F9CB2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15DFC77A-39D4-48ED-A121-CFA7D34929E1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5E9DE638-6D3E-4130-8735-59C5BD3EB7CF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50A8BEC2-BC6B-437A-A74F-6CA1566076D7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C53334E9-5111-4672-827B-B8049B288C39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DA6AEA34-BD41-4251-92E2-62CC83A76864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90C77143-11D5-457A-B76C-B001FDB7010E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682D359E-3ECC-451D-BD3D-719F6BDC7364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9F6A4AF0-C0A5-4175-A739-53782062E53C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DADA965C-6FB2-4D9D-927E-BBD94EA5624C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472A4618-C075-46EF-AE96-B6AD59FE417E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018F911C-427B-48BF-8232-B93320FB1C27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F684B8E4-5A01-49B2-A2F7-5B7B2D08E323}"/>
              </a:ext>
            </a:extLst>
          </p:cNvPr>
          <p:cNvGrpSpPr/>
          <p:nvPr/>
        </p:nvGrpSpPr>
        <p:grpSpPr>
          <a:xfrm>
            <a:off x="742782" y="1322121"/>
            <a:ext cx="1373990" cy="664838"/>
            <a:chOff x="742782" y="1322121"/>
            <a:chExt cx="1373990" cy="664838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C04A9503-0A94-44AC-BAB8-227068EB0650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D77FB596-641E-4CDC-9CD9-AE39C9D60CCD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4CA65716-0907-4ED2-B4E1-D99A85BD3355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0B3E47E2-BF34-490C-B608-6D2FED098CA7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90980AB9-557C-430E-8D09-DBA9A71D7966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68A8040D-64B0-4B5C-9490-E942B6DF6387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95873E72-768A-47EE-A0E9-359E1F1F5972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6661D2B0-BBE7-4636-93B7-BB39964B0467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A6595147-FA22-4B07-8CF8-93DCB0B4CDA6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66BA76C6-AE71-40FF-BB3D-0FA4D807C34B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366" name="กลุ่ม 365">
            <a:extLst>
              <a:ext uri="{FF2B5EF4-FFF2-40B4-BE49-F238E27FC236}">
                <a16:creationId xmlns:a16="http://schemas.microsoft.com/office/drawing/2014/main" id="{37993169-50F0-4A33-9B8C-EECBA718AE2E}"/>
              </a:ext>
            </a:extLst>
          </p:cNvPr>
          <p:cNvGrpSpPr/>
          <p:nvPr/>
        </p:nvGrpSpPr>
        <p:grpSpPr>
          <a:xfrm>
            <a:off x="2815218" y="1322121"/>
            <a:ext cx="1373990" cy="664838"/>
            <a:chOff x="742782" y="1322121"/>
            <a:chExt cx="1373990" cy="664838"/>
          </a:xfrm>
        </p:grpSpPr>
        <p:grpSp>
          <p:nvGrpSpPr>
            <p:cNvPr id="367" name="กลุ่ม 366">
              <a:extLst>
                <a:ext uri="{FF2B5EF4-FFF2-40B4-BE49-F238E27FC236}">
                  <a16:creationId xmlns:a16="http://schemas.microsoft.com/office/drawing/2014/main" id="{BD184324-E07D-4D68-A00B-82E3410AAAD8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73" name="กล่องข้อความ 372">
                <a:extLst>
                  <a:ext uri="{FF2B5EF4-FFF2-40B4-BE49-F238E27FC236}">
                    <a16:creationId xmlns:a16="http://schemas.microsoft.com/office/drawing/2014/main" id="{CD0E2BF7-1773-46F8-8C8B-7BC02419459A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74" name="กล่องข้อความ 373">
                <a:extLst>
                  <a:ext uri="{FF2B5EF4-FFF2-40B4-BE49-F238E27FC236}">
                    <a16:creationId xmlns:a16="http://schemas.microsoft.com/office/drawing/2014/main" id="{25B9134D-7A64-467A-9C4C-B17EE84A127D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75" name="กล่องข้อความ 374">
                <a:extLst>
                  <a:ext uri="{FF2B5EF4-FFF2-40B4-BE49-F238E27FC236}">
                    <a16:creationId xmlns:a16="http://schemas.microsoft.com/office/drawing/2014/main" id="{13BCFCC7-6CFA-4CA0-85EE-7A410916B33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76" name="กล่องข้อความ 375">
                <a:extLst>
                  <a:ext uri="{FF2B5EF4-FFF2-40B4-BE49-F238E27FC236}">
                    <a16:creationId xmlns:a16="http://schemas.microsoft.com/office/drawing/2014/main" id="{94E87F1A-3DBB-45A2-A9FE-FF7EBBC4053B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68" name="กลุ่ม 367">
              <a:extLst>
                <a:ext uri="{FF2B5EF4-FFF2-40B4-BE49-F238E27FC236}">
                  <a16:creationId xmlns:a16="http://schemas.microsoft.com/office/drawing/2014/main" id="{BF208DDB-ECE9-4577-9FD9-A9D23DF892CE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69" name="กล่องข้อความ 368">
                <a:extLst>
                  <a:ext uri="{FF2B5EF4-FFF2-40B4-BE49-F238E27FC236}">
                    <a16:creationId xmlns:a16="http://schemas.microsoft.com/office/drawing/2014/main" id="{1BAE1AE2-6C7A-43CD-8FC9-4AB68BDC36A0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0" name="กล่องข้อความ 369">
                <a:extLst>
                  <a:ext uri="{FF2B5EF4-FFF2-40B4-BE49-F238E27FC236}">
                    <a16:creationId xmlns:a16="http://schemas.microsoft.com/office/drawing/2014/main" id="{101404E4-19D9-4A7A-B8F4-67E6B5A30662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1" name="กล่องข้อความ 370">
                <a:extLst>
                  <a:ext uri="{FF2B5EF4-FFF2-40B4-BE49-F238E27FC236}">
                    <a16:creationId xmlns:a16="http://schemas.microsoft.com/office/drawing/2014/main" id="{6524257A-56C5-4AF9-8FFC-01781A630F18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2" name="กล่องข้อความ 371">
                <a:extLst>
                  <a:ext uri="{FF2B5EF4-FFF2-40B4-BE49-F238E27FC236}">
                    <a16:creationId xmlns:a16="http://schemas.microsoft.com/office/drawing/2014/main" id="{DB243AEB-D924-4D50-B2B0-BD82B9E4A07A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6" name="กลุ่ม 15">
            <a:extLst>
              <a:ext uri="{FF2B5EF4-FFF2-40B4-BE49-F238E27FC236}">
                <a16:creationId xmlns:a16="http://schemas.microsoft.com/office/drawing/2014/main" id="{B67AAB74-E79F-4DCF-A8A9-D4A21DE3E898}"/>
              </a:ext>
            </a:extLst>
          </p:cNvPr>
          <p:cNvGrpSpPr/>
          <p:nvPr/>
        </p:nvGrpSpPr>
        <p:grpSpPr>
          <a:xfrm>
            <a:off x="4399769" y="1356936"/>
            <a:ext cx="375182" cy="3035361"/>
            <a:chOff x="4314274" y="1305638"/>
            <a:chExt cx="508000" cy="3035361"/>
          </a:xfrm>
        </p:grpSpPr>
        <p:sp>
          <p:nvSpPr>
            <p:cNvPr id="386" name="กล่องข้อความ 385">
              <a:extLst>
                <a:ext uri="{FF2B5EF4-FFF2-40B4-BE49-F238E27FC236}">
                  <a16:creationId xmlns:a16="http://schemas.microsoft.com/office/drawing/2014/main" id="{DE231DE4-9BA0-458D-921C-CE342860EF7B}"/>
                </a:ext>
              </a:extLst>
            </p:cNvPr>
            <p:cNvSpPr txBox="1"/>
            <p:nvPr/>
          </p:nvSpPr>
          <p:spPr>
            <a:xfrm>
              <a:off x="4314274" y="130563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8" name="กล่องข้อความ 387">
              <a:extLst>
                <a:ext uri="{FF2B5EF4-FFF2-40B4-BE49-F238E27FC236}">
                  <a16:creationId xmlns:a16="http://schemas.microsoft.com/office/drawing/2014/main" id="{C9DA2611-84F5-4672-B110-8BC203D10E97}"/>
                </a:ext>
              </a:extLst>
            </p:cNvPr>
            <p:cNvSpPr txBox="1"/>
            <p:nvPr/>
          </p:nvSpPr>
          <p:spPr>
            <a:xfrm>
              <a:off x="4314274" y="160092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9" name="กล่องข้อความ 388">
              <a:extLst>
                <a:ext uri="{FF2B5EF4-FFF2-40B4-BE49-F238E27FC236}">
                  <a16:creationId xmlns:a16="http://schemas.microsoft.com/office/drawing/2014/main" id="{60061CFE-290C-4F30-862E-D8DC1E40C242}"/>
                </a:ext>
              </a:extLst>
            </p:cNvPr>
            <p:cNvSpPr txBox="1"/>
            <p:nvPr/>
          </p:nvSpPr>
          <p:spPr>
            <a:xfrm>
              <a:off x="4314274" y="189236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0" name="กล่องข้อความ 389">
              <a:extLst>
                <a:ext uri="{FF2B5EF4-FFF2-40B4-BE49-F238E27FC236}">
                  <a16:creationId xmlns:a16="http://schemas.microsoft.com/office/drawing/2014/main" id="{9B68E935-3228-4711-BBC9-E2155DA0A18B}"/>
                </a:ext>
              </a:extLst>
            </p:cNvPr>
            <p:cNvSpPr txBox="1"/>
            <p:nvPr/>
          </p:nvSpPr>
          <p:spPr>
            <a:xfrm>
              <a:off x="4314274" y="2187652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1" name="กล่องข้อความ 390">
              <a:extLst>
                <a:ext uri="{FF2B5EF4-FFF2-40B4-BE49-F238E27FC236}">
                  <a16:creationId xmlns:a16="http://schemas.microsoft.com/office/drawing/2014/main" id="{DCB18139-0B6D-4F06-931B-6A8CDEFFA470}"/>
                </a:ext>
              </a:extLst>
            </p:cNvPr>
            <p:cNvSpPr txBox="1"/>
            <p:nvPr/>
          </p:nvSpPr>
          <p:spPr>
            <a:xfrm>
              <a:off x="4314274" y="2484135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2" name="กล่องข้อความ 391">
              <a:extLst>
                <a:ext uri="{FF2B5EF4-FFF2-40B4-BE49-F238E27FC236}">
                  <a16:creationId xmlns:a16="http://schemas.microsoft.com/office/drawing/2014/main" id="{349CC72D-ADBA-4E9A-AAAF-7081F082658E}"/>
                </a:ext>
              </a:extLst>
            </p:cNvPr>
            <p:cNvSpPr txBox="1"/>
            <p:nvPr/>
          </p:nvSpPr>
          <p:spPr>
            <a:xfrm>
              <a:off x="4314274" y="27748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3" name="กล่องข้อความ 392">
              <a:extLst>
                <a:ext uri="{FF2B5EF4-FFF2-40B4-BE49-F238E27FC236}">
                  <a16:creationId xmlns:a16="http://schemas.microsoft.com/office/drawing/2014/main" id="{E6FB42E3-6109-4976-9E06-D3F6893FD495}"/>
                </a:ext>
              </a:extLst>
            </p:cNvPr>
            <p:cNvSpPr txBox="1"/>
            <p:nvPr/>
          </p:nvSpPr>
          <p:spPr>
            <a:xfrm>
              <a:off x="4314274" y="307132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5" name="กล่องข้อความ 394">
              <a:extLst>
                <a:ext uri="{FF2B5EF4-FFF2-40B4-BE49-F238E27FC236}">
                  <a16:creationId xmlns:a16="http://schemas.microsoft.com/office/drawing/2014/main" id="{6DC6A8A2-0FA0-498B-94AC-C467ED4EC87E}"/>
                </a:ext>
              </a:extLst>
            </p:cNvPr>
            <p:cNvSpPr txBox="1"/>
            <p:nvPr/>
          </p:nvSpPr>
          <p:spPr>
            <a:xfrm>
              <a:off x="4314274" y="335517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6" name="กล่องข้อความ 395">
              <a:extLst>
                <a:ext uri="{FF2B5EF4-FFF2-40B4-BE49-F238E27FC236}">
                  <a16:creationId xmlns:a16="http://schemas.microsoft.com/office/drawing/2014/main" id="{B6C709E7-30EA-4F95-8445-83C8E0CD9A5D}"/>
                </a:ext>
              </a:extLst>
            </p:cNvPr>
            <p:cNvSpPr txBox="1"/>
            <p:nvPr/>
          </p:nvSpPr>
          <p:spPr>
            <a:xfrm>
              <a:off x="4314274" y="3657046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7" name="กล่องข้อความ 396">
              <a:extLst>
                <a:ext uri="{FF2B5EF4-FFF2-40B4-BE49-F238E27FC236}">
                  <a16:creationId xmlns:a16="http://schemas.microsoft.com/office/drawing/2014/main" id="{F3D55457-5C0E-4612-B7A8-9235DD561E7E}"/>
                </a:ext>
              </a:extLst>
            </p:cNvPr>
            <p:cNvSpPr txBox="1"/>
            <p:nvPr/>
          </p:nvSpPr>
          <p:spPr>
            <a:xfrm>
              <a:off x="4314274" y="394088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398" name="กล่องข้อความ 397">
            <a:extLst>
              <a:ext uri="{FF2B5EF4-FFF2-40B4-BE49-F238E27FC236}">
                <a16:creationId xmlns:a16="http://schemas.microsoft.com/office/drawing/2014/main" id="{737233FE-BDCE-4596-86A4-70ED63AC6D25}"/>
              </a:ext>
            </a:extLst>
          </p:cNvPr>
          <p:cNvSpPr txBox="1"/>
          <p:nvPr/>
        </p:nvSpPr>
        <p:spPr>
          <a:xfrm>
            <a:off x="328108" y="8123688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นามสกุล..............................................................</a:t>
            </a:r>
          </a:p>
        </p:txBody>
      </p:sp>
      <p:sp>
        <p:nvSpPr>
          <p:cNvPr id="399" name="กล่องข้อความ 398">
            <a:extLst>
              <a:ext uri="{FF2B5EF4-FFF2-40B4-BE49-F238E27FC236}">
                <a16:creationId xmlns:a16="http://schemas.microsoft.com/office/drawing/2014/main" id="{9584D172-D6DC-431C-8063-446BECA245A2}"/>
              </a:ext>
            </a:extLst>
          </p:cNvPr>
          <p:cNvSpPr txBox="1"/>
          <p:nvPr/>
        </p:nvSpPr>
        <p:spPr>
          <a:xfrm>
            <a:off x="341097" y="8875793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รายวิชา.....................................................................</a:t>
            </a:r>
          </a:p>
        </p:txBody>
      </p:sp>
      <p:sp>
        <p:nvSpPr>
          <p:cNvPr id="401" name="กล่องข้อความ 400">
            <a:extLst>
              <a:ext uri="{FF2B5EF4-FFF2-40B4-BE49-F238E27FC236}">
                <a16:creationId xmlns:a16="http://schemas.microsoft.com/office/drawing/2014/main" id="{4E5FD76F-6663-4DD6-BE5B-783F3859161D}"/>
              </a:ext>
            </a:extLst>
          </p:cNvPr>
          <p:cNvSpPr txBox="1"/>
          <p:nvPr/>
        </p:nvSpPr>
        <p:spPr>
          <a:xfrm>
            <a:off x="4431175" y="7410842"/>
            <a:ext cx="220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</a:t>
            </a:r>
          </a:p>
        </p:txBody>
      </p:sp>
      <p:sp>
        <p:nvSpPr>
          <p:cNvPr id="402" name="กล่องข้อความ 401">
            <a:extLst>
              <a:ext uri="{FF2B5EF4-FFF2-40B4-BE49-F238E27FC236}">
                <a16:creationId xmlns:a16="http://schemas.microsoft.com/office/drawing/2014/main" id="{47BB291B-89DD-4D81-A14B-449B9E83F66B}"/>
              </a:ext>
            </a:extLst>
          </p:cNvPr>
          <p:cNvSpPr txBox="1"/>
          <p:nvPr/>
        </p:nvSpPr>
        <p:spPr>
          <a:xfrm>
            <a:off x="4431175" y="7748910"/>
            <a:ext cx="2203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กรรมการควบคุมการสอบ</a:t>
            </a:r>
          </a:p>
        </p:txBody>
      </p:sp>
      <p:pic>
        <p:nvPicPr>
          <p:cNvPr id="362" name="Picture 3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106" y="4487380"/>
            <a:ext cx="1420963" cy="56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กล่องข้อความ 382">
            <a:extLst>
              <a:ext uri="{FF2B5EF4-FFF2-40B4-BE49-F238E27FC236}">
                <a16:creationId xmlns:a16="http://schemas.microsoft.com/office/drawing/2014/main" id="{345A964D-19A3-84EB-E52B-3B98B37B381F}"/>
              </a:ext>
            </a:extLst>
          </p:cNvPr>
          <p:cNvSpPr txBox="1"/>
          <p:nvPr/>
        </p:nvSpPr>
        <p:spPr>
          <a:xfrm>
            <a:off x="5000079" y="307171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sp>
        <p:nvSpPr>
          <p:cNvPr id="1025" name="วงรี 1024"/>
          <p:cNvSpPr/>
          <p:nvPr/>
        </p:nvSpPr>
        <p:spPr>
          <a:xfrm>
            <a:off x="4984595" y="142365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6" name="วงรี 1025"/>
          <p:cNvSpPr/>
          <p:nvPr/>
        </p:nvSpPr>
        <p:spPr>
          <a:xfrm>
            <a:off x="5821007" y="143048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7" name="วงรี 1026"/>
          <p:cNvSpPr/>
          <p:nvPr/>
        </p:nvSpPr>
        <p:spPr>
          <a:xfrm>
            <a:off x="5263026" y="142681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8" name="วงรี 1027"/>
          <p:cNvSpPr/>
          <p:nvPr/>
        </p:nvSpPr>
        <p:spPr>
          <a:xfrm>
            <a:off x="5542576" y="143100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7" name="วงรี 1016"/>
          <p:cNvSpPr/>
          <p:nvPr/>
        </p:nvSpPr>
        <p:spPr>
          <a:xfrm>
            <a:off x="4984595" y="171602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8" name="วงรี 1017"/>
          <p:cNvSpPr/>
          <p:nvPr/>
        </p:nvSpPr>
        <p:spPr>
          <a:xfrm>
            <a:off x="5821007" y="171763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9" name="วงรี 1018"/>
          <p:cNvSpPr/>
          <p:nvPr/>
        </p:nvSpPr>
        <p:spPr>
          <a:xfrm>
            <a:off x="5263026" y="171918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0" name="วงรี 1019"/>
          <p:cNvSpPr/>
          <p:nvPr/>
        </p:nvSpPr>
        <p:spPr>
          <a:xfrm>
            <a:off x="5542576" y="171815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3" name="วงรี 1012"/>
          <p:cNvSpPr/>
          <p:nvPr/>
        </p:nvSpPr>
        <p:spPr>
          <a:xfrm>
            <a:off x="4984595" y="201362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4" name="วงรี 1013"/>
          <p:cNvSpPr/>
          <p:nvPr/>
        </p:nvSpPr>
        <p:spPr>
          <a:xfrm>
            <a:off x="5821007" y="201523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5" name="วงรี 1014"/>
          <p:cNvSpPr/>
          <p:nvPr/>
        </p:nvSpPr>
        <p:spPr>
          <a:xfrm>
            <a:off x="5263026" y="201678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6" name="วงรี 1015"/>
          <p:cNvSpPr/>
          <p:nvPr/>
        </p:nvSpPr>
        <p:spPr>
          <a:xfrm>
            <a:off x="5542576" y="201575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9" name="วงรี 1008"/>
          <p:cNvSpPr/>
          <p:nvPr/>
        </p:nvSpPr>
        <p:spPr>
          <a:xfrm>
            <a:off x="4984595" y="231122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0" name="วงรี 1009"/>
          <p:cNvSpPr/>
          <p:nvPr/>
        </p:nvSpPr>
        <p:spPr>
          <a:xfrm>
            <a:off x="5821007" y="230760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1" name="วงรี 1010"/>
          <p:cNvSpPr/>
          <p:nvPr/>
        </p:nvSpPr>
        <p:spPr>
          <a:xfrm>
            <a:off x="5263026" y="230915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2" name="วงรี 1011"/>
          <p:cNvSpPr/>
          <p:nvPr/>
        </p:nvSpPr>
        <p:spPr>
          <a:xfrm>
            <a:off x="5542576" y="230812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5" name="วงรี 1004"/>
          <p:cNvSpPr/>
          <p:nvPr/>
        </p:nvSpPr>
        <p:spPr>
          <a:xfrm>
            <a:off x="4984595" y="260359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6" name="วงรี 1005"/>
          <p:cNvSpPr/>
          <p:nvPr/>
        </p:nvSpPr>
        <p:spPr>
          <a:xfrm>
            <a:off x="5821007" y="259998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7" name="วงรี 1006"/>
          <p:cNvSpPr/>
          <p:nvPr/>
        </p:nvSpPr>
        <p:spPr>
          <a:xfrm>
            <a:off x="5263026" y="260153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8" name="วงรี 1007"/>
          <p:cNvSpPr/>
          <p:nvPr/>
        </p:nvSpPr>
        <p:spPr>
          <a:xfrm>
            <a:off x="5542576" y="260049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1" name="วงรี 1000"/>
          <p:cNvSpPr/>
          <p:nvPr/>
        </p:nvSpPr>
        <p:spPr>
          <a:xfrm>
            <a:off x="4984595" y="289596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2" name="วงรี 1001"/>
          <p:cNvSpPr/>
          <p:nvPr/>
        </p:nvSpPr>
        <p:spPr>
          <a:xfrm>
            <a:off x="5821007" y="289235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3" name="วงรี 1002"/>
          <p:cNvSpPr/>
          <p:nvPr/>
        </p:nvSpPr>
        <p:spPr>
          <a:xfrm>
            <a:off x="5263026" y="289390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4" name="วงรี 1003"/>
          <p:cNvSpPr/>
          <p:nvPr/>
        </p:nvSpPr>
        <p:spPr>
          <a:xfrm>
            <a:off x="5542576" y="289287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7" name="วงรี 996"/>
          <p:cNvSpPr/>
          <p:nvPr/>
        </p:nvSpPr>
        <p:spPr>
          <a:xfrm>
            <a:off x="4984595" y="318834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8" name="วงรี 997"/>
          <p:cNvSpPr/>
          <p:nvPr/>
        </p:nvSpPr>
        <p:spPr>
          <a:xfrm>
            <a:off x="5821007" y="318473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9" name="วงรี 998"/>
          <p:cNvSpPr/>
          <p:nvPr/>
        </p:nvSpPr>
        <p:spPr>
          <a:xfrm>
            <a:off x="5263026" y="318627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0" name="วงรี 999"/>
          <p:cNvSpPr/>
          <p:nvPr/>
        </p:nvSpPr>
        <p:spPr>
          <a:xfrm>
            <a:off x="5542576" y="318524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3" name="วงรี 992"/>
          <p:cNvSpPr/>
          <p:nvPr/>
        </p:nvSpPr>
        <p:spPr>
          <a:xfrm>
            <a:off x="4984595" y="348071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4" name="วงรี 993"/>
          <p:cNvSpPr/>
          <p:nvPr/>
        </p:nvSpPr>
        <p:spPr>
          <a:xfrm>
            <a:off x="5821007" y="347710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5" name="วงรี 994"/>
          <p:cNvSpPr/>
          <p:nvPr/>
        </p:nvSpPr>
        <p:spPr>
          <a:xfrm>
            <a:off x="5263026" y="347865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6" name="วงรี 995"/>
          <p:cNvSpPr/>
          <p:nvPr/>
        </p:nvSpPr>
        <p:spPr>
          <a:xfrm>
            <a:off x="5542576" y="347762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9" name="วงรี 988"/>
          <p:cNvSpPr/>
          <p:nvPr/>
        </p:nvSpPr>
        <p:spPr>
          <a:xfrm>
            <a:off x="4984595" y="377309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0" name="วงรี 989"/>
          <p:cNvSpPr/>
          <p:nvPr/>
        </p:nvSpPr>
        <p:spPr>
          <a:xfrm>
            <a:off x="5821007" y="376947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1" name="วงรี 990"/>
          <p:cNvSpPr/>
          <p:nvPr/>
        </p:nvSpPr>
        <p:spPr>
          <a:xfrm>
            <a:off x="5263026" y="377102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2" name="วงรี 991"/>
          <p:cNvSpPr/>
          <p:nvPr/>
        </p:nvSpPr>
        <p:spPr>
          <a:xfrm>
            <a:off x="5542576" y="376999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5" name="วงรี 984"/>
          <p:cNvSpPr/>
          <p:nvPr/>
        </p:nvSpPr>
        <p:spPr>
          <a:xfrm>
            <a:off x="4984595" y="406546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6" name="วงรี 985"/>
          <p:cNvSpPr/>
          <p:nvPr/>
        </p:nvSpPr>
        <p:spPr>
          <a:xfrm>
            <a:off x="5821450" y="406185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7" name="วงรี 986"/>
          <p:cNvSpPr/>
          <p:nvPr/>
        </p:nvSpPr>
        <p:spPr>
          <a:xfrm>
            <a:off x="5263026" y="406339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8" name="วงรี 987"/>
          <p:cNvSpPr/>
          <p:nvPr/>
        </p:nvSpPr>
        <p:spPr>
          <a:xfrm>
            <a:off x="5542576" y="406236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0" name="วงรี 1025">
            <a:extLst>
              <a:ext uri="{FF2B5EF4-FFF2-40B4-BE49-F238E27FC236}">
                <a16:creationId xmlns:a16="http://schemas.microsoft.com/office/drawing/2014/main" id="{3D8F429E-FBF5-63C2-267D-07ACA18F45D8}"/>
              </a:ext>
            </a:extLst>
          </p:cNvPr>
          <p:cNvSpPr/>
          <p:nvPr/>
        </p:nvSpPr>
        <p:spPr>
          <a:xfrm>
            <a:off x="6095653" y="142924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4" name="วงรี 1017">
            <a:extLst>
              <a:ext uri="{FF2B5EF4-FFF2-40B4-BE49-F238E27FC236}">
                <a16:creationId xmlns:a16="http://schemas.microsoft.com/office/drawing/2014/main" id="{78C4D36F-ECCC-1C90-1342-2CF23CD801FA}"/>
              </a:ext>
            </a:extLst>
          </p:cNvPr>
          <p:cNvSpPr/>
          <p:nvPr/>
        </p:nvSpPr>
        <p:spPr>
          <a:xfrm>
            <a:off x="6095653" y="171944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5" name="วงรี 1013">
            <a:extLst>
              <a:ext uri="{FF2B5EF4-FFF2-40B4-BE49-F238E27FC236}">
                <a16:creationId xmlns:a16="http://schemas.microsoft.com/office/drawing/2014/main" id="{69C58F15-3E39-562A-3AE1-BDCDC37669E7}"/>
              </a:ext>
            </a:extLst>
          </p:cNvPr>
          <p:cNvSpPr/>
          <p:nvPr/>
        </p:nvSpPr>
        <p:spPr>
          <a:xfrm>
            <a:off x="6095653" y="201704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6" name="วงรี 1009">
            <a:extLst>
              <a:ext uri="{FF2B5EF4-FFF2-40B4-BE49-F238E27FC236}">
                <a16:creationId xmlns:a16="http://schemas.microsoft.com/office/drawing/2014/main" id="{A6215CCE-1F43-899C-A9EC-8DE63AAE92D8}"/>
              </a:ext>
            </a:extLst>
          </p:cNvPr>
          <p:cNvSpPr/>
          <p:nvPr/>
        </p:nvSpPr>
        <p:spPr>
          <a:xfrm>
            <a:off x="6095653" y="230941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7" name="วงรี 1005">
            <a:extLst>
              <a:ext uri="{FF2B5EF4-FFF2-40B4-BE49-F238E27FC236}">
                <a16:creationId xmlns:a16="http://schemas.microsoft.com/office/drawing/2014/main" id="{F110A7CB-F3A2-81D5-5174-0D438F6CC70C}"/>
              </a:ext>
            </a:extLst>
          </p:cNvPr>
          <p:cNvSpPr/>
          <p:nvPr/>
        </p:nvSpPr>
        <p:spPr>
          <a:xfrm>
            <a:off x="6095653" y="260178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8" name="วงรี 1001">
            <a:extLst>
              <a:ext uri="{FF2B5EF4-FFF2-40B4-BE49-F238E27FC236}">
                <a16:creationId xmlns:a16="http://schemas.microsoft.com/office/drawing/2014/main" id="{A7EDF128-1247-F7C2-9421-10BF415CCB29}"/>
              </a:ext>
            </a:extLst>
          </p:cNvPr>
          <p:cNvSpPr/>
          <p:nvPr/>
        </p:nvSpPr>
        <p:spPr>
          <a:xfrm>
            <a:off x="6095653" y="289634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9" name="วงรี 997">
            <a:extLst>
              <a:ext uri="{FF2B5EF4-FFF2-40B4-BE49-F238E27FC236}">
                <a16:creationId xmlns:a16="http://schemas.microsoft.com/office/drawing/2014/main" id="{CE2854A6-A931-43F7-6763-8DD9D3D9C54A}"/>
              </a:ext>
            </a:extLst>
          </p:cNvPr>
          <p:cNvSpPr/>
          <p:nvPr/>
        </p:nvSpPr>
        <p:spPr>
          <a:xfrm>
            <a:off x="6095653" y="318893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0" name="วงรี 993">
            <a:extLst>
              <a:ext uri="{FF2B5EF4-FFF2-40B4-BE49-F238E27FC236}">
                <a16:creationId xmlns:a16="http://schemas.microsoft.com/office/drawing/2014/main" id="{751D5E82-B66B-4860-487E-38FA804C3B78}"/>
              </a:ext>
            </a:extLst>
          </p:cNvPr>
          <p:cNvSpPr/>
          <p:nvPr/>
        </p:nvSpPr>
        <p:spPr>
          <a:xfrm>
            <a:off x="6095653" y="348167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1" name="วงรี 989">
            <a:extLst>
              <a:ext uri="{FF2B5EF4-FFF2-40B4-BE49-F238E27FC236}">
                <a16:creationId xmlns:a16="http://schemas.microsoft.com/office/drawing/2014/main" id="{1708775F-4E98-84AC-381F-1EB68037548F}"/>
              </a:ext>
            </a:extLst>
          </p:cNvPr>
          <p:cNvSpPr/>
          <p:nvPr/>
        </p:nvSpPr>
        <p:spPr>
          <a:xfrm>
            <a:off x="6095653" y="377890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2" name="วงรี 985">
            <a:extLst>
              <a:ext uri="{FF2B5EF4-FFF2-40B4-BE49-F238E27FC236}">
                <a16:creationId xmlns:a16="http://schemas.microsoft.com/office/drawing/2014/main" id="{E5F6D71B-BCDD-AA49-F88A-7EB0D4F17FEE}"/>
              </a:ext>
            </a:extLst>
          </p:cNvPr>
          <p:cNvSpPr/>
          <p:nvPr/>
        </p:nvSpPr>
        <p:spPr>
          <a:xfrm>
            <a:off x="6103273" y="406365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3" name="กล่องข้อความ 397">
            <a:extLst>
              <a:ext uri="{FF2B5EF4-FFF2-40B4-BE49-F238E27FC236}">
                <a16:creationId xmlns:a16="http://schemas.microsoft.com/office/drawing/2014/main" id="{4A0D898A-F650-5069-E8FB-720C12BB0870}"/>
              </a:ext>
            </a:extLst>
          </p:cNvPr>
          <p:cNvSpPr txBox="1"/>
          <p:nvPr/>
        </p:nvSpPr>
        <p:spPr>
          <a:xfrm>
            <a:off x="319943" y="8532674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 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/ 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..............................................................</a:t>
            </a:r>
          </a:p>
        </p:txBody>
      </p:sp>
      <p:sp>
        <p:nvSpPr>
          <p:cNvPr id="9" name="สี่เหลี่ยมผืนผ้า 381">
            <a:extLst>
              <a:ext uri="{FF2B5EF4-FFF2-40B4-BE49-F238E27FC236}">
                <a16:creationId xmlns:a16="http://schemas.microsoft.com/office/drawing/2014/main" id="{4B99DF02-7B1D-2301-81CE-C988E660FF0C}"/>
              </a:ext>
            </a:extLst>
          </p:cNvPr>
          <p:cNvSpPr/>
          <p:nvPr/>
        </p:nvSpPr>
        <p:spPr>
          <a:xfrm>
            <a:off x="5818978" y="635864"/>
            <a:ext cx="332961" cy="4117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สี่เหลี่ยมผืนผ้า 381">
            <a:extLst>
              <a:ext uri="{FF2B5EF4-FFF2-40B4-BE49-F238E27FC236}">
                <a16:creationId xmlns:a16="http://schemas.microsoft.com/office/drawing/2014/main" id="{40A2E4A5-8921-F44E-3508-09080CF2DCC1}"/>
              </a:ext>
            </a:extLst>
          </p:cNvPr>
          <p:cNvSpPr/>
          <p:nvPr/>
        </p:nvSpPr>
        <p:spPr>
          <a:xfrm>
            <a:off x="6206757" y="635864"/>
            <a:ext cx="332961" cy="4080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สี่เหลี่ยมผืนผ้า 381">
            <a:extLst>
              <a:ext uri="{FF2B5EF4-FFF2-40B4-BE49-F238E27FC236}">
                <a16:creationId xmlns:a16="http://schemas.microsoft.com/office/drawing/2014/main" id="{2ED3BDC5-859B-5428-BB71-071C110D3982}"/>
              </a:ext>
            </a:extLst>
          </p:cNvPr>
          <p:cNvSpPr/>
          <p:nvPr/>
        </p:nvSpPr>
        <p:spPr>
          <a:xfrm>
            <a:off x="5435814" y="635865"/>
            <a:ext cx="332961" cy="4109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สี่เหลี่ยมผืนผ้า 381">
            <a:extLst>
              <a:ext uri="{FF2B5EF4-FFF2-40B4-BE49-F238E27FC236}">
                <a16:creationId xmlns:a16="http://schemas.microsoft.com/office/drawing/2014/main" id="{F50D7266-F994-2478-7D64-AF0E3B2C0E6D}"/>
              </a:ext>
            </a:extLst>
          </p:cNvPr>
          <p:cNvSpPr/>
          <p:nvPr/>
        </p:nvSpPr>
        <p:spPr>
          <a:xfrm>
            <a:off x="5052650" y="638758"/>
            <a:ext cx="332961" cy="4080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สี่เหลี่ยมผืนผ้า 381">
            <a:extLst>
              <a:ext uri="{FF2B5EF4-FFF2-40B4-BE49-F238E27FC236}">
                <a16:creationId xmlns:a16="http://schemas.microsoft.com/office/drawing/2014/main" id="{6BDFDE9D-0EDB-882A-4C91-AB4BEBF3BC7C}"/>
              </a:ext>
            </a:extLst>
          </p:cNvPr>
          <p:cNvSpPr/>
          <p:nvPr/>
        </p:nvSpPr>
        <p:spPr>
          <a:xfrm>
            <a:off x="4667190" y="638757"/>
            <a:ext cx="332961" cy="4080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3404ED9C-332B-396F-127A-2AED9E875D51}"/>
              </a:ext>
            </a:extLst>
          </p:cNvPr>
          <p:cNvSpPr/>
          <p:nvPr/>
        </p:nvSpPr>
        <p:spPr>
          <a:xfrm>
            <a:off x="425742" y="387955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กล่องข้อความ 376">
            <a:extLst>
              <a:ext uri="{FF2B5EF4-FFF2-40B4-BE49-F238E27FC236}">
                <a16:creationId xmlns:a16="http://schemas.microsoft.com/office/drawing/2014/main" id="{23BE9E08-DD9F-57F8-68CA-8949ADFAA9A2}"/>
              </a:ext>
            </a:extLst>
          </p:cNvPr>
          <p:cNvSpPr txBox="1"/>
          <p:nvPr/>
        </p:nvSpPr>
        <p:spPr>
          <a:xfrm>
            <a:off x="1518926" y="376933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19" name="กล่องข้อความ 377">
            <a:extLst>
              <a:ext uri="{FF2B5EF4-FFF2-40B4-BE49-F238E27FC236}">
                <a16:creationId xmlns:a16="http://schemas.microsoft.com/office/drawing/2014/main" id="{FD7BFABE-E781-05F7-21D3-CBCFB3E9B85B}"/>
              </a:ext>
            </a:extLst>
          </p:cNvPr>
          <p:cNvSpPr txBox="1"/>
          <p:nvPr/>
        </p:nvSpPr>
        <p:spPr>
          <a:xfrm>
            <a:off x="1518926" y="850761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0" name="กล่องข้อความ 382">
            <a:extLst>
              <a:ext uri="{FF2B5EF4-FFF2-40B4-BE49-F238E27FC236}">
                <a16:creationId xmlns:a16="http://schemas.microsoft.com/office/drawing/2014/main" id="{1DB81C25-877A-E61F-3A62-1A191DDA4DFC}"/>
              </a:ext>
            </a:extLst>
          </p:cNvPr>
          <p:cNvSpPr txBox="1"/>
          <p:nvPr/>
        </p:nvSpPr>
        <p:spPr>
          <a:xfrm>
            <a:off x="306462" y="687555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2230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C9DDBA-8494-226F-A14E-C9FE837DC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D0D26227-0F5F-78FB-C054-77084D180456}"/>
              </a:ext>
            </a:extLst>
          </p:cNvPr>
          <p:cNvSpPr/>
          <p:nvPr/>
        </p:nvSpPr>
        <p:spPr>
          <a:xfrm>
            <a:off x="138605" y="231134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27" name="สี่เหลี่ยมผืนผ้า 926">
            <a:extLst>
              <a:ext uri="{FF2B5EF4-FFF2-40B4-BE49-F238E27FC236}">
                <a16:creationId xmlns:a16="http://schemas.microsoft.com/office/drawing/2014/main" id="{552E2930-AE76-9D85-74E3-9FB4582CF380}"/>
              </a:ext>
            </a:extLst>
          </p:cNvPr>
          <p:cNvSpPr/>
          <p:nvPr/>
        </p:nvSpPr>
        <p:spPr>
          <a:xfrm>
            <a:off x="4850419" y="1322121"/>
            <a:ext cx="1549958" cy="30333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4" name="กลุ่ม 3">
            <a:extLst>
              <a:ext uri="{FF2B5EF4-FFF2-40B4-BE49-F238E27FC236}">
                <a16:creationId xmlns:a16="http://schemas.microsoft.com/office/drawing/2014/main" id="{94F12D10-F1F8-8CB6-B57E-8E241FDE5A7E}"/>
              </a:ext>
            </a:extLst>
          </p:cNvPr>
          <p:cNvGrpSpPr/>
          <p:nvPr/>
        </p:nvGrpSpPr>
        <p:grpSpPr>
          <a:xfrm>
            <a:off x="582223" y="1923324"/>
            <a:ext cx="1698484" cy="6066014"/>
            <a:chOff x="822960" y="2936510"/>
            <a:chExt cx="1775353" cy="6340546"/>
          </a:xfrm>
          <a:solidFill>
            <a:schemeClr val="bg1"/>
          </a:solidFill>
        </p:grpSpPr>
        <p:sp>
          <p:nvSpPr>
            <p:cNvPr id="5" name="สี่เหลี่ยมผืนผ้า 4">
              <a:extLst>
                <a:ext uri="{FF2B5EF4-FFF2-40B4-BE49-F238E27FC236}">
                  <a16:creationId xmlns:a16="http://schemas.microsoft.com/office/drawing/2014/main" id="{141876C3-3EAE-B0E1-E900-ADA01B2A9603}"/>
                </a:ext>
              </a:extLst>
            </p:cNvPr>
            <p:cNvSpPr/>
            <p:nvPr/>
          </p:nvSpPr>
          <p:spPr>
            <a:xfrm>
              <a:off x="822960" y="2936510"/>
              <a:ext cx="1775353" cy="6340546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2" name="กลุ่ม 261">
              <a:extLst>
                <a:ext uri="{FF2B5EF4-FFF2-40B4-BE49-F238E27FC236}">
                  <a16:creationId xmlns:a16="http://schemas.microsoft.com/office/drawing/2014/main" id="{28447D39-F7F3-FE95-7FA3-8E8435223647}"/>
                </a:ext>
              </a:extLst>
            </p:cNvPr>
            <p:cNvGrpSpPr/>
            <p:nvPr/>
          </p:nvGrpSpPr>
          <p:grpSpPr>
            <a:xfrm>
              <a:off x="1041149" y="3082680"/>
              <a:ext cx="1338974" cy="6015773"/>
              <a:chOff x="2342858" y="4029479"/>
              <a:chExt cx="1127499" cy="5065653"/>
            </a:xfrm>
            <a:grpFill/>
          </p:grpSpPr>
          <p:grpSp>
            <p:nvGrpSpPr>
              <p:cNvPr id="266" name="กลุ่ม 265">
                <a:extLst>
                  <a:ext uri="{FF2B5EF4-FFF2-40B4-BE49-F238E27FC236}">
                    <a16:creationId xmlns:a16="http://schemas.microsoft.com/office/drawing/2014/main" id="{A0269424-287B-E6C4-4B15-40B83A2D9B41}"/>
                  </a:ext>
                </a:extLst>
              </p:cNvPr>
              <p:cNvGrpSpPr/>
              <p:nvPr/>
            </p:nvGrpSpPr>
            <p:grpSpPr>
              <a:xfrm>
                <a:off x="2342858" y="402947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611" name="วงรี 610">
                  <a:extLst>
                    <a:ext uri="{FF2B5EF4-FFF2-40B4-BE49-F238E27FC236}">
                      <a16:creationId xmlns:a16="http://schemas.microsoft.com/office/drawing/2014/main" id="{8BDE4529-9321-F923-6668-B3B70F41684D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2" name="วงรี 611">
                  <a:extLst>
                    <a:ext uri="{FF2B5EF4-FFF2-40B4-BE49-F238E27FC236}">
                      <a16:creationId xmlns:a16="http://schemas.microsoft.com/office/drawing/2014/main" id="{26B433C8-0F2B-311B-9819-60A3B4A3C677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3" name="วงรี 612">
                  <a:extLst>
                    <a:ext uri="{FF2B5EF4-FFF2-40B4-BE49-F238E27FC236}">
                      <a16:creationId xmlns:a16="http://schemas.microsoft.com/office/drawing/2014/main" id="{4D4E388A-5E3C-3A6B-9711-774127B4665E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4" name="วงรี 613">
                  <a:extLst>
                    <a:ext uri="{FF2B5EF4-FFF2-40B4-BE49-F238E27FC236}">
                      <a16:creationId xmlns:a16="http://schemas.microsoft.com/office/drawing/2014/main" id="{A63101C7-6342-0275-D43E-72BC882DCF3B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99" name="กลุ่ม 298">
                <a:extLst>
                  <a:ext uri="{FF2B5EF4-FFF2-40B4-BE49-F238E27FC236}">
                    <a16:creationId xmlns:a16="http://schemas.microsoft.com/office/drawing/2014/main" id="{7B0EB228-9503-6B32-C447-EC7595F71B87}"/>
                  </a:ext>
                </a:extLst>
              </p:cNvPr>
              <p:cNvGrpSpPr/>
              <p:nvPr/>
            </p:nvGrpSpPr>
            <p:grpSpPr>
              <a:xfrm>
                <a:off x="2342858" y="891891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603" name="วงรี 602">
                  <a:extLst>
                    <a:ext uri="{FF2B5EF4-FFF2-40B4-BE49-F238E27FC236}">
                      <a16:creationId xmlns:a16="http://schemas.microsoft.com/office/drawing/2014/main" id="{307F6151-7624-DF6C-B35D-DA5F2D6588EC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4" name="วงรี 603">
                  <a:extLst>
                    <a:ext uri="{FF2B5EF4-FFF2-40B4-BE49-F238E27FC236}">
                      <a16:creationId xmlns:a16="http://schemas.microsoft.com/office/drawing/2014/main" id="{5432DAB2-B4D5-11AF-B966-7C0B5CBDBD4A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5" name="วงรี 604">
                  <a:extLst>
                    <a:ext uri="{FF2B5EF4-FFF2-40B4-BE49-F238E27FC236}">
                      <a16:creationId xmlns:a16="http://schemas.microsoft.com/office/drawing/2014/main" id="{27E96D99-2859-A6E3-071F-BEC2C65DD1D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0" name="วงรี 609">
                  <a:extLst>
                    <a:ext uri="{FF2B5EF4-FFF2-40B4-BE49-F238E27FC236}">
                      <a16:creationId xmlns:a16="http://schemas.microsoft.com/office/drawing/2014/main" id="{E8A19959-678D-DA98-F80D-A93EA4756AF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0" name="กลุ่ม 299">
                <a:extLst>
                  <a:ext uri="{FF2B5EF4-FFF2-40B4-BE49-F238E27FC236}">
                    <a16:creationId xmlns:a16="http://schemas.microsoft.com/office/drawing/2014/main" id="{45A0F422-AD17-CF45-70A0-A1A2FAFAC13C}"/>
                  </a:ext>
                </a:extLst>
              </p:cNvPr>
              <p:cNvGrpSpPr/>
              <p:nvPr/>
            </p:nvGrpSpPr>
            <p:grpSpPr>
              <a:xfrm>
                <a:off x="2342858" y="428681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63" name="วงรี 562">
                  <a:extLst>
                    <a:ext uri="{FF2B5EF4-FFF2-40B4-BE49-F238E27FC236}">
                      <a16:creationId xmlns:a16="http://schemas.microsoft.com/office/drawing/2014/main" id="{ADEDC6B0-4945-0CEE-87A9-6D81E074E687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4" name="วงรี 563">
                  <a:extLst>
                    <a:ext uri="{FF2B5EF4-FFF2-40B4-BE49-F238E27FC236}">
                      <a16:creationId xmlns:a16="http://schemas.microsoft.com/office/drawing/2014/main" id="{9E986F92-6A46-9F3E-B9AE-B762AEBD8B07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5" name="วงรี 564">
                  <a:extLst>
                    <a:ext uri="{FF2B5EF4-FFF2-40B4-BE49-F238E27FC236}">
                      <a16:creationId xmlns:a16="http://schemas.microsoft.com/office/drawing/2014/main" id="{02520D62-E5B6-50A8-AC24-4165448B1C9E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2" name="วงรี 601">
                  <a:extLst>
                    <a:ext uri="{FF2B5EF4-FFF2-40B4-BE49-F238E27FC236}">
                      <a16:creationId xmlns:a16="http://schemas.microsoft.com/office/drawing/2014/main" id="{3C0C252C-31E0-B7D7-FB01-289D7EF28C83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1" name="กลุ่ม 300">
                <a:extLst>
                  <a:ext uri="{FF2B5EF4-FFF2-40B4-BE49-F238E27FC236}">
                    <a16:creationId xmlns:a16="http://schemas.microsoft.com/office/drawing/2014/main" id="{5BB483FE-72BB-21E4-D827-63C79973618E}"/>
                  </a:ext>
                </a:extLst>
              </p:cNvPr>
              <p:cNvGrpSpPr/>
              <p:nvPr/>
            </p:nvGrpSpPr>
            <p:grpSpPr>
              <a:xfrm>
                <a:off x="2342858" y="454415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9" name="วงรี 558">
                  <a:extLst>
                    <a:ext uri="{FF2B5EF4-FFF2-40B4-BE49-F238E27FC236}">
                      <a16:creationId xmlns:a16="http://schemas.microsoft.com/office/drawing/2014/main" id="{9BAF141D-096D-E9FC-A15A-0CE6F8D36BAC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0" name="วงรี 559">
                  <a:extLst>
                    <a:ext uri="{FF2B5EF4-FFF2-40B4-BE49-F238E27FC236}">
                      <a16:creationId xmlns:a16="http://schemas.microsoft.com/office/drawing/2014/main" id="{F32089D0-C75D-DCC7-5549-B304712D05CD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1" name="วงรี 560">
                  <a:extLst>
                    <a:ext uri="{FF2B5EF4-FFF2-40B4-BE49-F238E27FC236}">
                      <a16:creationId xmlns:a16="http://schemas.microsoft.com/office/drawing/2014/main" id="{CAC71785-B320-04A6-D8A7-F17BDF88529B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2" name="วงรี 561">
                  <a:extLst>
                    <a:ext uri="{FF2B5EF4-FFF2-40B4-BE49-F238E27FC236}">
                      <a16:creationId xmlns:a16="http://schemas.microsoft.com/office/drawing/2014/main" id="{876E6199-11E5-9BBD-182E-649BB13D9CE3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2" name="กลุ่ม 301">
                <a:extLst>
                  <a:ext uri="{FF2B5EF4-FFF2-40B4-BE49-F238E27FC236}">
                    <a16:creationId xmlns:a16="http://schemas.microsoft.com/office/drawing/2014/main" id="{8EEE3A79-B572-11FC-56AA-D0B2AAE5394E}"/>
                  </a:ext>
                </a:extLst>
              </p:cNvPr>
              <p:cNvGrpSpPr/>
              <p:nvPr/>
            </p:nvGrpSpPr>
            <p:grpSpPr>
              <a:xfrm>
                <a:off x="2342858" y="480149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5" name="วงรี 554">
                  <a:extLst>
                    <a:ext uri="{FF2B5EF4-FFF2-40B4-BE49-F238E27FC236}">
                      <a16:creationId xmlns:a16="http://schemas.microsoft.com/office/drawing/2014/main" id="{FB36A448-ADEC-CB15-92B1-C729015ECED3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6" name="วงรี 555">
                  <a:extLst>
                    <a:ext uri="{FF2B5EF4-FFF2-40B4-BE49-F238E27FC236}">
                      <a16:creationId xmlns:a16="http://schemas.microsoft.com/office/drawing/2014/main" id="{FD8E3072-054C-931A-F614-FC6A8BF1FC3F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7" name="วงรี 556">
                  <a:extLst>
                    <a:ext uri="{FF2B5EF4-FFF2-40B4-BE49-F238E27FC236}">
                      <a16:creationId xmlns:a16="http://schemas.microsoft.com/office/drawing/2014/main" id="{EF0BADF8-95F4-8819-F39C-06A3145CD858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8" name="วงรี 557">
                  <a:extLst>
                    <a:ext uri="{FF2B5EF4-FFF2-40B4-BE49-F238E27FC236}">
                      <a16:creationId xmlns:a16="http://schemas.microsoft.com/office/drawing/2014/main" id="{349DE2BA-5307-FE48-D047-B7C90F5DCD7E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3" name="กลุ่ม 302">
                <a:extLst>
                  <a:ext uri="{FF2B5EF4-FFF2-40B4-BE49-F238E27FC236}">
                    <a16:creationId xmlns:a16="http://schemas.microsoft.com/office/drawing/2014/main" id="{5D85A081-5BFE-1584-8FA0-32250366BB95}"/>
                  </a:ext>
                </a:extLst>
              </p:cNvPr>
              <p:cNvGrpSpPr/>
              <p:nvPr/>
            </p:nvGrpSpPr>
            <p:grpSpPr>
              <a:xfrm>
                <a:off x="2342858" y="505883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1" name="วงรี 550">
                  <a:extLst>
                    <a:ext uri="{FF2B5EF4-FFF2-40B4-BE49-F238E27FC236}">
                      <a16:creationId xmlns:a16="http://schemas.microsoft.com/office/drawing/2014/main" id="{DCBE603B-B522-E9CD-1562-3F67C6239C1F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2" name="วงรี 551">
                  <a:extLst>
                    <a:ext uri="{FF2B5EF4-FFF2-40B4-BE49-F238E27FC236}">
                      <a16:creationId xmlns:a16="http://schemas.microsoft.com/office/drawing/2014/main" id="{6E11061A-2E09-6F22-16CE-0CC8C0B1E6A4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3" name="วงรี 552">
                  <a:extLst>
                    <a:ext uri="{FF2B5EF4-FFF2-40B4-BE49-F238E27FC236}">
                      <a16:creationId xmlns:a16="http://schemas.microsoft.com/office/drawing/2014/main" id="{55CDCB60-EFD9-A9BB-8DFF-3E77BEA69CDF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4" name="วงรี 553">
                  <a:extLst>
                    <a:ext uri="{FF2B5EF4-FFF2-40B4-BE49-F238E27FC236}">
                      <a16:creationId xmlns:a16="http://schemas.microsoft.com/office/drawing/2014/main" id="{8C7CCD6C-8F8B-B181-59D3-ED6F161356E3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4" name="กลุ่ม 303">
                <a:extLst>
                  <a:ext uri="{FF2B5EF4-FFF2-40B4-BE49-F238E27FC236}">
                    <a16:creationId xmlns:a16="http://schemas.microsoft.com/office/drawing/2014/main" id="{5F32EB3F-735D-A64C-E148-C26A0BB9EFEE}"/>
                  </a:ext>
                </a:extLst>
              </p:cNvPr>
              <p:cNvGrpSpPr/>
              <p:nvPr/>
            </p:nvGrpSpPr>
            <p:grpSpPr>
              <a:xfrm>
                <a:off x="2342858" y="531617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47" name="วงรี 546">
                  <a:extLst>
                    <a:ext uri="{FF2B5EF4-FFF2-40B4-BE49-F238E27FC236}">
                      <a16:creationId xmlns:a16="http://schemas.microsoft.com/office/drawing/2014/main" id="{7332C04B-F62B-2A09-C983-905029A154EA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8" name="วงรี 547">
                  <a:extLst>
                    <a:ext uri="{FF2B5EF4-FFF2-40B4-BE49-F238E27FC236}">
                      <a16:creationId xmlns:a16="http://schemas.microsoft.com/office/drawing/2014/main" id="{1B81C7F1-B4C1-F1E9-FF35-0AF38594F1FB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9" name="วงรี 548">
                  <a:extLst>
                    <a:ext uri="{FF2B5EF4-FFF2-40B4-BE49-F238E27FC236}">
                      <a16:creationId xmlns:a16="http://schemas.microsoft.com/office/drawing/2014/main" id="{4AB62A3D-0CEC-B96D-2723-AECAC30F5948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0" name="วงรี 549">
                  <a:extLst>
                    <a:ext uri="{FF2B5EF4-FFF2-40B4-BE49-F238E27FC236}">
                      <a16:creationId xmlns:a16="http://schemas.microsoft.com/office/drawing/2014/main" id="{F090F60C-C8D2-F314-4083-71A25504AFB0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5" name="กลุ่ม 304">
                <a:extLst>
                  <a:ext uri="{FF2B5EF4-FFF2-40B4-BE49-F238E27FC236}">
                    <a16:creationId xmlns:a16="http://schemas.microsoft.com/office/drawing/2014/main" id="{74805A80-B6FD-F7FE-3551-54CBF533EB6F}"/>
                  </a:ext>
                </a:extLst>
              </p:cNvPr>
              <p:cNvGrpSpPr/>
              <p:nvPr/>
            </p:nvGrpSpPr>
            <p:grpSpPr>
              <a:xfrm>
                <a:off x="2342858" y="557351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43" name="วงรี 542">
                  <a:extLst>
                    <a:ext uri="{FF2B5EF4-FFF2-40B4-BE49-F238E27FC236}">
                      <a16:creationId xmlns:a16="http://schemas.microsoft.com/office/drawing/2014/main" id="{B3D648AB-FC58-EEC6-DEA6-5F8CEBAAB1F0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4" name="วงรี 543">
                  <a:extLst>
                    <a:ext uri="{FF2B5EF4-FFF2-40B4-BE49-F238E27FC236}">
                      <a16:creationId xmlns:a16="http://schemas.microsoft.com/office/drawing/2014/main" id="{7BFB4C5D-9E43-A79F-33A2-FB4B849B4DB7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5" name="วงรี 544">
                  <a:extLst>
                    <a:ext uri="{FF2B5EF4-FFF2-40B4-BE49-F238E27FC236}">
                      <a16:creationId xmlns:a16="http://schemas.microsoft.com/office/drawing/2014/main" id="{BA2EA39E-DAE8-CDAA-A1BC-F529F4AEDD94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6" name="วงรี 545">
                  <a:extLst>
                    <a:ext uri="{FF2B5EF4-FFF2-40B4-BE49-F238E27FC236}">
                      <a16:creationId xmlns:a16="http://schemas.microsoft.com/office/drawing/2014/main" id="{600E08FE-EF0F-DAFB-5C35-A82210BCEDBC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6" name="กลุ่ม 305">
                <a:extLst>
                  <a:ext uri="{FF2B5EF4-FFF2-40B4-BE49-F238E27FC236}">
                    <a16:creationId xmlns:a16="http://schemas.microsoft.com/office/drawing/2014/main" id="{DF751A7F-067D-CBB7-AC3C-37689E5BC86F}"/>
                  </a:ext>
                </a:extLst>
              </p:cNvPr>
              <p:cNvGrpSpPr/>
              <p:nvPr/>
            </p:nvGrpSpPr>
            <p:grpSpPr>
              <a:xfrm>
                <a:off x="2342858" y="583085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9" name="วงรี 538">
                  <a:extLst>
                    <a:ext uri="{FF2B5EF4-FFF2-40B4-BE49-F238E27FC236}">
                      <a16:creationId xmlns:a16="http://schemas.microsoft.com/office/drawing/2014/main" id="{F8C6DAA0-1EBC-45E8-AD13-DB3C29248DE3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0" name="วงรี 539">
                  <a:extLst>
                    <a:ext uri="{FF2B5EF4-FFF2-40B4-BE49-F238E27FC236}">
                      <a16:creationId xmlns:a16="http://schemas.microsoft.com/office/drawing/2014/main" id="{72157AA7-EEFA-6E33-4CDB-8E5351A16EA9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1" name="วงรี 540">
                  <a:extLst>
                    <a:ext uri="{FF2B5EF4-FFF2-40B4-BE49-F238E27FC236}">
                      <a16:creationId xmlns:a16="http://schemas.microsoft.com/office/drawing/2014/main" id="{6739D498-933A-D8B6-BEA3-72E3F7C3CB2F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2" name="วงรี 541">
                  <a:extLst>
                    <a:ext uri="{FF2B5EF4-FFF2-40B4-BE49-F238E27FC236}">
                      <a16:creationId xmlns:a16="http://schemas.microsoft.com/office/drawing/2014/main" id="{F4BBD7C2-2657-D656-C21B-144F9E6B0563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7" name="กลุ่ม 306">
                <a:extLst>
                  <a:ext uri="{FF2B5EF4-FFF2-40B4-BE49-F238E27FC236}">
                    <a16:creationId xmlns:a16="http://schemas.microsoft.com/office/drawing/2014/main" id="{613EA37E-778D-47FC-DD93-394876167B74}"/>
                  </a:ext>
                </a:extLst>
              </p:cNvPr>
              <p:cNvGrpSpPr/>
              <p:nvPr/>
            </p:nvGrpSpPr>
            <p:grpSpPr>
              <a:xfrm>
                <a:off x="2342858" y="608819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5" name="วงรี 534">
                  <a:extLst>
                    <a:ext uri="{FF2B5EF4-FFF2-40B4-BE49-F238E27FC236}">
                      <a16:creationId xmlns:a16="http://schemas.microsoft.com/office/drawing/2014/main" id="{31ACF74C-9183-141A-5AF6-AB859DB771C5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6" name="วงรี 535">
                  <a:extLst>
                    <a:ext uri="{FF2B5EF4-FFF2-40B4-BE49-F238E27FC236}">
                      <a16:creationId xmlns:a16="http://schemas.microsoft.com/office/drawing/2014/main" id="{CDE3E81B-1A81-E545-2806-ED252DAB362B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7" name="วงรี 536">
                  <a:extLst>
                    <a:ext uri="{FF2B5EF4-FFF2-40B4-BE49-F238E27FC236}">
                      <a16:creationId xmlns:a16="http://schemas.microsoft.com/office/drawing/2014/main" id="{5B6CAD7C-9378-7E2F-3358-B9CF1DD1204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8" name="วงรี 537">
                  <a:extLst>
                    <a:ext uri="{FF2B5EF4-FFF2-40B4-BE49-F238E27FC236}">
                      <a16:creationId xmlns:a16="http://schemas.microsoft.com/office/drawing/2014/main" id="{071897CA-E69D-9914-9348-407ADC4FA886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8" name="กลุ่ม 307">
                <a:extLst>
                  <a:ext uri="{FF2B5EF4-FFF2-40B4-BE49-F238E27FC236}">
                    <a16:creationId xmlns:a16="http://schemas.microsoft.com/office/drawing/2014/main" id="{B0106444-D3DA-F8E3-223E-A9CFAFA3D73C}"/>
                  </a:ext>
                </a:extLst>
              </p:cNvPr>
              <p:cNvGrpSpPr/>
              <p:nvPr/>
            </p:nvGrpSpPr>
            <p:grpSpPr>
              <a:xfrm>
                <a:off x="2342858" y="6345530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1" name="วงรี 530">
                  <a:extLst>
                    <a:ext uri="{FF2B5EF4-FFF2-40B4-BE49-F238E27FC236}">
                      <a16:creationId xmlns:a16="http://schemas.microsoft.com/office/drawing/2014/main" id="{5E62A6C9-B187-6545-96B3-4333FC5B178C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2" name="วงรี 531">
                  <a:extLst>
                    <a:ext uri="{FF2B5EF4-FFF2-40B4-BE49-F238E27FC236}">
                      <a16:creationId xmlns:a16="http://schemas.microsoft.com/office/drawing/2014/main" id="{23DEE8DD-ABB4-B006-4C0D-79962155DD8F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3" name="วงรี 532">
                  <a:extLst>
                    <a:ext uri="{FF2B5EF4-FFF2-40B4-BE49-F238E27FC236}">
                      <a16:creationId xmlns:a16="http://schemas.microsoft.com/office/drawing/2014/main" id="{8E146B9A-88E1-A691-3299-F61FB92AA8CB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4" name="วงรี 533">
                  <a:extLst>
                    <a:ext uri="{FF2B5EF4-FFF2-40B4-BE49-F238E27FC236}">
                      <a16:creationId xmlns:a16="http://schemas.microsoft.com/office/drawing/2014/main" id="{F77159C2-5698-0E08-65D1-8932E099D42D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9" name="กลุ่ม 308">
                <a:extLst>
                  <a:ext uri="{FF2B5EF4-FFF2-40B4-BE49-F238E27FC236}">
                    <a16:creationId xmlns:a16="http://schemas.microsoft.com/office/drawing/2014/main" id="{A8E883C1-CD16-6DCC-5494-3E8343B3D5EB}"/>
                  </a:ext>
                </a:extLst>
              </p:cNvPr>
              <p:cNvGrpSpPr/>
              <p:nvPr/>
            </p:nvGrpSpPr>
            <p:grpSpPr>
              <a:xfrm>
                <a:off x="2342858" y="660286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27" name="วงรี 526">
                  <a:extLst>
                    <a:ext uri="{FF2B5EF4-FFF2-40B4-BE49-F238E27FC236}">
                      <a16:creationId xmlns:a16="http://schemas.microsoft.com/office/drawing/2014/main" id="{2A2AF60D-B53C-E589-E4CC-6A02659011E0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8" name="วงรี 527">
                  <a:extLst>
                    <a:ext uri="{FF2B5EF4-FFF2-40B4-BE49-F238E27FC236}">
                      <a16:creationId xmlns:a16="http://schemas.microsoft.com/office/drawing/2014/main" id="{F3713F46-C792-080D-1420-44997A7CBC5C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9" name="วงรี 528">
                  <a:extLst>
                    <a:ext uri="{FF2B5EF4-FFF2-40B4-BE49-F238E27FC236}">
                      <a16:creationId xmlns:a16="http://schemas.microsoft.com/office/drawing/2014/main" id="{23546F7F-D732-94B5-4104-295F76745E3D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0" name="วงรี 529">
                  <a:extLst>
                    <a:ext uri="{FF2B5EF4-FFF2-40B4-BE49-F238E27FC236}">
                      <a16:creationId xmlns:a16="http://schemas.microsoft.com/office/drawing/2014/main" id="{4114088B-09C2-F3BC-921F-D3D7982A6408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0" name="กลุ่ม 309">
                <a:extLst>
                  <a:ext uri="{FF2B5EF4-FFF2-40B4-BE49-F238E27FC236}">
                    <a16:creationId xmlns:a16="http://schemas.microsoft.com/office/drawing/2014/main" id="{701A8AFD-1CA5-3D86-96B7-FB5D7208D9AB}"/>
                  </a:ext>
                </a:extLst>
              </p:cNvPr>
              <p:cNvGrpSpPr/>
              <p:nvPr/>
            </p:nvGrpSpPr>
            <p:grpSpPr>
              <a:xfrm>
                <a:off x="2342858" y="686020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23" name="วงรี 522">
                  <a:extLst>
                    <a:ext uri="{FF2B5EF4-FFF2-40B4-BE49-F238E27FC236}">
                      <a16:creationId xmlns:a16="http://schemas.microsoft.com/office/drawing/2014/main" id="{51E23E53-D467-F10D-6B49-A5BBF23F29C8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4" name="วงรี 523">
                  <a:extLst>
                    <a:ext uri="{FF2B5EF4-FFF2-40B4-BE49-F238E27FC236}">
                      <a16:creationId xmlns:a16="http://schemas.microsoft.com/office/drawing/2014/main" id="{A5B1DA84-0953-0AFD-4B4C-24ED9972F0BF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5" name="วงรี 524">
                  <a:extLst>
                    <a:ext uri="{FF2B5EF4-FFF2-40B4-BE49-F238E27FC236}">
                      <a16:creationId xmlns:a16="http://schemas.microsoft.com/office/drawing/2014/main" id="{C51F56E8-91AD-84A6-9DF8-0E4B6434D39C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6" name="วงรี 525">
                  <a:extLst>
                    <a:ext uri="{FF2B5EF4-FFF2-40B4-BE49-F238E27FC236}">
                      <a16:creationId xmlns:a16="http://schemas.microsoft.com/office/drawing/2014/main" id="{28055B12-71EE-5FA8-1702-B9D4ED5187BA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1" name="กลุ่ม 310">
                <a:extLst>
                  <a:ext uri="{FF2B5EF4-FFF2-40B4-BE49-F238E27FC236}">
                    <a16:creationId xmlns:a16="http://schemas.microsoft.com/office/drawing/2014/main" id="{3F0616E8-5069-C6DF-FD07-6EB4AE153B14}"/>
                  </a:ext>
                </a:extLst>
              </p:cNvPr>
              <p:cNvGrpSpPr/>
              <p:nvPr/>
            </p:nvGrpSpPr>
            <p:grpSpPr>
              <a:xfrm>
                <a:off x="2342858" y="711754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09" name="วงรี 508">
                  <a:extLst>
                    <a:ext uri="{FF2B5EF4-FFF2-40B4-BE49-F238E27FC236}">
                      <a16:creationId xmlns:a16="http://schemas.microsoft.com/office/drawing/2014/main" id="{168AE1A9-70D5-BA84-B1FF-61FC2A00E06E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11" name="วงรี 510">
                  <a:extLst>
                    <a:ext uri="{FF2B5EF4-FFF2-40B4-BE49-F238E27FC236}">
                      <a16:creationId xmlns:a16="http://schemas.microsoft.com/office/drawing/2014/main" id="{CA0832C3-ADB5-46BE-D604-F0ADCEE6D943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1" name="วงรี 520">
                  <a:extLst>
                    <a:ext uri="{FF2B5EF4-FFF2-40B4-BE49-F238E27FC236}">
                      <a16:creationId xmlns:a16="http://schemas.microsoft.com/office/drawing/2014/main" id="{BED81166-F1C0-3A81-2D9E-7244F312D67B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2" name="วงรี 521">
                  <a:extLst>
                    <a:ext uri="{FF2B5EF4-FFF2-40B4-BE49-F238E27FC236}">
                      <a16:creationId xmlns:a16="http://schemas.microsoft.com/office/drawing/2014/main" id="{D146CB6E-D151-B8DC-D80F-3083FFA0C89C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2" name="กลุ่ม 311">
                <a:extLst>
                  <a:ext uri="{FF2B5EF4-FFF2-40B4-BE49-F238E27FC236}">
                    <a16:creationId xmlns:a16="http://schemas.microsoft.com/office/drawing/2014/main" id="{FE0D4486-3B7C-94A7-2E48-A502225DCC3D}"/>
                  </a:ext>
                </a:extLst>
              </p:cNvPr>
              <p:cNvGrpSpPr/>
              <p:nvPr/>
            </p:nvGrpSpPr>
            <p:grpSpPr>
              <a:xfrm>
                <a:off x="2342858" y="737488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8" name="วงรี 337">
                  <a:extLst>
                    <a:ext uri="{FF2B5EF4-FFF2-40B4-BE49-F238E27FC236}">
                      <a16:creationId xmlns:a16="http://schemas.microsoft.com/office/drawing/2014/main" id="{EB45B785-E1B4-7D89-D4D1-AE7966F6501B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9" name="วงรี 338">
                  <a:extLst>
                    <a:ext uri="{FF2B5EF4-FFF2-40B4-BE49-F238E27FC236}">
                      <a16:creationId xmlns:a16="http://schemas.microsoft.com/office/drawing/2014/main" id="{B2374560-D8EF-BB94-1CE5-81D5272FC9E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40" name="วงรี 339">
                  <a:extLst>
                    <a:ext uri="{FF2B5EF4-FFF2-40B4-BE49-F238E27FC236}">
                      <a16:creationId xmlns:a16="http://schemas.microsoft.com/office/drawing/2014/main" id="{7405C296-4473-CE15-8F65-C11E87F21A8B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07" name="วงรี 506">
                  <a:extLst>
                    <a:ext uri="{FF2B5EF4-FFF2-40B4-BE49-F238E27FC236}">
                      <a16:creationId xmlns:a16="http://schemas.microsoft.com/office/drawing/2014/main" id="{34DA4AA2-902F-1AB8-2582-D9490E9FBA3C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3" name="กลุ่ม 312">
                <a:extLst>
                  <a:ext uri="{FF2B5EF4-FFF2-40B4-BE49-F238E27FC236}">
                    <a16:creationId xmlns:a16="http://schemas.microsoft.com/office/drawing/2014/main" id="{FD847D55-399C-2B66-69DB-2138001C46D5}"/>
                  </a:ext>
                </a:extLst>
              </p:cNvPr>
              <p:cNvGrpSpPr/>
              <p:nvPr/>
            </p:nvGrpSpPr>
            <p:grpSpPr>
              <a:xfrm>
                <a:off x="2342858" y="763222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4" name="วงรี 333">
                  <a:extLst>
                    <a:ext uri="{FF2B5EF4-FFF2-40B4-BE49-F238E27FC236}">
                      <a16:creationId xmlns:a16="http://schemas.microsoft.com/office/drawing/2014/main" id="{52586A56-1611-D0D6-1946-FF3F61DCDC1A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5" name="วงรี 334">
                  <a:extLst>
                    <a:ext uri="{FF2B5EF4-FFF2-40B4-BE49-F238E27FC236}">
                      <a16:creationId xmlns:a16="http://schemas.microsoft.com/office/drawing/2014/main" id="{FDDE79FE-3D1C-6303-135C-4C3EE4CA1946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6" name="วงรี 335">
                  <a:extLst>
                    <a:ext uri="{FF2B5EF4-FFF2-40B4-BE49-F238E27FC236}">
                      <a16:creationId xmlns:a16="http://schemas.microsoft.com/office/drawing/2014/main" id="{F5AB4AFC-15ED-B893-CA62-2B3A01CA5C90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7" name="วงรี 336">
                  <a:extLst>
                    <a:ext uri="{FF2B5EF4-FFF2-40B4-BE49-F238E27FC236}">
                      <a16:creationId xmlns:a16="http://schemas.microsoft.com/office/drawing/2014/main" id="{E7003850-BF14-E91B-D960-2E665B5CF7FE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4" name="กลุ่ม 313">
                <a:extLst>
                  <a:ext uri="{FF2B5EF4-FFF2-40B4-BE49-F238E27FC236}">
                    <a16:creationId xmlns:a16="http://schemas.microsoft.com/office/drawing/2014/main" id="{D2F14297-8792-CA96-AD7E-D61F61DBB21C}"/>
                  </a:ext>
                </a:extLst>
              </p:cNvPr>
              <p:cNvGrpSpPr/>
              <p:nvPr/>
            </p:nvGrpSpPr>
            <p:grpSpPr>
              <a:xfrm>
                <a:off x="2342858" y="788956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0" name="วงรี 329">
                  <a:extLst>
                    <a:ext uri="{FF2B5EF4-FFF2-40B4-BE49-F238E27FC236}">
                      <a16:creationId xmlns:a16="http://schemas.microsoft.com/office/drawing/2014/main" id="{9C1BFC61-DE96-D3D9-8258-0DC4613F6561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1" name="วงรี 330">
                  <a:extLst>
                    <a:ext uri="{FF2B5EF4-FFF2-40B4-BE49-F238E27FC236}">
                      <a16:creationId xmlns:a16="http://schemas.microsoft.com/office/drawing/2014/main" id="{39FDBCF5-505F-8962-EEEC-BBE3D3644923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2" name="วงรี 331">
                  <a:extLst>
                    <a:ext uri="{FF2B5EF4-FFF2-40B4-BE49-F238E27FC236}">
                      <a16:creationId xmlns:a16="http://schemas.microsoft.com/office/drawing/2014/main" id="{BF44E0DA-5F43-9392-D00F-32735ADAC122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3" name="วงรี 332">
                  <a:extLst>
                    <a:ext uri="{FF2B5EF4-FFF2-40B4-BE49-F238E27FC236}">
                      <a16:creationId xmlns:a16="http://schemas.microsoft.com/office/drawing/2014/main" id="{1F5D895F-2C6E-63CA-3F97-C61DD5B41F1F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5" name="กลุ่ม 314">
                <a:extLst>
                  <a:ext uri="{FF2B5EF4-FFF2-40B4-BE49-F238E27FC236}">
                    <a16:creationId xmlns:a16="http://schemas.microsoft.com/office/drawing/2014/main" id="{0C4CEAEF-D30A-A82D-11E1-7A5D89091572}"/>
                  </a:ext>
                </a:extLst>
              </p:cNvPr>
              <p:cNvGrpSpPr/>
              <p:nvPr/>
            </p:nvGrpSpPr>
            <p:grpSpPr>
              <a:xfrm>
                <a:off x="2342858" y="814690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26" name="วงรี 325">
                  <a:extLst>
                    <a:ext uri="{FF2B5EF4-FFF2-40B4-BE49-F238E27FC236}">
                      <a16:creationId xmlns:a16="http://schemas.microsoft.com/office/drawing/2014/main" id="{4A5A6B3A-4A35-A916-2C5F-07E6EFFA939B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7" name="วงรี 326">
                  <a:extLst>
                    <a:ext uri="{FF2B5EF4-FFF2-40B4-BE49-F238E27FC236}">
                      <a16:creationId xmlns:a16="http://schemas.microsoft.com/office/drawing/2014/main" id="{F8FCC67A-860D-F7ED-7D98-FE1C039A16F3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8" name="วงรี 327">
                  <a:extLst>
                    <a:ext uri="{FF2B5EF4-FFF2-40B4-BE49-F238E27FC236}">
                      <a16:creationId xmlns:a16="http://schemas.microsoft.com/office/drawing/2014/main" id="{A996AA77-EF56-3DA5-878C-05AE1E732F06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9" name="วงรี 328">
                  <a:extLst>
                    <a:ext uri="{FF2B5EF4-FFF2-40B4-BE49-F238E27FC236}">
                      <a16:creationId xmlns:a16="http://schemas.microsoft.com/office/drawing/2014/main" id="{D1778443-5F30-1B84-722E-F3B052B086E8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6" name="กลุ่ม 315">
                <a:extLst>
                  <a:ext uri="{FF2B5EF4-FFF2-40B4-BE49-F238E27FC236}">
                    <a16:creationId xmlns:a16="http://schemas.microsoft.com/office/drawing/2014/main" id="{BB20EAF0-825D-DA9C-7AFB-B7AF0C904EE1}"/>
                  </a:ext>
                </a:extLst>
              </p:cNvPr>
              <p:cNvGrpSpPr/>
              <p:nvPr/>
            </p:nvGrpSpPr>
            <p:grpSpPr>
              <a:xfrm>
                <a:off x="2342858" y="840424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22" name="วงรี 321">
                  <a:extLst>
                    <a:ext uri="{FF2B5EF4-FFF2-40B4-BE49-F238E27FC236}">
                      <a16:creationId xmlns:a16="http://schemas.microsoft.com/office/drawing/2014/main" id="{D5BF4330-514E-A190-5DB0-D8F6B82F51BF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3" name="วงรี 322">
                  <a:extLst>
                    <a:ext uri="{FF2B5EF4-FFF2-40B4-BE49-F238E27FC236}">
                      <a16:creationId xmlns:a16="http://schemas.microsoft.com/office/drawing/2014/main" id="{CD5A2968-E361-8414-9A09-6CADA1C46E02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4" name="วงรี 323">
                  <a:extLst>
                    <a:ext uri="{FF2B5EF4-FFF2-40B4-BE49-F238E27FC236}">
                      <a16:creationId xmlns:a16="http://schemas.microsoft.com/office/drawing/2014/main" id="{70BF3CC0-8628-51DD-7DAD-DA730A8AE314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5" name="วงรี 324">
                  <a:extLst>
                    <a:ext uri="{FF2B5EF4-FFF2-40B4-BE49-F238E27FC236}">
                      <a16:creationId xmlns:a16="http://schemas.microsoft.com/office/drawing/2014/main" id="{17747D1E-C8FF-12CD-31DE-B249A45C9A37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7" name="กลุ่ม 316">
                <a:extLst>
                  <a:ext uri="{FF2B5EF4-FFF2-40B4-BE49-F238E27FC236}">
                    <a16:creationId xmlns:a16="http://schemas.microsoft.com/office/drawing/2014/main" id="{00043EB2-30FD-FEAB-CD77-A71AF3738171}"/>
                  </a:ext>
                </a:extLst>
              </p:cNvPr>
              <p:cNvGrpSpPr/>
              <p:nvPr/>
            </p:nvGrpSpPr>
            <p:grpSpPr>
              <a:xfrm>
                <a:off x="2342858" y="866158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18" name="วงรี 317">
                  <a:extLst>
                    <a:ext uri="{FF2B5EF4-FFF2-40B4-BE49-F238E27FC236}">
                      <a16:creationId xmlns:a16="http://schemas.microsoft.com/office/drawing/2014/main" id="{DECDEA22-8BB6-4FAE-4768-D95F2FE73696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19" name="วงรี 318">
                  <a:extLst>
                    <a:ext uri="{FF2B5EF4-FFF2-40B4-BE49-F238E27FC236}">
                      <a16:creationId xmlns:a16="http://schemas.microsoft.com/office/drawing/2014/main" id="{D198A348-43CB-63ED-B5D7-8B3E34664329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0" name="วงรี 319">
                  <a:extLst>
                    <a:ext uri="{FF2B5EF4-FFF2-40B4-BE49-F238E27FC236}">
                      <a16:creationId xmlns:a16="http://schemas.microsoft.com/office/drawing/2014/main" id="{44721AD5-AB73-BD5B-E4AB-CE20CBE26606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1" name="วงรี 320">
                  <a:extLst>
                    <a:ext uri="{FF2B5EF4-FFF2-40B4-BE49-F238E27FC236}">
                      <a16:creationId xmlns:a16="http://schemas.microsoft.com/office/drawing/2014/main" id="{9E41B67D-EFDB-7778-CE05-B18DE64AE859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7" name="กลุ่ม 6">
            <a:extLst>
              <a:ext uri="{FF2B5EF4-FFF2-40B4-BE49-F238E27FC236}">
                <a16:creationId xmlns:a16="http://schemas.microsoft.com/office/drawing/2014/main" id="{D3632CAE-8D27-1E48-BF9D-6B42E4129452}"/>
              </a:ext>
            </a:extLst>
          </p:cNvPr>
          <p:cNvGrpSpPr/>
          <p:nvPr/>
        </p:nvGrpSpPr>
        <p:grpSpPr>
          <a:xfrm>
            <a:off x="2653656" y="1923324"/>
            <a:ext cx="1698484" cy="6066014"/>
            <a:chOff x="2789241" y="2936510"/>
            <a:chExt cx="1775353" cy="6340546"/>
          </a:xfrm>
          <a:solidFill>
            <a:schemeClr val="bg1"/>
          </a:solidFill>
        </p:grpSpPr>
        <p:sp>
          <p:nvSpPr>
            <p:cNvPr id="721" name="สี่เหลี่ยมผืนผ้า 720">
              <a:extLst>
                <a:ext uri="{FF2B5EF4-FFF2-40B4-BE49-F238E27FC236}">
                  <a16:creationId xmlns:a16="http://schemas.microsoft.com/office/drawing/2014/main" id="{B91AB3A4-A357-623C-480A-E3357B10D50B}"/>
                </a:ext>
              </a:extLst>
            </p:cNvPr>
            <p:cNvSpPr/>
            <p:nvPr/>
          </p:nvSpPr>
          <p:spPr>
            <a:xfrm>
              <a:off x="2789241" y="2936510"/>
              <a:ext cx="1775353" cy="6340546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722" name="กลุ่ม 721">
              <a:extLst>
                <a:ext uri="{FF2B5EF4-FFF2-40B4-BE49-F238E27FC236}">
                  <a16:creationId xmlns:a16="http://schemas.microsoft.com/office/drawing/2014/main" id="{C447010D-D020-DB32-7600-8744497BE632}"/>
                </a:ext>
              </a:extLst>
            </p:cNvPr>
            <p:cNvGrpSpPr/>
            <p:nvPr/>
          </p:nvGrpSpPr>
          <p:grpSpPr>
            <a:xfrm>
              <a:off x="3007430" y="3082680"/>
              <a:ext cx="1338974" cy="6015773"/>
              <a:chOff x="2342858" y="4029479"/>
              <a:chExt cx="1127499" cy="5065653"/>
            </a:xfrm>
            <a:grpFill/>
          </p:grpSpPr>
          <p:grpSp>
            <p:nvGrpSpPr>
              <p:cNvPr id="723" name="กลุ่ม 722">
                <a:extLst>
                  <a:ext uri="{FF2B5EF4-FFF2-40B4-BE49-F238E27FC236}">
                    <a16:creationId xmlns:a16="http://schemas.microsoft.com/office/drawing/2014/main" id="{5FCEBDEF-376C-A55D-15AF-8A79A1D95A0A}"/>
                  </a:ext>
                </a:extLst>
              </p:cNvPr>
              <p:cNvGrpSpPr/>
              <p:nvPr/>
            </p:nvGrpSpPr>
            <p:grpSpPr>
              <a:xfrm>
                <a:off x="2342858" y="402947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9" name="วงรี 818">
                  <a:extLst>
                    <a:ext uri="{FF2B5EF4-FFF2-40B4-BE49-F238E27FC236}">
                      <a16:creationId xmlns:a16="http://schemas.microsoft.com/office/drawing/2014/main" id="{421BF15D-13E3-5D99-1CAD-04BFC8E56680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0" name="วงรี 819">
                  <a:extLst>
                    <a:ext uri="{FF2B5EF4-FFF2-40B4-BE49-F238E27FC236}">
                      <a16:creationId xmlns:a16="http://schemas.microsoft.com/office/drawing/2014/main" id="{FDF4B666-E122-538B-D115-66C427627FB4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1" name="วงรี 820">
                  <a:extLst>
                    <a:ext uri="{FF2B5EF4-FFF2-40B4-BE49-F238E27FC236}">
                      <a16:creationId xmlns:a16="http://schemas.microsoft.com/office/drawing/2014/main" id="{B4A0A39B-66AB-240B-7F7C-496DCBC2607B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2" name="วงรี 821">
                  <a:extLst>
                    <a:ext uri="{FF2B5EF4-FFF2-40B4-BE49-F238E27FC236}">
                      <a16:creationId xmlns:a16="http://schemas.microsoft.com/office/drawing/2014/main" id="{9373F338-F420-7FCA-A302-46FDA48EE027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4" name="กลุ่ม 723">
                <a:extLst>
                  <a:ext uri="{FF2B5EF4-FFF2-40B4-BE49-F238E27FC236}">
                    <a16:creationId xmlns:a16="http://schemas.microsoft.com/office/drawing/2014/main" id="{549344B4-C7C1-5412-C44B-44787C080F40}"/>
                  </a:ext>
                </a:extLst>
              </p:cNvPr>
              <p:cNvGrpSpPr/>
              <p:nvPr/>
            </p:nvGrpSpPr>
            <p:grpSpPr>
              <a:xfrm>
                <a:off x="2342858" y="891891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5" name="วงรี 814">
                  <a:extLst>
                    <a:ext uri="{FF2B5EF4-FFF2-40B4-BE49-F238E27FC236}">
                      <a16:creationId xmlns:a16="http://schemas.microsoft.com/office/drawing/2014/main" id="{093046E2-820C-D2C3-DED9-C0C0678102DD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6" name="วงรี 815">
                  <a:extLst>
                    <a:ext uri="{FF2B5EF4-FFF2-40B4-BE49-F238E27FC236}">
                      <a16:creationId xmlns:a16="http://schemas.microsoft.com/office/drawing/2014/main" id="{AF6DBB08-10C4-1772-03D7-F289EF7C6125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7" name="วงรี 816">
                  <a:extLst>
                    <a:ext uri="{FF2B5EF4-FFF2-40B4-BE49-F238E27FC236}">
                      <a16:creationId xmlns:a16="http://schemas.microsoft.com/office/drawing/2014/main" id="{EF131095-3D2A-AAA7-B2BC-EBAE1D1EC04F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8" name="วงรี 817">
                  <a:extLst>
                    <a:ext uri="{FF2B5EF4-FFF2-40B4-BE49-F238E27FC236}">
                      <a16:creationId xmlns:a16="http://schemas.microsoft.com/office/drawing/2014/main" id="{0A377878-381B-E963-5DC5-5CDE536407BA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5" name="กลุ่ม 724">
                <a:extLst>
                  <a:ext uri="{FF2B5EF4-FFF2-40B4-BE49-F238E27FC236}">
                    <a16:creationId xmlns:a16="http://schemas.microsoft.com/office/drawing/2014/main" id="{7AA75CEA-D3AD-4AB0-443A-745C72480F9B}"/>
                  </a:ext>
                </a:extLst>
              </p:cNvPr>
              <p:cNvGrpSpPr/>
              <p:nvPr/>
            </p:nvGrpSpPr>
            <p:grpSpPr>
              <a:xfrm>
                <a:off x="2342858" y="428681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1" name="วงรี 810">
                  <a:extLst>
                    <a:ext uri="{FF2B5EF4-FFF2-40B4-BE49-F238E27FC236}">
                      <a16:creationId xmlns:a16="http://schemas.microsoft.com/office/drawing/2014/main" id="{B2AE8B9F-F80A-6763-FB85-62DCA0B7E215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2" name="วงรี 811">
                  <a:extLst>
                    <a:ext uri="{FF2B5EF4-FFF2-40B4-BE49-F238E27FC236}">
                      <a16:creationId xmlns:a16="http://schemas.microsoft.com/office/drawing/2014/main" id="{395A9FDD-EB46-08EB-438E-6A69B6E363BB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3" name="วงรี 812">
                  <a:extLst>
                    <a:ext uri="{FF2B5EF4-FFF2-40B4-BE49-F238E27FC236}">
                      <a16:creationId xmlns:a16="http://schemas.microsoft.com/office/drawing/2014/main" id="{30104D95-688C-0787-DB1F-54F3421AF2AC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4" name="วงรี 813">
                  <a:extLst>
                    <a:ext uri="{FF2B5EF4-FFF2-40B4-BE49-F238E27FC236}">
                      <a16:creationId xmlns:a16="http://schemas.microsoft.com/office/drawing/2014/main" id="{321A191C-8D26-28E3-727E-AF2FB540035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6" name="กลุ่ม 725">
                <a:extLst>
                  <a:ext uri="{FF2B5EF4-FFF2-40B4-BE49-F238E27FC236}">
                    <a16:creationId xmlns:a16="http://schemas.microsoft.com/office/drawing/2014/main" id="{EA949487-C65C-7530-E074-811FB2FBB6CE}"/>
                  </a:ext>
                </a:extLst>
              </p:cNvPr>
              <p:cNvGrpSpPr/>
              <p:nvPr/>
            </p:nvGrpSpPr>
            <p:grpSpPr>
              <a:xfrm>
                <a:off x="2342858" y="454415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07" name="วงรี 806">
                  <a:extLst>
                    <a:ext uri="{FF2B5EF4-FFF2-40B4-BE49-F238E27FC236}">
                      <a16:creationId xmlns:a16="http://schemas.microsoft.com/office/drawing/2014/main" id="{23E4C615-0F60-2986-DC1A-69DA05CFBC30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8" name="วงรี 807">
                  <a:extLst>
                    <a:ext uri="{FF2B5EF4-FFF2-40B4-BE49-F238E27FC236}">
                      <a16:creationId xmlns:a16="http://schemas.microsoft.com/office/drawing/2014/main" id="{7BC00242-F12E-DA2A-F5EA-447136E21BE2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9" name="วงรี 808">
                  <a:extLst>
                    <a:ext uri="{FF2B5EF4-FFF2-40B4-BE49-F238E27FC236}">
                      <a16:creationId xmlns:a16="http://schemas.microsoft.com/office/drawing/2014/main" id="{E4CC4C08-9CAE-A551-3171-680B2DA058F5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0" name="วงรี 809">
                  <a:extLst>
                    <a:ext uri="{FF2B5EF4-FFF2-40B4-BE49-F238E27FC236}">
                      <a16:creationId xmlns:a16="http://schemas.microsoft.com/office/drawing/2014/main" id="{7B6D6060-48C2-A3A0-91A3-8183355168F8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7" name="กลุ่ม 726">
                <a:extLst>
                  <a:ext uri="{FF2B5EF4-FFF2-40B4-BE49-F238E27FC236}">
                    <a16:creationId xmlns:a16="http://schemas.microsoft.com/office/drawing/2014/main" id="{479C96FE-A51A-EEE2-9515-CD51238E537D}"/>
                  </a:ext>
                </a:extLst>
              </p:cNvPr>
              <p:cNvGrpSpPr/>
              <p:nvPr/>
            </p:nvGrpSpPr>
            <p:grpSpPr>
              <a:xfrm>
                <a:off x="2342858" y="480149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03" name="วงรี 802">
                  <a:extLst>
                    <a:ext uri="{FF2B5EF4-FFF2-40B4-BE49-F238E27FC236}">
                      <a16:creationId xmlns:a16="http://schemas.microsoft.com/office/drawing/2014/main" id="{DC5D0205-D212-C87D-AF5C-57F9E9A23D95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4" name="วงรี 803">
                  <a:extLst>
                    <a:ext uri="{FF2B5EF4-FFF2-40B4-BE49-F238E27FC236}">
                      <a16:creationId xmlns:a16="http://schemas.microsoft.com/office/drawing/2014/main" id="{1B8BD36A-F51D-0274-3981-A77479111112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5" name="วงรี 804">
                  <a:extLst>
                    <a:ext uri="{FF2B5EF4-FFF2-40B4-BE49-F238E27FC236}">
                      <a16:creationId xmlns:a16="http://schemas.microsoft.com/office/drawing/2014/main" id="{7B6C883D-352A-16A7-4E16-81EFE864D63C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6" name="วงรี 805">
                  <a:extLst>
                    <a:ext uri="{FF2B5EF4-FFF2-40B4-BE49-F238E27FC236}">
                      <a16:creationId xmlns:a16="http://schemas.microsoft.com/office/drawing/2014/main" id="{D77CDEA1-9F14-4AA3-55DF-32E997044E58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8" name="กลุ่ม 727">
                <a:extLst>
                  <a:ext uri="{FF2B5EF4-FFF2-40B4-BE49-F238E27FC236}">
                    <a16:creationId xmlns:a16="http://schemas.microsoft.com/office/drawing/2014/main" id="{F8199DB0-10AB-8722-2047-B482FB00059D}"/>
                  </a:ext>
                </a:extLst>
              </p:cNvPr>
              <p:cNvGrpSpPr/>
              <p:nvPr/>
            </p:nvGrpSpPr>
            <p:grpSpPr>
              <a:xfrm>
                <a:off x="2342858" y="505883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9" name="วงรี 798">
                  <a:extLst>
                    <a:ext uri="{FF2B5EF4-FFF2-40B4-BE49-F238E27FC236}">
                      <a16:creationId xmlns:a16="http://schemas.microsoft.com/office/drawing/2014/main" id="{6F9AD2C7-251E-EB3D-DB34-7002496C181E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0" name="วงรี 799">
                  <a:extLst>
                    <a:ext uri="{FF2B5EF4-FFF2-40B4-BE49-F238E27FC236}">
                      <a16:creationId xmlns:a16="http://schemas.microsoft.com/office/drawing/2014/main" id="{FAA6094F-3512-EE13-633A-0CBC40A6ED5B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1" name="วงรี 800">
                  <a:extLst>
                    <a:ext uri="{FF2B5EF4-FFF2-40B4-BE49-F238E27FC236}">
                      <a16:creationId xmlns:a16="http://schemas.microsoft.com/office/drawing/2014/main" id="{2BA9062B-E2C2-0512-77D6-312DF1903C2D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2" name="วงรี 801">
                  <a:extLst>
                    <a:ext uri="{FF2B5EF4-FFF2-40B4-BE49-F238E27FC236}">
                      <a16:creationId xmlns:a16="http://schemas.microsoft.com/office/drawing/2014/main" id="{715A1D0F-AE71-D46E-AB74-AA12F6C0A30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9" name="กลุ่ม 728">
                <a:extLst>
                  <a:ext uri="{FF2B5EF4-FFF2-40B4-BE49-F238E27FC236}">
                    <a16:creationId xmlns:a16="http://schemas.microsoft.com/office/drawing/2014/main" id="{F07F383C-17E6-BFB4-B7CD-6F73F9542CFD}"/>
                  </a:ext>
                </a:extLst>
              </p:cNvPr>
              <p:cNvGrpSpPr/>
              <p:nvPr/>
            </p:nvGrpSpPr>
            <p:grpSpPr>
              <a:xfrm>
                <a:off x="2342858" y="531617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5" name="วงรี 794">
                  <a:extLst>
                    <a:ext uri="{FF2B5EF4-FFF2-40B4-BE49-F238E27FC236}">
                      <a16:creationId xmlns:a16="http://schemas.microsoft.com/office/drawing/2014/main" id="{90803FDC-D109-BD0D-6864-64BB3C3902A2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6" name="วงรี 795">
                  <a:extLst>
                    <a:ext uri="{FF2B5EF4-FFF2-40B4-BE49-F238E27FC236}">
                      <a16:creationId xmlns:a16="http://schemas.microsoft.com/office/drawing/2014/main" id="{72E496A3-FBDE-99EA-3DEB-B8D7F978FC9F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7" name="วงรี 796">
                  <a:extLst>
                    <a:ext uri="{FF2B5EF4-FFF2-40B4-BE49-F238E27FC236}">
                      <a16:creationId xmlns:a16="http://schemas.microsoft.com/office/drawing/2014/main" id="{2A446409-2D87-CFB9-756B-E725EB2E3B12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8" name="วงรี 797">
                  <a:extLst>
                    <a:ext uri="{FF2B5EF4-FFF2-40B4-BE49-F238E27FC236}">
                      <a16:creationId xmlns:a16="http://schemas.microsoft.com/office/drawing/2014/main" id="{81EC2C54-5988-2B16-DF3A-65C1DB447A3C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0" name="กลุ่ม 729">
                <a:extLst>
                  <a:ext uri="{FF2B5EF4-FFF2-40B4-BE49-F238E27FC236}">
                    <a16:creationId xmlns:a16="http://schemas.microsoft.com/office/drawing/2014/main" id="{5E54AC42-7028-B046-44C2-C0190AE92A9F}"/>
                  </a:ext>
                </a:extLst>
              </p:cNvPr>
              <p:cNvGrpSpPr/>
              <p:nvPr/>
            </p:nvGrpSpPr>
            <p:grpSpPr>
              <a:xfrm>
                <a:off x="2342858" y="557351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1" name="วงรี 790">
                  <a:extLst>
                    <a:ext uri="{FF2B5EF4-FFF2-40B4-BE49-F238E27FC236}">
                      <a16:creationId xmlns:a16="http://schemas.microsoft.com/office/drawing/2014/main" id="{567F0094-43CA-B885-2E44-B270CADF19D6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2" name="วงรี 791">
                  <a:extLst>
                    <a:ext uri="{FF2B5EF4-FFF2-40B4-BE49-F238E27FC236}">
                      <a16:creationId xmlns:a16="http://schemas.microsoft.com/office/drawing/2014/main" id="{F5CC457C-86D2-5800-0093-3A1E90BA5B6A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3" name="วงรี 792">
                  <a:extLst>
                    <a:ext uri="{FF2B5EF4-FFF2-40B4-BE49-F238E27FC236}">
                      <a16:creationId xmlns:a16="http://schemas.microsoft.com/office/drawing/2014/main" id="{160A66DF-1FAD-A533-D78E-CBA83AC35B91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4" name="วงรี 793">
                  <a:extLst>
                    <a:ext uri="{FF2B5EF4-FFF2-40B4-BE49-F238E27FC236}">
                      <a16:creationId xmlns:a16="http://schemas.microsoft.com/office/drawing/2014/main" id="{62DCE3EC-7033-E2B1-6D60-0B98A011EF46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1" name="กลุ่ม 730">
                <a:extLst>
                  <a:ext uri="{FF2B5EF4-FFF2-40B4-BE49-F238E27FC236}">
                    <a16:creationId xmlns:a16="http://schemas.microsoft.com/office/drawing/2014/main" id="{D03BFF6F-949B-C68C-B0D9-DF8BFEBAEE92}"/>
                  </a:ext>
                </a:extLst>
              </p:cNvPr>
              <p:cNvGrpSpPr/>
              <p:nvPr/>
            </p:nvGrpSpPr>
            <p:grpSpPr>
              <a:xfrm>
                <a:off x="2342858" y="583085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87" name="วงรี 786">
                  <a:extLst>
                    <a:ext uri="{FF2B5EF4-FFF2-40B4-BE49-F238E27FC236}">
                      <a16:creationId xmlns:a16="http://schemas.microsoft.com/office/drawing/2014/main" id="{F1444D20-3F5B-B602-CAB1-C29747F8FB2A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8" name="วงรี 787">
                  <a:extLst>
                    <a:ext uri="{FF2B5EF4-FFF2-40B4-BE49-F238E27FC236}">
                      <a16:creationId xmlns:a16="http://schemas.microsoft.com/office/drawing/2014/main" id="{A7F97618-1E60-0C04-369B-3836AD8B69A4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9" name="วงรี 788">
                  <a:extLst>
                    <a:ext uri="{FF2B5EF4-FFF2-40B4-BE49-F238E27FC236}">
                      <a16:creationId xmlns:a16="http://schemas.microsoft.com/office/drawing/2014/main" id="{FA5E89A2-9A60-18E6-26F1-10DC8AFA0637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0" name="วงรี 789">
                  <a:extLst>
                    <a:ext uri="{FF2B5EF4-FFF2-40B4-BE49-F238E27FC236}">
                      <a16:creationId xmlns:a16="http://schemas.microsoft.com/office/drawing/2014/main" id="{4C009782-CBB5-DDC9-9EDD-6AB9FBFE4F42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2" name="กลุ่ม 731">
                <a:extLst>
                  <a:ext uri="{FF2B5EF4-FFF2-40B4-BE49-F238E27FC236}">
                    <a16:creationId xmlns:a16="http://schemas.microsoft.com/office/drawing/2014/main" id="{BE6A924A-46CE-C8ED-753F-6B5B7451FB54}"/>
                  </a:ext>
                </a:extLst>
              </p:cNvPr>
              <p:cNvGrpSpPr/>
              <p:nvPr/>
            </p:nvGrpSpPr>
            <p:grpSpPr>
              <a:xfrm>
                <a:off x="2342858" y="608819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83" name="วงรี 782">
                  <a:extLst>
                    <a:ext uri="{FF2B5EF4-FFF2-40B4-BE49-F238E27FC236}">
                      <a16:creationId xmlns:a16="http://schemas.microsoft.com/office/drawing/2014/main" id="{816045B5-750F-4B32-CA4F-8B2A74ACDDC6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4" name="วงรี 783">
                  <a:extLst>
                    <a:ext uri="{FF2B5EF4-FFF2-40B4-BE49-F238E27FC236}">
                      <a16:creationId xmlns:a16="http://schemas.microsoft.com/office/drawing/2014/main" id="{9795D38A-F52F-9743-6451-AB28822C3E82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5" name="วงรี 784">
                  <a:extLst>
                    <a:ext uri="{FF2B5EF4-FFF2-40B4-BE49-F238E27FC236}">
                      <a16:creationId xmlns:a16="http://schemas.microsoft.com/office/drawing/2014/main" id="{54B60C3A-1614-E766-B3D5-4781BF14777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6" name="วงรี 785">
                  <a:extLst>
                    <a:ext uri="{FF2B5EF4-FFF2-40B4-BE49-F238E27FC236}">
                      <a16:creationId xmlns:a16="http://schemas.microsoft.com/office/drawing/2014/main" id="{790A90AB-D107-B573-88FB-B0539DE897C1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3" name="กลุ่ม 732">
                <a:extLst>
                  <a:ext uri="{FF2B5EF4-FFF2-40B4-BE49-F238E27FC236}">
                    <a16:creationId xmlns:a16="http://schemas.microsoft.com/office/drawing/2014/main" id="{E26C4E29-791C-0E53-86F9-6712796EF1A6}"/>
                  </a:ext>
                </a:extLst>
              </p:cNvPr>
              <p:cNvGrpSpPr/>
              <p:nvPr/>
            </p:nvGrpSpPr>
            <p:grpSpPr>
              <a:xfrm>
                <a:off x="2342858" y="6345530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9" name="วงรี 778">
                  <a:extLst>
                    <a:ext uri="{FF2B5EF4-FFF2-40B4-BE49-F238E27FC236}">
                      <a16:creationId xmlns:a16="http://schemas.microsoft.com/office/drawing/2014/main" id="{43556997-4476-95B6-E70B-0234892CBE1A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0" name="วงรี 779">
                  <a:extLst>
                    <a:ext uri="{FF2B5EF4-FFF2-40B4-BE49-F238E27FC236}">
                      <a16:creationId xmlns:a16="http://schemas.microsoft.com/office/drawing/2014/main" id="{5F2B6977-ECD0-EBC8-CE27-9C48848911E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1" name="วงรี 780">
                  <a:extLst>
                    <a:ext uri="{FF2B5EF4-FFF2-40B4-BE49-F238E27FC236}">
                      <a16:creationId xmlns:a16="http://schemas.microsoft.com/office/drawing/2014/main" id="{A60ACE91-0449-8A18-0C1B-35E06E580B62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2" name="วงรี 781">
                  <a:extLst>
                    <a:ext uri="{FF2B5EF4-FFF2-40B4-BE49-F238E27FC236}">
                      <a16:creationId xmlns:a16="http://schemas.microsoft.com/office/drawing/2014/main" id="{84CCA0F1-91B7-351B-20E8-128DA15D4DDD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4" name="กลุ่ม 733">
                <a:extLst>
                  <a:ext uri="{FF2B5EF4-FFF2-40B4-BE49-F238E27FC236}">
                    <a16:creationId xmlns:a16="http://schemas.microsoft.com/office/drawing/2014/main" id="{8E0B227F-46CE-90D6-37B3-3550E5A32B26}"/>
                  </a:ext>
                </a:extLst>
              </p:cNvPr>
              <p:cNvGrpSpPr/>
              <p:nvPr/>
            </p:nvGrpSpPr>
            <p:grpSpPr>
              <a:xfrm>
                <a:off x="2342858" y="660286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5" name="วงรี 774">
                  <a:extLst>
                    <a:ext uri="{FF2B5EF4-FFF2-40B4-BE49-F238E27FC236}">
                      <a16:creationId xmlns:a16="http://schemas.microsoft.com/office/drawing/2014/main" id="{550C7ACF-AF0C-6BDC-8837-F77140933640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6" name="วงรี 775">
                  <a:extLst>
                    <a:ext uri="{FF2B5EF4-FFF2-40B4-BE49-F238E27FC236}">
                      <a16:creationId xmlns:a16="http://schemas.microsoft.com/office/drawing/2014/main" id="{A3F97DF4-E6AE-18D1-7E82-89F5474919C5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7" name="วงรี 776">
                  <a:extLst>
                    <a:ext uri="{FF2B5EF4-FFF2-40B4-BE49-F238E27FC236}">
                      <a16:creationId xmlns:a16="http://schemas.microsoft.com/office/drawing/2014/main" id="{5BA6F029-C4B3-1E3B-B29E-07C98709E6BA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8" name="วงรี 777">
                  <a:extLst>
                    <a:ext uri="{FF2B5EF4-FFF2-40B4-BE49-F238E27FC236}">
                      <a16:creationId xmlns:a16="http://schemas.microsoft.com/office/drawing/2014/main" id="{903D9F7B-913D-10E8-AA64-9A18168E5BCE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5" name="กลุ่ม 734">
                <a:extLst>
                  <a:ext uri="{FF2B5EF4-FFF2-40B4-BE49-F238E27FC236}">
                    <a16:creationId xmlns:a16="http://schemas.microsoft.com/office/drawing/2014/main" id="{F14D8D07-9072-A9FD-F8CD-B0FFA1F3E5BE}"/>
                  </a:ext>
                </a:extLst>
              </p:cNvPr>
              <p:cNvGrpSpPr/>
              <p:nvPr/>
            </p:nvGrpSpPr>
            <p:grpSpPr>
              <a:xfrm>
                <a:off x="2342858" y="686020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1" name="วงรี 770">
                  <a:extLst>
                    <a:ext uri="{FF2B5EF4-FFF2-40B4-BE49-F238E27FC236}">
                      <a16:creationId xmlns:a16="http://schemas.microsoft.com/office/drawing/2014/main" id="{B39A0E3B-B8C6-11ED-9891-0468F2D7EA75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2" name="วงรี 771">
                  <a:extLst>
                    <a:ext uri="{FF2B5EF4-FFF2-40B4-BE49-F238E27FC236}">
                      <a16:creationId xmlns:a16="http://schemas.microsoft.com/office/drawing/2014/main" id="{8E73666D-812E-4212-1463-D719CF8A84D4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3" name="วงรี 772">
                  <a:extLst>
                    <a:ext uri="{FF2B5EF4-FFF2-40B4-BE49-F238E27FC236}">
                      <a16:creationId xmlns:a16="http://schemas.microsoft.com/office/drawing/2014/main" id="{BC8668BF-ED90-ED09-B48A-7B3C495687D5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4" name="วงรี 773">
                  <a:extLst>
                    <a:ext uri="{FF2B5EF4-FFF2-40B4-BE49-F238E27FC236}">
                      <a16:creationId xmlns:a16="http://schemas.microsoft.com/office/drawing/2014/main" id="{99BB8FEC-C6B6-2E7C-26D7-C8959EF885EA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6" name="กลุ่ม 735">
                <a:extLst>
                  <a:ext uri="{FF2B5EF4-FFF2-40B4-BE49-F238E27FC236}">
                    <a16:creationId xmlns:a16="http://schemas.microsoft.com/office/drawing/2014/main" id="{3913361D-3022-38B3-CC3A-4C001C2AC985}"/>
                  </a:ext>
                </a:extLst>
              </p:cNvPr>
              <p:cNvGrpSpPr/>
              <p:nvPr/>
            </p:nvGrpSpPr>
            <p:grpSpPr>
              <a:xfrm>
                <a:off x="2342858" y="711754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67" name="วงรี 766">
                  <a:extLst>
                    <a:ext uri="{FF2B5EF4-FFF2-40B4-BE49-F238E27FC236}">
                      <a16:creationId xmlns:a16="http://schemas.microsoft.com/office/drawing/2014/main" id="{3881212B-7F1C-63B0-DA43-1AD279A5EF6D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8" name="วงรี 767">
                  <a:extLst>
                    <a:ext uri="{FF2B5EF4-FFF2-40B4-BE49-F238E27FC236}">
                      <a16:creationId xmlns:a16="http://schemas.microsoft.com/office/drawing/2014/main" id="{FAEE7A8C-A081-7F03-6529-B55FB39BE350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9" name="วงรี 768">
                  <a:extLst>
                    <a:ext uri="{FF2B5EF4-FFF2-40B4-BE49-F238E27FC236}">
                      <a16:creationId xmlns:a16="http://schemas.microsoft.com/office/drawing/2014/main" id="{5AA4A3D3-454B-C392-F6AE-B195AA7427A8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0" name="วงรี 769">
                  <a:extLst>
                    <a:ext uri="{FF2B5EF4-FFF2-40B4-BE49-F238E27FC236}">
                      <a16:creationId xmlns:a16="http://schemas.microsoft.com/office/drawing/2014/main" id="{2FF1E71C-5700-1A06-0E14-1EAD98625718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7" name="กลุ่ม 736">
                <a:extLst>
                  <a:ext uri="{FF2B5EF4-FFF2-40B4-BE49-F238E27FC236}">
                    <a16:creationId xmlns:a16="http://schemas.microsoft.com/office/drawing/2014/main" id="{F1462C5A-9FA1-DB0C-7D9E-6A67CC480E80}"/>
                  </a:ext>
                </a:extLst>
              </p:cNvPr>
              <p:cNvGrpSpPr/>
              <p:nvPr/>
            </p:nvGrpSpPr>
            <p:grpSpPr>
              <a:xfrm>
                <a:off x="2342858" y="737488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63" name="วงรี 762">
                  <a:extLst>
                    <a:ext uri="{FF2B5EF4-FFF2-40B4-BE49-F238E27FC236}">
                      <a16:creationId xmlns:a16="http://schemas.microsoft.com/office/drawing/2014/main" id="{236CB770-AC46-924E-6042-11CA91B598AE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4" name="วงรี 763">
                  <a:extLst>
                    <a:ext uri="{FF2B5EF4-FFF2-40B4-BE49-F238E27FC236}">
                      <a16:creationId xmlns:a16="http://schemas.microsoft.com/office/drawing/2014/main" id="{CEB1E3BE-7958-3E6F-E813-BCD9B152708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5" name="วงรี 764">
                  <a:extLst>
                    <a:ext uri="{FF2B5EF4-FFF2-40B4-BE49-F238E27FC236}">
                      <a16:creationId xmlns:a16="http://schemas.microsoft.com/office/drawing/2014/main" id="{931DF1F0-A05B-078F-B559-B0358D6A9BCD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6" name="วงรี 765">
                  <a:extLst>
                    <a:ext uri="{FF2B5EF4-FFF2-40B4-BE49-F238E27FC236}">
                      <a16:creationId xmlns:a16="http://schemas.microsoft.com/office/drawing/2014/main" id="{7EDC5C08-F647-F62F-C8B4-42FAD1BFE4B9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8" name="กลุ่ม 737">
                <a:extLst>
                  <a:ext uri="{FF2B5EF4-FFF2-40B4-BE49-F238E27FC236}">
                    <a16:creationId xmlns:a16="http://schemas.microsoft.com/office/drawing/2014/main" id="{8BB9AE52-1672-5D3C-88E3-ED175A320A32}"/>
                  </a:ext>
                </a:extLst>
              </p:cNvPr>
              <p:cNvGrpSpPr/>
              <p:nvPr/>
            </p:nvGrpSpPr>
            <p:grpSpPr>
              <a:xfrm>
                <a:off x="2342858" y="763222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9" name="วงรี 758">
                  <a:extLst>
                    <a:ext uri="{FF2B5EF4-FFF2-40B4-BE49-F238E27FC236}">
                      <a16:creationId xmlns:a16="http://schemas.microsoft.com/office/drawing/2014/main" id="{B5A421F5-40C4-F61B-7F5C-3ADB8963D418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0" name="วงรี 759">
                  <a:extLst>
                    <a:ext uri="{FF2B5EF4-FFF2-40B4-BE49-F238E27FC236}">
                      <a16:creationId xmlns:a16="http://schemas.microsoft.com/office/drawing/2014/main" id="{E5ECD046-4F7A-CC67-9E15-E4287AF947DA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1" name="วงรี 760">
                  <a:extLst>
                    <a:ext uri="{FF2B5EF4-FFF2-40B4-BE49-F238E27FC236}">
                      <a16:creationId xmlns:a16="http://schemas.microsoft.com/office/drawing/2014/main" id="{7CB333E2-6949-2D52-0037-44E116A5F460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2" name="วงรี 761">
                  <a:extLst>
                    <a:ext uri="{FF2B5EF4-FFF2-40B4-BE49-F238E27FC236}">
                      <a16:creationId xmlns:a16="http://schemas.microsoft.com/office/drawing/2014/main" id="{B10ABFD8-5FC1-C472-D2A0-6F1256DD45F4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9" name="กลุ่ม 738">
                <a:extLst>
                  <a:ext uri="{FF2B5EF4-FFF2-40B4-BE49-F238E27FC236}">
                    <a16:creationId xmlns:a16="http://schemas.microsoft.com/office/drawing/2014/main" id="{B96CA697-E630-037F-753F-DB5E2695EA19}"/>
                  </a:ext>
                </a:extLst>
              </p:cNvPr>
              <p:cNvGrpSpPr/>
              <p:nvPr/>
            </p:nvGrpSpPr>
            <p:grpSpPr>
              <a:xfrm>
                <a:off x="2342858" y="788956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5" name="วงรี 754">
                  <a:extLst>
                    <a:ext uri="{FF2B5EF4-FFF2-40B4-BE49-F238E27FC236}">
                      <a16:creationId xmlns:a16="http://schemas.microsoft.com/office/drawing/2014/main" id="{A44E6E24-D2FA-D6D7-F587-7C86F74DD989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6" name="วงรี 755">
                  <a:extLst>
                    <a:ext uri="{FF2B5EF4-FFF2-40B4-BE49-F238E27FC236}">
                      <a16:creationId xmlns:a16="http://schemas.microsoft.com/office/drawing/2014/main" id="{8701135F-C7EA-FE47-ACE6-BCE0A620D5E8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7" name="วงรี 756">
                  <a:extLst>
                    <a:ext uri="{FF2B5EF4-FFF2-40B4-BE49-F238E27FC236}">
                      <a16:creationId xmlns:a16="http://schemas.microsoft.com/office/drawing/2014/main" id="{04178DE1-481E-F9F4-EFA4-D71C2DFAC32A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8" name="วงรี 757">
                  <a:extLst>
                    <a:ext uri="{FF2B5EF4-FFF2-40B4-BE49-F238E27FC236}">
                      <a16:creationId xmlns:a16="http://schemas.microsoft.com/office/drawing/2014/main" id="{ABD6319E-A94F-76D3-AE82-904D75152F18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0" name="กลุ่ม 739">
                <a:extLst>
                  <a:ext uri="{FF2B5EF4-FFF2-40B4-BE49-F238E27FC236}">
                    <a16:creationId xmlns:a16="http://schemas.microsoft.com/office/drawing/2014/main" id="{2B79EB4F-F795-05A0-9C0A-4077065F4706}"/>
                  </a:ext>
                </a:extLst>
              </p:cNvPr>
              <p:cNvGrpSpPr/>
              <p:nvPr/>
            </p:nvGrpSpPr>
            <p:grpSpPr>
              <a:xfrm>
                <a:off x="2342858" y="814690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1" name="วงรี 750">
                  <a:extLst>
                    <a:ext uri="{FF2B5EF4-FFF2-40B4-BE49-F238E27FC236}">
                      <a16:creationId xmlns:a16="http://schemas.microsoft.com/office/drawing/2014/main" id="{A0C802DD-BCA7-677F-BEE3-1AEC3E15E9CE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2" name="วงรี 751">
                  <a:extLst>
                    <a:ext uri="{FF2B5EF4-FFF2-40B4-BE49-F238E27FC236}">
                      <a16:creationId xmlns:a16="http://schemas.microsoft.com/office/drawing/2014/main" id="{E07F1CE6-B631-BF95-EC3D-92DB163384BC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3" name="วงรี 752">
                  <a:extLst>
                    <a:ext uri="{FF2B5EF4-FFF2-40B4-BE49-F238E27FC236}">
                      <a16:creationId xmlns:a16="http://schemas.microsoft.com/office/drawing/2014/main" id="{7E15FACB-F86E-2866-395C-BC9E8B1E1318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4" name="วงรี 753">
                  <a:extLst>
                    <a:ext uri="{FF2B5EF4-FFF2-40B4-BE49-F238E27FC236}">
                      <a16:creationId xmlns:a16="http://schemas.microsoft.com/office/drawing/2014/main" id="{69560451-9C5D-4752-F3EA-B6E97C5523D0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1" name="กลุ่ม 740">
                <a:extLst>
                  <a:ext uri="{FF2B5EF4-FFF2-40B4-BE49-F238E27FC236}">
                    <a16:creationId xmlns:a16="http://schemas.microsoft.com/office/drawing/2014/main" id="{1E7A4969-5B76-4B12-31FC-8979642D4454}"/>
                  </a:ext>
                </a:extLst>
              </p:cNvPr>
              <p:cNvGrpSpPr/>
              <p:nvPr/>
            </p:nvGrpSpPr>
            <p:grpSpPr>
              <a:xfrm>
                <a:off x="2342858" y="840424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47" name="วงรี 746">
                  <a:extLst>
                    <a:ext uri="{FF2B5EF4-FFF2-40B4-BE49-F238E27FC236}">
                      <a16:creationId xmlns:a16="http://schemas.microsoft.com/office/drawing/2014/main" id="{60A785DC-CDBA-1021-83EA-698EB1227B1D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8" name="วงรี 747">
                  <a:extLst>
                    <a:ext uri="{FF2B5EF4-FFF2-40B4-BE49-F238E27FC236}">
                      <a16:creationId xmlns:a16="http://schemas.microsoft.com/office/drawing/2014/main" id="{C6B82729-BC6D-52A5-8819-995FDB7AAFD7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9" name="วงรี 748">
                  <a:extLst>
                    <a:ext uri="{FF2B5EF4-FFF2-40B4-BE49-F238E27FC236}">
                      <a16:creationId xmlns:a16="http://schemas.microsoft.com/office/drawing/2014/main" id="{6893676C-EEEF-B3C9-DD5F-C2B074F09D87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0" name="วงรี 749">
                  <a:extLst>
                    <a:ext uri="{FF2B5EF4-FFF2-40B4-BE49-F238E27FC236}">
                      <a16:creationId xmlns:a16="http://schemas.microsoft.com/office/drawing/2014/main" id="{60E6E88E-0167-49C2-4B79-7CE4B6B2E50B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2" name="กลุ่ม 741">
                <a:extLst>
                  <a:ext uri="{FF2B5EF4-FFF2-40B4-BE49-F238E27FC236}">
                    <a16:creationId xmlns:a16="http://schemas.microsoft.com/office/drawing/2014/main" id="{B5EB19E3-512C-588E-4C7B-3828D4CB8AED}"/>
                  </a:ext>
                </a:extLst>
              </p:cNvPr>
              <p:cNvGrpSpPr/>
              <p:nvPr/>
            </p:nvGrpSpPr>
            <p:grpSpPr>
              <a:xfrm>
                <a:off x="2342858" y="866158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43" name="วงรี 742">
                  <a:extLst>
                    <a:ext uri="{FF2B5EF4-FFF2-40B4-BE49-F238E27FC236}">
                      <a16:creationId xmlns:a16="http://schemas.microsoft.com/office/drawing/2014/main" id="{C013387E-E375-38D1-1035-719F6C7F28DC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4" name="วงรี 743">
                  <a:extLst>
                    <a:ext uri="{FF2B5EF4-FFF2-40B4-BE49-F238E27FC236}">
                      <a16:creationId xmlns:a16="http://schemas.microsoft.com/office/drawing/2014/main" id="{11DF2EDF-2FDD-3276-76D6-D8E9FE1E7BD0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5" name="วงรี 744">
                  <a:extLst>
                    <a:ext uri="{FF2B5EF4-FFF2-40B4-BE49-F238E27FC236}">
                      <a16:creationId xmlns:a16="http://schemas.microsoft.com/office/drawing/2014/main" id="{6AE4996D-60A4-7A9A-3FDF-8266D1B3C0DE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6" name="วงรี 745">
                  <a:extLst>
                    <a:ext uri="{FF2B5EF4-FFF2-40B4-BE49-F238E27FC236}">
                      <a16:creationId xmlns:a16="http://schemas.microsoft.com/office/drawing/2014/main" id="{F18427DF-0D0A-A9DC-5872-E8AA4DF3E53E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4D6F0CE3-C804-B96F-C727-0C1C60F98E2B}"/>
              </a:ext>
            </a:extLst>
          </p:cNvPr>
          <p:cNvGrpSpPr/>
          <p:nvPr/>
        </p:nvGrpSpPr>
        <p:grpSpPr>
          <a:xfrm>
            <a:off x="2165315" y="1932433"/>
            <a:ext cx="508000" cy="5953968"/>
            <a:chOff x="2189591" y="1932433"/>
            <a:chExt cx="508000" cy="5953968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171C09DD-B03E-417E-AEB4-A0215C5EC895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0DD048E1-83F6-7DFA-88AF-37BD8D1CE6D0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E27DC252-4822-738E-2566-7CB067FD48F2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8FC95D24-58C0-661D-8B59-5CF7C778D1BA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4CC6B16A-6C48-4FDD-5D2B-3CA6D6194E61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927E3E7D-FE3C-74CB-9F61-9E65678AACE4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3725D95B-B7F9-D943-76F8-DA4C94664B58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F13BFB9A-4C9E-BE84-DE37-412E81EED941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A88CA97A-725C-A9F3-FC58-D332DD6C5EAC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CEBDA538-62D8-8253-ED5C-E64D5CC8E614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5BA70AC1-3721-6210-95FD-6B1D7E38DF2C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08FD68E9-5D8E-91BE-12CF-295658081534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C1743A48-A622-FD39-DEAD-059F1FBE3FB9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6620FBCC-DBFA-70E5-B2EC-0DE154673F43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7CA72F51-27C7-99FB-CE58-A5B11515309A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B9094D60-BE3A-FEBE-4930-3E59C081A684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52C5B0EC-6989-831C-1304-A512CDB80C61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3D42487B-8B7A-A013-CBE1-889D13A4F9F1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15B841BB-5014-24C8-978F-A76D6AD4C89A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62F8456E-741E-D3E0-699B-6E1E7BCE0FC3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28C6DE2F-B11E-01F7-30D9-BB3247BF81E5}"/>
              </a:ext>
            </a:extLst>
          </p:cNvPr>
          <p:cNvGrpSpPr/>
          <p:nvPr/>
        </p:nvGrpSpPr>
        <p:grpSpPr>
          <a:xfrm>
            <a:off x="79406" y="1956709"/>
            <a:ext cx="508000" cy="5953968"/>
            <a:chOff x="2189591" y="1932433"/>
            <a:chExt cx="508000" cy="5953968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71C88228-B084-9E37-446E-6752F4697CB0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F3A7806B-5B04-AA19-188F-1B6D4417201A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C3973843-0E89-17E7-3A3B-4A272A0C767C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27583BD8-724F-E0CF-8AF9-1FC3672247B9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BC96098F-0452-5D3C-7429-44DF560678F9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E3D439EB-51A9-981F-AD31-4C52A19D4751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39D9DB9E-7AEA-690A-E20E-44021B2E9F63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2C2BE833-9981-FC7A-343D-E86AADAE9CE3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A27AE891-53D3-2572-6DA0-C18CEA3E6779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AA59DBBD-CC1E-8ED2-71AD-23B3FB918F0B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F4BAB250-F9FC-8517-E0F4-80595B41A61B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50E32A36-1F95-23D9-FBDA-6E20274DB2AF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68BD2B76-D329-1F36-A932-21579BB7D610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296C5A15-C714-E722-EE74-851C80494A5D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77988954-E85C-C677-E6F7-59219FC4FAC9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11ACA903-D332-65CB-8502-B83B930CFD3A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BFE7C119-B547-488F-B966-0EF95D9DEF00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51FC51B6-7D0A-D7F4-DD12-03BECA34AD41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85E59641-957A-9E90-9220-1D11B2FAB0E4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757D3657-6622-82FA-DBD6-6D11D0EA4221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C2296BD9-29DB-ABD7-5AFD-7722841DCF09}"/>
              </a:ext>
            </a:extLst>
          </p:cNvPr>
          <p:cNvGrpSpPr/>
          <p:nvPr/>
        </p:nvGrpSpPr>
        <p:grpSpPr>
          <a:xfrm>
            <a:off x="742782" y="1322121"/>
            <a:ext cx="1373990" cy="664838"/>
            <a:chOff x="742782" y="1322121"/>
            <a:chExt cx="1373990" cy="664838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47F71178-6D48-2886-12D6-811C602EFDB9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5CF4D6F6-9D64-B60F-CC13-26562AF82FCF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671CE55F-784E-AF67-5A84-A26D1CBACF90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653AF879-4F83-5738-4AE9-B1F4745934E7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765EFB1A-ECB3-B597-3564-C7EF903C562F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13E37604-2898-DC22-1021-692357AF7B41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9D21C4CC-106B-CF01-55AA-B4267C439779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D262F777-F93F-960D-AB62-2212E2531294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3ED8D9AA-680F-DBA6-0167-7E3B79F15FFA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58A06716-8C02-6840-088F-BF3F7A015829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366" name="กลุ่ม 365">
            <a:extLst>
              <a:ext uri="{FF2B5EF4-FFF2-40B4-BE49-F238E27FC236}">
                <a16:creationId xmlns:a16="http://schemas.microsoft.com/office/drawing/2014/main" id="{DBAAAB1C-60C3-22C7-9922-B3A50D43985A}"/>
              </a:ext>
            </a:extLst>
          </p:cNvPr>
          <p:cNvGrpSpPr/>
          <p:nvPr/>
        </p:nvGrpSpPr>
        <p:grpSpPr>
          <a:xfrm>
            <a:off x="2815218" y="1322121"/>
            <a:ext cx="1373990" cy="664838"/>
            <a:chOff x="742782" y="1322121"/>
            <a:chExt cx="1373990" cy="664838"/>
          </a:xfrm>
        </p:grpSpPr>
        <p:grpSp>
          <p:nvGrpSpPr>
            <p:cNvPr id="367" name="กลุ่ม 366">
              <a:extLst>
                <a:ext uri="{FF2B5EF4-FFF2-40B4-BE49-F238E27FC236}">
                  <a16:creationId xmlns:a16="http://schemas.microsoft.com/office/drawing/2014/main" id="{1B748C5C-AFE1-E8F9-81DD-75089C4D366D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73" name="กล่องข้อความ 372">
                <a:extLst>
                  <a:ext uri="{FF2B5EF4-FFF2-40B4-BE49-F238E27FC236}">
                    <a16:creationId xmlns:a16="http://schemas.microsoft.com/office/drawing/2014/main" id="{1B962FF4-76F0-BA5A-A42C-144BF010C8D0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74" name="กล่องข้อความ 373">
                <a:extLst>
                  <a:ext uri="{FF2B5EF4-FFF2-40B4-BE49-F238E27FC236}">
                    <a16:creationId xmlns:a16="http://schemas.microsoft.com/office/drawing/2014/main" id="{5D83435F-60DD-80EA-5D7C-9CBBB3836D47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75" name="กล่องข้อความ 374">
                <a:extLst>
                  <a:ext uri="{FF2B5EF4-FFF2-40B4-BE49-F238E27FC236}">
                    <a16:creationId xmlns:a16="http://schemas.microsoft.com/office/drawing/2014/main" id="{90205281-703C-D370-B64E-B5BFB1FFE3E4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76" name="กล่องข้อความ 375">
                <a:extLst>
                  <a:ext uri="{FF2B5EF4-FFF2-40B4-BE49-F238E27FC236}">
                    <a16:creationId xmlns:a16="http://schemas.microsoft.com/office/drawing/2014/main" id="{2010A1B5-F27A-F09D-3C7C-D41AFA02B689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68" name="กลุ่ม 367">
              <a:extLst>
                <a:ext uri="{FF2B5EF4-FFF2-40B4-BE49-F238E27FC236}">
                  <a16:creationId xmlns:a16="http://schemas.microsoft.com/office/drawing/2014/main" id="{F747CD2A-093C-4DC6-E1F6-7E65DDDBF498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69" name="กล่องข้อความ 368">
                <a:extLst>
                  <a:ext uri="{FF2B5EF4-FFF2-40B4-BE49-F238E27FC236}">
                    <a16:creationId xmlns:a16="http://schemas.microsoft.com/office/drawing/2014/main" id="{AF04804C-A8DA-A633-ABC3-62DA6718AF1A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0" name="กล่องข้อความ 369">
                <a:extLst>
                  <a:ext uri="{FF2B5EF4-FFF2-40B4-BE49-F238E27FC236}">
                    <a16:creationId xmlns:a16="http://schemas.microsoft.com/office/drawing/2014/main" id="{D6736821-BE32-A786-C836-34956767CC8A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1" name="กล่องข้อความ 370">
                <a:extLst>
                  <a:ext uri="{FF2B5EF4-FFF2-40B4-BE49-F238E27FC236}">
                    <a16:creationId xmlns:a16="http://schemas.microsoft.com/office/drawing/2014/main" id="{BCF2E381-CBD2-5E6A-FB58-843D795B431B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2" name="กล่องข้อความ 371">
                <a:extLst>
                  <a:ext uri="{FF2B5EF4-FFF2-40B4-BE49-F238E27FC236}">
                    <a16:creationId xmlns:a16="http://schemas.microsoft.com/office/drawing/2014/main" id="{3DFE5DEC-12EB-74B2-A978-CC459ED1FEC7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6" name="กลุ่ม 15">
            <a:extLst>
              <a:ext uri="{FF2B5EF4-FFF2-40B4-BE49-F238E27FC236}">
                <a16:creationId xmlns:a16="http://schemas.microsoft.com/office/drawing/2014/main" id="{6239B60B-2678-5109-87F1-9D8D435095DC}"/>
              </a:ext>
            </a:extLst>
          </p:cNvPr>
          <p:cNvGrpSpPr/>
          <p:nvPr/>
        </p:nvGrpSpPr>
        <p:grpSpPr>
          <a:xfrm>
            <a:off x="4399769" y="1356936"/>
            <a:ext cx="375182" cy="3035361"/>
            <a:chOff x="4314274" y="1305638"/>
            <a:chExt cx="508000" cy="3035361"/>
          </a:xfrm>
        </p:grpSpPr>
        <p:sp>
          <p:nvSpPr>
            <p:cNvPr id="386" name="กล่องข้อความ 385">
              <a:extLst>
                <a:ext uri="{FF2B5EF4-FFF2-40B4-BE49-F238E27FC236}">
                  <a16:creationId xmlns:a16="http://schemas.microsoft.com/office/drawing/2014/main" id="{3025265C-FD66-DC83-7C61-D82E518198B2}"/>
                </a:ext>
              </a:extLst>
            </p:cNvPr>
            <p:cNvSpPr txBox="1"/>
            <p:nvPr/>
          </p:nvSpPr>
          <p:spPr>
            <a:xfrm>
              <a:off x="4314274" y="130563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8" name="กล่องข้อความ 387">
              <a:extLst>
                <a:ext uri="{FF2B5EF4-FFF2-40B4-BE49-F238E27FC236}">
                  <a16:creationId xmlns:a16="http://schemas.microsoft.com/office/drawing/2014/main" id="{A6F5D432-16DF-E10F-2B36-D4550B1CC624}"/>
                </a:ext>
              </a:extLst>
            </p:cNvPr>
            <p:cNvSpPr txBox="1"/>
            <p:nvPr/>
          </p:nvSpPr>
          <p:spPr>
            <a:xfrm>
              <a:off x="4314274" y="160092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9" name="กล่องข้อความ 388">
              <a:extLst>
                <a:ext uri="{FF2B5EF4-FFF2-40B4-BE49-F238E27FC236}">
                  <a16:creationId xmlns:a16="http://schemas.microsoft.com/office/drawing/2014/main" id="{F9D7B7C7-FD70-AB74-731B-4CECBDC64988}"/>
                </a:ext>
              </a:extLst>
            </p:cNvPr>
            <p:cNvSpPr txBox="1"/>
            <p:nvPr/>
          </p:nvSpPr>
          <p:spPr>
            <a:xfrm>
              <a:off x="4314274" y="189236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0" name="กล่องข้อความ 389">
              <a:extLst>
                <a:ext uri="{FF2B5EF4-FFF2-40B4-BE49-F238E27FC236}">
                  <a16:creationId xmlns:a16="http://schemas.microsoft.com/office/drawing/2014/main" id="{4C2C12B3-A99C-25D4-F4B6-21BD7832892D}"/>
                </a:ext>
              </a:extLst>
            </p:cNvPr>
            <p:cNvSpPr txBox="1"/>
            <p:nvPr/>
          </p:nvSpPr>
          <p:spPr>
            <a:xfrm>
              <a:off x="4314274" y="2187652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1" name="กล่องข้อความ 390">
              <a:extLst>
                <a:ext uri="{FF2B5EF4-FFF2-40B4-BE49-F238E27FC236}">
                  <a16:creationId xmlns:a16="http://schemas.microsoft.com/office/drawing/2014/main" id="{2EB0E42D-8951-8680-0440-515CC16C089E}"/>
                </a:ext>
              </a:extLst>
            </p:cNvPr>
            <p:cNvSpPr txBox="1"/>
            <p:nvPr/>
          </p:nvSpPr>
          <p:spPr>
            <a:xfrm>
              <a:off x="4314274" y="2484135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2" name="กล่องข้อความ 391">
              <a:extLst>
                <a:ext uri="{FF2B5EF4-FFF2-40B4-BE49-F238E27FC236}">
                  <a16:creationId xmlns:a16="http://schemas.microsoft.com/office/drawing/2014/main" id="{B873DF84-CBE7-97A3-D508-BA7070A8B6E4}"/>
                </a:ext>
              </a:extLst>
            </p:cNvPr>
            <p:cNvSpPr txBox="1"/>
            <p:nvPr/>
          </p:nvSpPr>
          <p:spPr>
            <a:xfrm>
              <a:off x="4314274" y="27748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3" name="กล่องข้อความ 392">
              <a:extLst>
                <a:ext uri="{FF2B5EF4-FFF2-40B4-BE49-F238E27FC236}">
                  <a16:creationId xmlns:a16="http://schemas.microsoft.com/office/drawing/2014/main" id="{1C771AA4-7A2E-5E10-2192-FDF0688BBE68}"/>
                </a:ext>
              </a:extLst>
            </p:cNvPr>
            <p:cNvSpPr txBox="1"/>
            <p:nvPr/>
          </p:nvSpPr>
          <p:spPr>
            <a:xfrm>
              <a:off x="4314274" y="307132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5" name="กล่องข้อความ 394">
              <a:extLst>
                <a:ext uri="{FF2B5EF4-FFF2-40B4-BE49-F238E27FC236}">
                  <a16:creationId xmlns:a16="http://schemas.microsoft.com/office/drawing/2014/main" id="{29C01BCC-8C2F-6D64-CED6-C47269A0F692}"/>
                </a:ext>
              </a:extLst>
            </p:cNvPr>
            <p:cNvSpPr txBox="1"/>
            <p:nvPr/>
          </p:nvSpPr>
          <p:spPr>
            <a:xfrm>
              <a:off x="4314274" y="335517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6" name="กล่องข้อความ 395">
              <a:extLst>
                <a:ext uri="{FF2B5EF4-FFF2-40B4-BE49-F238E27FC236}">
                  <a16:creationId xmlns:a16="http://schemas.microsoft.com/office/drawing/2014/main" id="{9D3DDE7D-4C62-AC70-93F5-360324355D16}"/>
                </a:ext>
              </a:extLst>
            </p:cNvPr>
            <p:cNvSpPr txBox="1"/>
            <p:nvPr/>
          </p:nvSpPr>
          <p:spPr>
            <a:xfrm>
              <a:off x="4314274" y="3657046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7" name="กล่องข้อความ 396">
              <a:extLst>
                <a:ext uri="{FF2B5EF4-FFF2-40B4-BE49-F238E27FC236}">
                  <a16:creationId xmlns:a16="http://schemas.microsoft.com/office/drawing/2014/main" id="{A0F5BD34-80D5-D752-DAC2-23B824549569}"/>
                </a:ext>
              </a:extLst>
            </p:cNvPr>
            <p:cNvSpPr txBox="1"/>
            <p:nvPr/>
          </p:nvSpPr>
          <p:spPr>
            <a:xfrm>
              <a:off x="4314274" y="394088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398" name="กล่องข้อความ 397">
            <a:extLst>
              <a:ext uri="{FF2B5EF4-FFF2-40B4-BE49-F238E27FC236}">
                <a16:creationId xmlns:a16="http://schemas.microsoft.com/office/drawing/2014/main" id="{7A2DCB31-2AA3-1E68-F959-81388E04B89E}"/>
              </a:ext>
            </a:extLst>
          </p:cNvPr>
          <p:cNvSpPr txBox="1"/>
          <p:nvPr/>
        </p:nvSpPr>
        <p:spPr>
          <a:xfrm>
            <a:off x="328108" y="8123688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นามสกุล..............................................................</a:t>
            </a:r>
          </a:p>
        </p:txBody>
      </p:sp>
      <p:sp>
        <p:nvSpPr>
          <p:cNvPr id="399" name="กล่องข้อความ 398">
            <a:extLst>
              <a:ext uri="{FF2B5EF4-FFF2-40B4-BE49-F238E27FC236}">
                <a16:creationId xmlns:a16="http://schemas.microsoft.com/office/drawing/2014/main" id="{94B8013F-C1A2-F983-767C-1D0E08F2C50A}"/>
              </a:ext>
            </a:extLst>
          </p:cNvPr>
          <p:cNvSpPr txBox="1"/>
          <p:nvPr/>
        </p:nvSpPr>
        <p:spPr>
          <a:xfrm>
            <a:off x="341097" y="8875793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รายวิชา.....................................................................</a:t>
            </a:r>
          </a:p>
        </p:txBody>
      </p:sp>
      <p:sp>
        <p:nvSpPr>
          <p:cNvPr id="401" name="กล่องข้อความ 400">
            <a:extLst>
              <a:ext uri="{FF2B5EF4-FFF2-40B4-BE49-F238E27FC236}">
                <a16:creationId xmlns:a16="http://schemas.microsoft.com/office/drawing/2014/main" id="{D22358EC-A85A-1F03-A73F-C99A8058E439}"/>
              </a:ext>
            </a:extLst>
          </p:cNvPr>
          <p:cNvSpPr txBox="1"/>
          <p:nvPr/>
        </p:nvSpPr>
        <p:spPr>
          <a:xfrm>
            <a:off x="4431175" y="7410842"/>
            <a:ext cx="220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</a:t>
            </a:r>
          </a:p>
        </p:txBody>
      </p:sp>
      <p:sp>
        <p:nvSpPr>
          <p:cNvPr id="402" name="กล่องข้อความ 401">
            <a:extLst>
              <a:ext uri="{FF2B5EF4-FFF2-40B4-BE49-F238E27FC236}">
                <a16:creationId xmlns:a16="http://schemas.microsoft.com/office/drawing/2014/main" id="{C6260C18-0221-5ED3-B486-817A314A0F40}"/>
              </a:ext>
            </a:extLst>
          </p:cNvPr>
          <p:cNvSpPr txBox="1"/>
          <p:nvPr/>
        </p:nvSpPr>
        <p:spPr>
          <a:xfrm>
            <a:off x="4431175" y="7748910"/>
            <a:ext cx="2203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กรรมการควบคุมการสอบ</a:t>
            </a:r>
          </a:p>
        </p:txBody>
      </p:sp>
      <p:pic>
        <p:nvPicPr>
          <p:cNvPr id="362" name="Picture 361">
            <a:extLst>
              <a:ext uri="{FF2B5EF4-FFF2-40B4-BE49-F238E27FC236}">
                <a16:creationId xmlns:a16="http://schemas.microsoft.com/office/drawing/2014/main" id="{4FDEAA5F-9480-D9B7-BC60-FEA20C166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106" y="4487380"/>
            <a:ext cx="1420963" cy="56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กล่องข้อความ 382">
            <a:extLst>
              <a:ext uri="{FF2B5EF4-FFF2-40B4-BE49-F238E27FC236}">
                <a16:creationId xmlns:a16="http://schemas.microsoft.com/office/drawing/2014/main" id="{74F603D0-E553-55D6-4212-39439B17555C}"/>
              </a:ext>
            </a:extLst>
          </p:cNvPr>
          <p:cNvSpPr txBox="1"/>
          <p:nvPr/>
        </p:nvSpPr>
        <p:spPr>
          <a:xfrm>
            <a:off x="5000079" y="307171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sp>
        <p:nvSpPr>
          <p:cNvPr id="1025" name="วงรี 1024">
            <a:extLst>
              <a:ext uri="{FF2B5EF4-FFF2-40B4-BE49-F238E27FC236}">
                <a16:creationId xmlns:a16="http://schemas.microsoft.com/office/drawing/2014/main" id="{04AB17E2-44F1-2951-48E1-B0E1BF04B176}"/>
              </a:ext>
            </a:extLst>
          </p:cNvPr>
          <p:cNvSpPr/>
          <p:nvPr/>
        </p:nvSpPr>
        <p:spPr>
          <a:xfrm>
            <a:off x="4984595" y="142365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6" name="วงรี 1025">
            <a:extLst>
              <a:ext uri="{FF2B5EF4-FFF2-40B4-BE49-F238E27FC236}">
                <a16:creationId xmlns:a16="http://schemas.microsoft.com/office/drawing/2014/main" id="{4F51300A-81A4-5513-7F6D-74ECF9491F38}"/>
              </a:ext>
            </a:extLst>
          </p:cNvPr>
          <p:cNvSpPr/>
          <p:nvPr/>
        </p:nvSpPr>
        <p:spPr>
          <a:xfrm>
            <a:off x="5821007" y="143048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7" name="วงรี 1026">
            <a:extLst>
              <a:ext uri="{FF2B5EF4-FFF2-40B4-BE49-F238E27FC236}">
                <a16:creationId xmlns:a16="http://schemas.microsoft.com/office/drawing/2014/main" id="{C6237466-15F9-28D3-D952-B0DE52469560}"/>
              </a:ext>
            </a:extLst>
          </p:cNvPr>
          <p:cNvSpPr/>
          <p:nvPr/>
        </p:nvSpPr>
        <p:spPr>
          <a:xfrm>
            <a:off x="5263026" y="142681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8" name="วงรี 1027">
            <a:extLst>
              <a:ext uri="{FF2B5EF4-FFF2-40B4-BE49-F238E27FC236}">
                <a16:creationId xmlns:a16="http://schemas.microsoft.com/office/drawing/2014/main" id="{D51E99A5-A46B-E58F-993A-958671983855}"/>
              </a:ext>
            </a:extLst>
          </p:cNvPr>
          <p:cNvSpPr/>
          <p:nvPr/>
        </p:nvSpPr>
        <p:spPr>
          <a:xfrm>
            <a:off x="5542576" y="143100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7" name="วงรี 1016">
            <a:extLst>
              <a:ext uri="{FF2B5EF4-FFF2-40B4-BE49-F238E27FC236}">
                <a16:creationId xmlns:a16="http://schemas.microsoft.com/office/drawing/2014/main" id="{75CAE910-C108-1326-79BD-9FEC2260D638}"/>
              </a:ext>
            </a:extLst>
          </p:cNvPr>
          <p:cNvSpPr/>
          <p:nvPr/>
        </p:nvSpPr>
        <p:spPr>
          <a:xfrm>
            <a:off x="4984595" y="171602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8" name="วงรี 1017">
            <a:extLst>
              <a:ext uri="{FF2B5EF4-FFF2-40B4-BE49-F238E27FC236}">
                <a16:creationId xmlns:a16="http://schemas.microsoft.com/office/drawing/2014/main" id="{1EEEE69E-DDB8-823A-3A45-066F0C990728}"/>
              </a:ext>
            </a:extLst>
          </p:cNvPr>
          <p:cNvSpPr/>
          <p:nvPr/>
        </p:nvSpPr>
        <p:spPr>
          <a:xfrm>
            <a:off x="5821007" y="171763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9" name="วงรี 1018">
            <a:extLst>
              <a:ext uri="{FF2B5EF4-FFF2-40B4-BE49-F238E27FC236}">
                <a16:creationId xmlns:a16="http://schemas.microsoft.com/office/drawing/2014/main" id="{7EE2E77B-654B-2A82-CABC-6F0CAB3BAE3A}"/>
              </a:ext>
            </a:extLst>
          </p:cNvPr>
          <p:cNvSpPr/>
          <p:nvPr/>
        </p:nvSpPr>
        <p:spPr>
          <a:xfrm>
            <a:off x="5263026" y="171918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0" name="วงรี 1019">
            <a:extLst>
              <a:ext uri="{FF2B5EF4-FFF2-40B4-BE49-F238E27FC236}">
                <a16:creationId xmlns:a16="http://schemas.microsoft.com/office/drawing/2014/main" id="{9549E097-CC47-7528-0AD3-B88D906B5C0B}"/>
              </a:ext>
            </a:extLst>
          </p:cNvPr>
          <p:cNvSpPr/>
          <p:nvPr/>
        </p:nvSpPr>
        <p:spPr>
          <a:xfrm>
            <a:off x="5542576" y="171815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3" name="วงรี 1012">
            <a:extLst>
              <a:ext uri="{FF2B5EF4-FFF2-40B4-BE49-F238E27FC236}">
                <a16:creationId xmlns:a16="http://schemas.microsoft.com/office/drawing/2014/main" id="{CD966B49-498A-4A03-3650-CBCF82685884}"/>
              </a:ext>
            </a:extLst>
          </p:cNvPr>
          <p:cNvSpPr/>
          <p:nvPr/>
        </p:nvSpPr>
        <p:spPr>
          <a:xfrm>
            <a:off x="4984595" y="201362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4" name="วงรี 1013">
            <a:extLst>
              <a:ext uri="{FF2B5EF4-FFF2-40B4-BE49-F238E27FC236}">
                <a16:creationId xmlns:a16="http://schemas.microsoft.com/office/drawing/2014/main" id="{DA280DEF-D2D2-9D5B-BA19-B2B65CC3160D}"/>
              </a:ext>
            </a:extLst>
          </p:cNvPr>
          <p:cNvSpPr/>
          <p:nvPr/>
        </p:nvSpPr>
        <p:spPr>
          <a:xfrm>
            <a:off x="5821007" y="201523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5" name="วงรี 1014">
            <a:extLst>
              <a:ext uri="{FF2B5EF4-FFF2-40B4-BE49-F238E27FC236}">
                <a16:creationId xmlns:a16="http://schemas.microsoft.com/office/drawing/2014/main" id="{4EB41362-08E7-508E-2A31-970F00613D7E}"/>
              </a:ext>
            </a:extLst>
          </p:cNvPr>
          <p:cNvSpPr/>
          <p:nvPr/>
        </p:nvSpPr>
        <p:spPr>
          <a:xfrm>
            <a:off x="5263026" y="201678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6" name="วงรี 1015">
            <a:extLst>
              <a:ext uri="{FF2B5EF4-FFF2-40B4-BE49-F238E27FC236}">
                <a16:creationId xmlns:a16="http://schemas.microsoft.com/office/drawing/2014/main" id="{0050BBB0-6868-5709-534B-B6F1257A93CA}"/>
              </a:ext>
            </a:extLst>
          </p:cNvPr>
          <p:cNvSpPr/>
          <p:nvPr/>
        </p:nvSpPr>
        <p:spPr>
          <a:xfrm>
            <a:off x="5542576" y="201575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9" name="วงรี 1008">
            <a:extLst>
              <a:ext uri="{FF2B5EF4-FFF2-40B4-BE49-F238E27FC236}">
                <a16:creationId xmlns:a16="http://schemas.microsoft.com/office/drawing/2014/main" id="{DC43DF96-AACC-4239-35DD-D1EBC39D5F8F}"/>
              </a:ext>
            </a:extLst>
          </p:cNvPr>
          <p:cNvSpPr/>
          <p:nvPr/>
        </p:nvSpPr>
        <p:spPr>
          <a:xfrm>
            <a:off x="4984595" y="231122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0" name="วงรี 1009">
            <a:extLst>
              <a:ext uri="{FF2B5EF4-FFF2-40B4-BE49-F238E27FC236}">
                <a16:creationId xmlns:a16="http://schemas.microsoft.com/office/drawing/2014/main" id="{710E0653-626C-CA79-0834-7623B7F57497}"/>
              </a:ext>
            </a:extLst>
          </p:cNvPr>
          <p:cNvSpPr/>
          <p:nvPr/>
        </p:nvSpPr>
        <p:spPr>
          <a:xfrm>
            <a:off x="5821007" y="230760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1" name="วงรี 1010">
            <a:extLst>
              <a:ext uri="{FF2B5EF4-FFF2-40B4-BE49-F238E27FC236}">
                <a16:creationId xmlns:a16="http://schemas.microsoft.com/office/drawing/2014/main" id="{469A4245-C596-4C2D-F2B0-D0587BBC10D8}"/>
              </a:ext>
            </a:extLst>
          </p:cNvPr>
          <p:cNvSpPr/>
          <p:nvPr/>
        </p:nvSpPr>
        <p:spPr>
          <a:xfrm>
            <a:off x="5263026" y="230915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2" name="วงรี 1011">
            <a:extLst>
              <a:ext uri="{FF2B5EF4-FFF2-40B4-BE49-F238E27FC236}">
                <a16:creationId xmlns:a16="http://schemas.microsoft.com/office/drawing/2014/main" id="{5F540015-5074-5CB7-1E79-3511564A4309}"/>
              </a:ext>
            </a:extLst>
          </p:cNvPr>
          <p:cNvSpPr/>
          <p:nvPr/>
        </p:nvSpPr>
        <p:spPr>
          <a:xfrm>
            <a:off x="5542576" y="230812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5" name="วงรี 1004">
            <a:extLst>
              <a:ext uri="{FF2B5EF4-FFF2-40B4-BE49-F238E27FC236}">
                <a16:creationId xmlns:a16="http://schemas.microsoft.com/office/drawing/2014/main" id="{73CB5003-770E-002B-7AD8-11AEFBE15128}"/>
              </a:ext>
            </a:extLst>
          </p:cNvPr>
          <p:cNvSpPr/>
          <p:nvPr/>
        </p:nvSpPr>
        <p:spPr>
          <a:xfrm>
            <a:off x="4984595" y="260359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6" name="วงรี 1005">
            <a:extLst>
              <a:ext uri="{FF2B5EF4-FFF2-40B4-BE49-F238E27FC236}">
                <a16:creationId xmlns:a16="http://schemas.microsoft.com/office/drawing/2014/main" id="{93D0A4B3-10F4-1EE6-1740-BF0693559D16}"/>
              </a:ext>
            </a:extLst>
          </p:cNvPr>
          <p:cNvSpPr/>
          <p:nvPr/>
        </p:nvSpPr>
        <p:spPr>
          <a:xfrm>
            <a:off x="5821007" y="259998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7" name="วงรี 1006">
            <a:extLst>
              <a:ext uri="{FF2B5EF4-FFF2-40B4-BE49-F238E27FC236}">
                <a16:creationId xmlns:a16="http://schemas.microsoft.com/office/drawing/2014/main" id="{07BF71C1-6D0F-BC03-ABF4-9471C2B98D9D}"/>
              </a:ext>
            </a:extLst>
          </p:cNvPr>
          <p:cNvSpPr/>
          <p:nvPr/>
        </p:nvSpPr>
        <p:spPr>
          <a:xfrm>
            <a:off x="5263026" y="260153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8" name="วงรี 1007">
            <a:extLst>
              <a:ext uri="{FF2B5EF4-FFF2-40B4-BE49-F238E27FC236}">
                <a16:creationId xmlns:a16="http://schemas.microsoft.com/office/drawing/2014/main" id="{30936F99-AC91-A468-0473-B21E0AE43D6F}"/>
              </a:ext>
            </a:extLst>
          </p:cNvPr>
          <p:cNvSpPr/>
          <p:nvPr/>
        </p:nvSpPr>
        <p:spPr>
          <a:xfrm>
            <a:off x="5542576" y="260049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1" name="วงรี 1000">
            <a:extLst>
              <a:ext uri="{FF2B5EF4-FFF2-40B4-BE49-F238E27FC236}">
                <a16:creationId xmlns:a16="http://schemas.microsoft.com/office/drawing/2014/main" id="{97548406-C0FB-D633-2A8C-BF008F7FB36C}"/>
              </a:ext>
            </a:extLst>
          </p:cNvPr>
          <p:cNvSpPr/>
          <p:nvPr/>
        </p:nvSpPr>
        <p:spPr>
          <a:xfrm>
            <a:off x="4984595" y="289596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2" name="วงรี 1001">
            <a:extLst>
              <a:ext uri="{FF2B5EF4-FFF2-40B4-BE49-F238E27FC236}">
                <a16:creationId xmlns:a16="http://schemas.microsoft.com/office/drawing/2014/main" id="{BDD35CAB-E4AB-0E02-86FC-A05439135112}"/>
              </a:ext>
            </a:extLst>
          </p:cNvPr>
          <p:cNvSpPr/>
          <p:nvPr/>
        </p:nvSpPr>
        <p:spPr>
          <a:xfrm>
            <a:off x="5821007" y="289235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3" name="วงรี 1002">
            <a:extLst>
              <a:ext uri="{FF2B5EF4-FFF2-40B4-BE49-F238E27FC236}">
                <a16:creationId xmlns:a16="http://schemas.microsoft.com/office/drawing/2014/main" id="{2382C779-9742-ECB2-268B-2E8E9984AE2C}"/>
              </a:ext>
            </a:extLst>
          </p:cNvPr>
          <p:cNvSpPr/>
          <p:nvPr/>
        </p:nvSpPr>
        <p:spPr>
          <a:xfrm>
            <a:off x="5263026" y="289390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4" name="วงรี 1003">
            <a:extLst>
              <a:ext uri="{FF2B5EF4-FFF2-40B4-BE49-F238E27FC236}">
                <a16:creationId xmlns:a16="http://schemas.microsoft.com/office/drawing/2014/main" id="{72AD3BFC-3041-EB73-26E8-D75E31188B32}"/>
              </a:ext>
            </a:extLst>
          </p:cNvPr>
          <p:cNvSpPr/>
          <p:nvPr/>
        </p:nvSpPr>
        <p:spPr>
          <a:xfrm>
            <a:off x="5542576" y="289287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7" name="วงรี 996">
            <a:extLst>
              <a:ext uri="{FF2B5EF4-FFF2-40B4-BE49-F238E27FC236}">
                <a16:creationId xmlns:a16="http://schemas.microsoft.com/office/drawing/2014/main" id="{E1907CC2-3D45-1C92-FC78-02E1E81ADDC8}"/>
              </a:ext>
            </a:extLst>
          </p:cNvPr>
          <p:cNvSpPr/>
          <p:nvPr/>
        </p:nvSpPr>
        <p:spPr>
          <a:xfrm>
            <a:off x="4984595" y="318834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8" name="วงรี 997">
            <a:extLst>
              <a:ext uri="{FF2B5EF4-FFF2-40B4-BE49-F238E27FC236}">
                <a16:creationId xmlns:a16="http://schemas.microsoft.com/office/drawing/2014/main" id="{1C70AA8D-5916-F6C9-542B-63D8C1A34B35}"/>
              </a:ext>
            </a:extLst>
          </p:cNvPr>
          <p:cNvSpPr/>
          <p:nvPr/>
        </p:nvSpPr>
        <p:spPr>
          <a:xfrm>
            <a:off x="5821007" y="318473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9" name="วงรี 998">
            <a:extLst>
              <a:ext uri="{FF2B5EF4-FFF2-40B4-BE49-F238E27FC236}">
                <a16:creationId xmlns:a16="http://schemas.microsoft.com/office/drawing/2014/main" id="{F8FC6C06-B506-DAB8-708C-194A94A0E512}"/>
              </a:ext>
            </a:extLst>
          </p:cNvPr>
          <p:cNvSpPr/>
          <p:nvPr/>
        </p:nvSpPr>
        <p:spPr>
          <a:xfrm>
            <a:off x="5263026" y="318627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0" name="วงรี 999">
            <a:extLst>
              <a:ext uri="{FF2B5EF4-FFF2-40B4-BE49-F238E27FC236}">
                <a16:creationId xmlns:a16="http://schemas.microsoft.com/office/drawing/2014/main" id="{8F026437-DF93-66D0-7765-9BF66FABB64C}"/>
              </a:ext>
            </a:extLst>
          </p:cNvPr>
          <p:cNvSpPr/>
          <p:nvPr/>
        </p:nvSpPr>
        <p:spPr>
          <a:xfrm>
            <a:off x="5542576" y="318524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3" name="วงรี 992">
            <a:extLst>
              <a:ext uri="{FF2B5EF4-FFF2-40B4-BE49-F238E27FC236}">
                <a16:creationId xmlns:a16="http://schemas.microsoft.com/office/drawing/2014/main" id="{F7D33D9E-D06B-59D5-CA88-0114DFD85AC6}"/>
              </a:ext>
            </a:extLst>
          </p:cNvPr>
          <p:cNvSpPr/>
          <p:nvPr/>
        </p:nvSpPr>
        <p:spPr>
          <a:xfrm>
            <a:off x="4984595" y="348071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4" name="วงรี 993">
            <a:extLst>
              <a:ext uri="{FF2B5EF4-FFF2-40B4-BE49-F238E27FC236}">
                <a16:creationId xmlns:a16="http://schemas.microsoft.com/office/drawing/2014/main" id="{590CA50B-2F6C-1F99-D4FA-065DD50AD98E}"/>
              </a:ext>
            </a:extLst>
          </p:cNvPr>
          <p:cNvSpPr/>
          <p:nvPr/>
        </p:nvSpPr>
        <p:spPr>
          <a:xfrm>
            <a:off x="5821007" y="347710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5" name="วงรี 994">
            <a:extLst>
              <a:ext uri="{FF2B5EF4-FFF2-40B4-BE49-F238E27FC236}">
                <a16:creationId xmlns:a16="http://schemas.microsoft.com/office/drawing/2014/main" id="{D4EEA1BD-BB0C-2094-5923-639EC41986F8}"/>
              </a:ext>
            </a:extLst>
          </p:cNvPr>
          <p:cNvSpPr/>
          <p:nvPr/>
        </p:nvSpPr>
        <p:spPr>
          <a:xfrm>
            <a:off x="5263026" y="347865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6" name="วงรี 995">
            <a:extLst>
              <a:ext uri="{FF2B5EF4-FFF2-40B4-BE49-F238E27FC236}">
                <a16:creationId xmlns:a16="http://schemas.microsoft.com/office/drawing/2014/main" id="{32F04157-AABD-4595-C1F7-98F58BED5A76}"/>
              </a:ext>
            </a:extLst>
          </p:cNvPr>
          <p:cNvSpPr/>
          <p:nvPr/>
        </p:nvSpPr>
        <p:spPr>
          <a:xfrm>
            <a:off x="5542576" y="347762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9" name="วงรี 988">
            <a:extLst>
              <a:ext uri="{FF2B5EF4-FFF2-40B4-BE49-F238E27FC236}">
                <a16:creationId xmlns:a16="http://schemas.microsoft.com/office/drawing/2014/main" id="{F5BC3784-7A28-7E42-788D-2E9231343813}"/>
              </a:ext>
            </a:extLst>
          </p:cNvPr>
          <p:cNvSpPr/>
          <p:nvPr/>
        </p:nvSpPr>
        <p:spPr>
          <a:xfrm>
            <a:off x="4984595" y="377309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0" name="วงรี 989">
            <a:extLst>
              <a:ext uri="{FF2B5EF4-FFF2-40B4-BE49-F238E27FC236}">
                <a16:creationId xmlns:a16="http://schemas.microsoft.com/office/drawing/2014/main" id="{66082933-B0F1-F5CA-7C99-CB3679387C4E}"/>
              </a:ext>
            </a:extLst>
          </p:cNvPr>
          <p:cNvSpPr/>
          <p:nvPr/>
        </p:nvSpPr>
        <p:spPr>
          <a:xfrm>
            <a:off x="5821007" y="376947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1" name="วงรี 990">
            <a:extLst>
              <a:ext uri="{FF2B5EF4-FFF2-40B4-BE49-F238E27FC236}">
                <a16:creationId xmlns:a16="http://schemas.microsoft.com/office/drawing/2014/main" id="{290D58FB-B04F-D756-97ED-927AF19CE9BD}"/>
              </a:ext>
            </a:extLst>
          </p:cNvPr>
          <p:cNvSpPr/>
          <p:nvPr/>
        </p:nvSpPr>
        <p:spPr>
          <a:xfrm>
            <a:off x="5263026" y="377102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2" name="วงรี 991">
            <a:extLst>
              <a:ext uri="{FF2B5EF4-FFF2-40B4-BE49-F238E27FC236}">
                <a16:creationId xmlns:a16="http://schemas.microsoft.com/office/drawing/2014/main" id="{6E498D26-2EC7-7E1B-B752-C62BE5D34212}"/>
              </a:ext>
            </a:extLst>
          </p:cNvPr>
          <p:cNvSpPr/>
          <p:nvPr/>
        </p:nvSpPr>
        <p:spPr>
          <a:xfrm>
            <a:off x="5542576" y="376999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5" name="วงรี 984">
            <a:extLst>
              <a:ext uri="{FF2B5EF4-FFF2-40B4-BE49-F238E27FC236}">
                <a16:creationId xmlns:a16="http://schemas.microsoft.com/office/drawing/2014/main" id="{99996D54-46B8-B36D-BD1B-0B98D42DAC53}"/>
              </a:ext>
            </a:extLst>
          </p:cNvPr>
          <p:cNvSpPr/>
          <p:nvPr/>
        </p:nvSpPr>
        <p:spPr>
          <a:xfrm>
            <a:off x="4984595" y="406546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6" name="วงรี 985">
            <a:extLst>
              <a:ext uri="{FF2B5EF4-FFF2-40B4-BE49-F238E27FC236}">
                <a16:creationId xmlns:a16="http://schemas.microsoft.com/office/drawing/2014/main" id="{C5A45C32-5F72-5024-1E0D-A3DE02581DDD}"/>
              </a:ext>
            </a:extLst>
          </p:cNvPr>
          <p:cNvSpPr/>
          <p:nvPr/>
        </p:nvSpPr>
        <p:spPr>
          <a:xfrm>
            <a:off x="5821450" y="406185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7" name="วงรี 986">
            <a:extLst>
              <a:ext uri="{FF2B5EF4-FFF2-40B4-BE49-F238E27FC236}">
                <a16:creationId xmlns:a16="http://schemas.microsoft.com/office/drawing/2014/main" id="{71841E22-988A-8DB8-6F00-EB8D960AD117}"/>
              </a:ext>
            </a:extLst>
          </p:cNvPr>
          <p:cNvSpPr/>
          <p:nvPr/>
        </p:nvSpPr>
        <p:spPr>
          <a:xfrm>
            <a:off x="5263026" y="406339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8" name="วงรี 987">
            <a:extLst>
              <a:ext uri="{FF2B5EF4-FFF2-40B4-BE49-F238E27FC236}">
                <a16:creationId xmlns:a16="http://schemas.microsoft.com/office/drawing/2014/main" id="{0B6A0071-D344-FD24-CA5E-38AE6111BA2C}"/>
              </a:ext>
            </a:extLst>
          </p:cNvPr>
          <p:cNvSpPr/>
          <p:nvPr/>
        </p:nvSpPr>
        <p:spPr>
          <a:xfrm>
            <a:off x="5542576" y="406236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0" name="วงรี 1025">
            <a:extLst>
              <a:ext uri="{FF2B5EF4-FFF2-40B4-BE49-F238E27FC236}">
                <a16:creationId xmlns:a16="http://schemas.microsoft.com/office/drawing/2014/main" id="{082F17A6-1E4D-127A-E6B8-2143C212C11D}"/>
              </a:ext>
            </a:extLst>
          </p:cNvPr>
          <p:cNvSpPr/>
          <p:nvPr/>
        </p:nvSpPr>
        <p:spPr>
          <a:xfrm>
            <a:off x="6095653" y="142924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4" name="วงรี 1017">
            <a:extLst>
              <a:ext uri="{FF2B5EF4-FFF2-40B4-BE49-F238E27FC236}">
                <a16:creationId xmlns:a16="http://schemas.microsoft.com/office/drawing/2014/main" id="{E963E793-55AD-37D8-A8B5-8E48FD0A592C}"/>
              </a:ext>
            </a:extLst>
          </p:cNvPr>
          <p:cNvSpPr/>
          <p:nvPr/>
        </p:nvSpPr>
        <p:spPr>
          <a:xfrm>
            <a:off x="6095653" y="171944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5" name="วงรี 1013">
            <a:extLst>
              <a:ext uri="{FF2B5EF4-FFF2-40B4-BE49-F238E27FC236}">
                <a16:creationId xmlns:a16="http://schemas.microsoft.com/office/drawing/2014/main" id="{39A7EBE5-4AE3-852E-7BC7-11CFC0A84FE7}"/>
              </a:ext>
            </a:extLst>
          </p:cNvPr>
          <p:cNvSpPr/>
          <p:nvPr/>
        </p:nvSpPr>
        <p:spPr>
          <a:xfrm>
            <a:off x="6095653" y="201704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6" name="วงรี 1009">
            <a:extLst>
              <a:ext uri="{FF2B5EF4-FFF2-40B4-BE49-F238E27FC236}">
                <a16:creationId xmlns:a16="http://schemas.microsoft.com/office/drawing/2014/main" id="{61637DB5-0A48-D685-9C6F-4E83D8348AE7}"/>
              </a:ext>
            </a:extLst>
          </p:cNvPr>
          <p:cNvSpPr/>
          <p:nvPr/>
        </p:nvSpPr>
        <p:spPr>
          <a:xfrm>
            <a:off x="6095653" y="230941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7" name="วงรี 1005">
            <a:extLst>
              <a:ext uri="{FF2B5EF4-FFF2-40B4-BE49-F238E27FC236}">
                <a16:creationId xmlns:a16="http://schemas.microsoft.com/office/drawing/2014/main" id="{45F7B493-2625-606F-7E39-7022345A7393}"/>
              </a:ext>
            </a:extLst>
          </p:cNvPr>
          <p:cNvSpPr/>
          <p:nvPr/>
        </p:nvSpPr>
        <p:spPr>
          <a:xfrm>
            <a:off x="6095653" y="260178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8" name="วงรี 1001">
            <a:extLst>
              <a:ext uri="{FF2B5EF4-FFF2-40B4-BE49-F238E27FC236}">
                <a16:creationId xmlns:a16="http://schemas.microsoft.com/office/drawing/2014/main" id="{3CF42A56-186A-C946-B6D9-76EFFEFE6FA5}"/>
              </a:ext>
            </a:extLst>
          </p:cNvPr>
          <p:cNvSpPr/>
          <p:nvPr/>
        </p:nvSpPr>
        <p:spPr>
          <a:xfrm>
            <a:off x="6095653" y="289634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9" name="วงรี 997">
            <a:extLst>
              <a:ext uri="{FF2B5EF4-FFF2-40B4-BE49-F238E27FC236}">
                <a16:creationId xmlns:a16="http://schemas.microsoft.com/office/drawing/2014/main" id="{CBA13530-58FD-3D93-8F3E-BAEC703ABBAA}"/>
              </a:ext>
            </a:extLst>
          </p:cNvPr>
          <p:cNvSpPr/>
          <p:nvPr/>
        </p:nvSpPr>
        <p:spPr>
          <a:xfrm>
            <a:off x="6095653" y="318893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0" name="วงรี 993">
            <a:extLst>
              <a:ext uri="{FF2B5EF4-FFF2-40B4-BE49-F238E27FC236}">
                <a16:creationId xmlns:a16="http://schemas.microsoft.com/office/drawing/2014/main" id="{D8A8059E-0928-8E76-0747-743723D5E5A3}"/>
              </a:ext>
            </a:extLst>
          </p:cNvPr>
          <p:cNvSpPr/>
          <p:nvPr/>
        </p:nvSpPr>
        <p:spPr>
          <a:xfrm>
            <a:off x="6095653" y="348167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1" name="วงรี 989">
            <a:extLst>
              <a:ext uri="{FF2B5EF4-FFF2-40B4-BE49-F238E27FC236}">
                <a16:creationId xmlns:a16="http://schemas.microsoft.com/office/drawing/2014/main" id="{01B1AA2D-4869-8EFE-B36B-06F2D401E5DC}"/>
              </a:ext>
            </a:extLst>
          </p:cNvPr>
          <p:cNvSpPr/>
          <p:nvPr/>
        </p:nvSpPr>
        <p:spPr>
          <a:xfrm>
            <a:off x="6095653" y="377890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2" name="วงรี 985">
            <a:extLst>
              <a:ext uri="{FF2B5EF4-FFF2-40B4-BE49-F238E27FC236}">
                <a16:creationId xmlns:a16="http://schemas.microsoft.com/office/drawing/2014/main" id="{24C84388-90C6-6724-F6B5-5598DB1A74A4}"/>
              </a:ext>
            </a:extLst>
          </p:cNvPr>
          <p:cNvSpPr/>
          <p:nvPr/>
        </p:nvSpPr>
        <p:spPr>
          <a:xfrm>
            <a:off x="6103273" y="406365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3" name="กล่องข้อความ 397">
            <a:extLst>
              <a:ext uri="{FF2B5EF4-FFF2-40B4-BE49-F238E27FC236}">
                <a16:creationId xmlns:a16="http://schemas.microsoft.com/office/drawing/2014/main" id="{16FE13CD-65FE-5B85-9110-8AA435726D3D}"/>
              </a:ext>
            </a:extLst>
          </p:cNvPr>
          <p:cNvSpPr txBox="1"/>
          <p:nvPr/>
        </p:nvSpPr>
        <p:spPr>
          <a:xfrm>
            <a:off x="319943" y="8532674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 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/ 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..............................................................</a:t>
            </a:r>
          </a:p>
        </p:txBody>
      </p:sp>
      <p:sp>
        <p:nvSpPr>
          <p:cNvPr id="9" name="สี่เหลี่ยมผืนผ้า 381">
            <a:extLst>
              <a:ext uri="{FF2B5EF4-FFF2-40B4-BE49-F238E27FC236}">
                <a16:creationId xmlns:a16="http://schemas.microsoft.com/office/drawing/2014/main" id="{790C4115-1BC1-067A-DE35-220DD07DCF45}"/>
              </a:ext>
            </a:extLst>
          </p:cNvPr>
          <p:cNvSpPr/>
          <p:nvPr/>
        </p:nvSpPr>
        <p:spPr>
          <a:xfrm>
            <a:off x="5818978" y="635864"/>
            <a:ext cx="332961" cy="4117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สี่เหลี่ยมผืนผ้า 381">
            <a:extLst>
              <a:ext uri="{FF2B5EF4-FFF2-40B4-BE49-F238E27FC236}">
                <a16:creationId xmlns:a16="http://schemas.microsoft.com/office/drawing/2014/main" id="{F26A47C7-4253-76CC-7552-FA563B56DC05}"/>
              </a:ext>
            </a:extLst>
          </p:cNvPr>
          <p:cNvSpPr/>
          <p:nvPr/>
        </p:nvSpPr>
        <p:spPr>
          <a:xfrm>
            <a:off x="6206757" y="635864"/>
            <a:ext cx="332961" cy="4080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สี่เหลี่ยมผืนผ้า 381">
            <a:extLst>
              <a:ext uri="{FF2B5EF4-FFF2-40B4-BE49-F238E27FC236}">
                <a16:creationId xmlns:a16="http://schemas.microsoft.com/office/drawing/2014/main" id="{C4F04735-3510-341A-262F-271FD1D060A7}"/>
              </a:ext>
            </a:extLst>
          </p:cNvPr>
          <p:cNvSpPr/>
          <p:nvPr/>
        </p:nvSpPr>
        <p:spPr>
          <a:xfrm>
            <a:off x="5435814" y="635865"/>
            <a:ext cx="332961" cy="4109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สี่เหลี่ยมผืนผ้า 381">
            <a:extLst>
              <a:ext uri="{FF2B5EF4-FFF2-40B4-BE49-F238E27FC236}">
                <a16:creationId xmlns:a16="http://schemas.microsoft.com/office/drawing/2014/main" id="{51C0300D-A143-9B79-B2BA-16378FFA04D2}"/>
              </a:ext>
            </a:extLst>
          </p:cNvPr>
          <p:cNvSpPr/>
          <p:nvPr/>
        </p:nvSpPr>
        <p:spPr>
          <a:xfrm>
            <a:off x="5052650" y="638758"/>
            <a:ext cx="332961" cy="4080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สี่เหลี่ยมผืนผ้า 381">
            <a:extLst>
              <a:ext uri="{FF2B5EF4-FFF2-40B4-BE49-F238E27FC236}">
                <a16:creationId xmlns:a16="http://schemas.microsoft.com/office/drawing/2014/main" id="{B5E2ADDB-4077-4A98-8D4D-13CA850E5D1F}"/>
              </a:ext>
            </a:extLst>
          </p:cNvPr>
          <p:cNvSpPr/>
          <p:nvPr/>
        </p:nvSpPr>
        <p:spPr>
          <a:xfrm>
            <a:off x="4667190" y="638757"/>
            <a:ext cx="332961" cy="4080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28DCCD66-DB93-EC2E-F561-8D7789E247F6}"/>
              </a:ext>
            </a:extLst>
          </p:cNvPr>
          <p:cNvSpPr/>
          <p:nvPr/>
        </p:nvSpPr>
        <p:spPr>
          <a:xfrm>
            <a:off x="425742" y="387955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กล่องข้อความ 376">
            <a:extLst>
              <a:ext uri="{FF2B5EF4-FFF2-40B4-BE49-F238E27FC236}">
                <a16:creationId xmlns:a16="http://schemas.microsoft.com/office/drawing/2014/main" id="{160810A9-8D2B-C31D-22E4-E40B2A24EE16}"/>
              </a:ext>
            </a:extLst>
          </p:cNvPr>
          <p:cNvSpPr txBox="1"/>
          <p:nvPr/>
        </p:nvSpPr>
        <p:spPr>
          <a:xfrm>
            <a:off x="1518926" y="376933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19" name="กล่องข้อความ 377">
            <a:extLst>
              <a:ext uri="{FF2B5EF4-FFF2-40B4-BE49-F238E27FC236}">
                <a16:creationId xmlns:a16="http://schemas.microsoft.com/office/drawing/2014/main" id="{9D2C7D92-BD72-E22B-EA4D-4160CEB97776}"/>
              </a:ext>
            </a:extLst>
          </p:cNvPr>
          <p:cNvSpPr txBox="1"/>
          <p:nvPr/>
        </p:nvSpPr>
        <p:spPr>
          <a:xfrm>
            <a:off x="1518926" y="850761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0" name="กล่องข้อความ 382">
            <a:extLst>
              <a:ext uri="{FF2B5EF4-FFF2-40B4-BE49-F238E27FC236}">
                <a16:creationId xmlns:a16="http://schemas.microsoft.com/office/drawing/2014/main" id="{B737BC89-49BE-ADFF-3570-B632AD98CDC7}"/>
              </a:ext>
            </a:extLst>
          </p:cNvPr>
          <p:cNvSpPr txBox="1"/>
          <p:nvPr/>
        </p:nvSpPr>
        <p:spPr>
          <a:xfrm>
            <a:off x="306462" y="687555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81259902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548</TotalTime>
  <Words>186</Words>
  <Application>Microsoft Office PowerPoint</Application>
  <PresentationFormat>A4 Paper (210x297 mm)</PresentationFormat>
  <Paragraphs>150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Browallia New</vt:lpstr>
      <vt:lpstr>Calibri</vt:lpstr>
      <vt:lpstr>Calibri Light</vt:lpstr>
      <vt:lpstr>ธีมของ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SSMIS</dc:creator>
  <cp:lastModifiedBy>leearkorn5629@hotmail.com</cp:lastModifiedBy>
  <cp:revision>15</cp:revision>
  <dcterms:created xsi:type="dcterms:W3CDTF">2022-12-23T04:45:12Z</dcterms:created>
  <dcterms:modified xsi:type="dcterms:W3CDTF">2025-05-06T06:53:12Z</dcterms:modified>
</cp:coreProperties>
</file>