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2" r:id="rId2"/>
    <p:sldId id="273" r:id="rId3"/>
  </p:sldIdLst>
  <p:sldSz cx="6858000" cy="9906000" type="A4"/>
  <p:notesSz cx="9385300" cy="70993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068" y="64"/>
      </p:cViewPr>
      <p:guideLst>
        <p:guide orient="horz" pos="3120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5316538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7DAC5-D67D-413F-9A93-94290690163C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5316538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FBB-E4EB-497F-BF08-7A4C48E84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5316538" y="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35808-11E0-4C3A-8EB3-94352C875AAA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3863975" y="887413"/>
            <a:ext cx="1657350" cy="2395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938213" y="3416300"/>
            <a:ext cx="7508875" cy="27955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5316538" y="6743700"/>
            <a:ext cx="40671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81A26-114E-4815-ADED-18AD3542CA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61729-FD84-5C62-1ACE-905D599E3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>
            <a:extLst>
              <a:ext uri="{FF2B5EF4-FFF2-40B4-BE49-F238E27FC236}">
                <a16:creationId xmlns:a16="http://schemas.microsoft.com/office/drawing/2014/main" id="{6A5C6503-20E3-E499-1254-1C266FCF07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>
            <a:extLst>
              <a:ext uri="{FF2B5EF4-FFF2-40B4-BE49-F238E27FC236}">
                <a16:creationId xmlns:a16="http://schemas.microsoft.com/office/drawing/2014/main" id="{B50D52BB-1C0C-D638-AF33-9F73FADDFD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A1C2BED2-F7C3-1025-AF11-CFB35D30AB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81A26-114E-4815-ADED-18AD3542CA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23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38300-9E59-1D15-14C3-A8E6B88F0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>
            <a:extLst>
              <a:ext uri="{FF2B5EF4-FFF2-40B4-BE49-F238E27FC236}">
                <a16:creationId xmlns:a16="http://schemas.microsoft.com/office/drawing/2014/main" id="{EB7966B1-9157-3377-BEDE-03E3EB7B0A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>
            <a:extLst>
              <a:ext uri="{FF2B5EF4-FFF2-40B4-BE49-F238E27FC236}">
                <a16:creationId xmlns:a16="http://schemas.microsoft.com/office/drawing/2014/main" id="{A5E26E30-1754-6B09-8008-8E7E1A7117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02102662-D22D-78AA-84CD-0BABF0C9CA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81A26-114E-4815-ADED-18AD3542CA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28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1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" Type="http://schemas.openxmlformats.org/officeDocument/2006/relationships/tags" Target="../tags/tag2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tags" Target="../tags/tag40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23" Type="http://schemas.openxmlformats.org/officeDocument/2006/relationships/image" Target="../media/image1.png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4DC7AE-EFD8-6959-25C7-BD0D14A3C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6024A0ED-AFDA-CCE0-A7B2-E0836284F64A}"/>
              </a:ext>
            </a:extLst>
          </p:cNvPr>
          <p:cNvSpPr/>
          <p:nvPr/>
        </p:nvSpPr>
        <p:spPr>
          <a:xfrm>
            <a:off x="174625" y="237368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62" name="กลุ่ม 261">
            <a:extLst>
              <a:ext uri="{FF2B5EF4-FFF2-40B4-BE49-F238E27FC236}">
                <a16:creationId xmlns:a16="http://schemas.microsoft.com/office/drawing/2014/main" id="{4A83FB91-1A6A-1E95-8271-D7738CD73A20}"/>
              </a:ext>
            </a:extLst>
          </p:cNvPr>
          <p:cNvGrpSpPr/>
          <p:nvPr/>
        </p:nvGrpSpPr>
        <p:grpSpPr>
          <a:xfrm>
            <a:off x="1065145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84C6CE3C-7D77-F4EB-8743-DE3C2B1076A8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9B5373F6-3007-6C39-C06B-3BB0BF69EA4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1C612B1E-9E94-31A5-7702-D8625AC83C2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2B130069-1011-472E-FCF7-C185BC0485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F703D1A2-53A0-D8E9-372C-8940509D6AA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FE0E080A-565A-F2C5-5A52-87F7E61CDAAB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976909BB-E5E4-CB87-3D6C-49EE3C57F67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F9E6B355-C4A0-5F28-C6C3-C79A4939227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AA624E68-9D12-B723-7FBB-EB3ADB374C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9965DD3D-E86A-6E0D-2604-A63DDBDB184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B4FA7793-919A-3868-52B8-1247A1994238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A4794876-8AD7-6A6F-ECAD-D57CA98D04C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D10D24A4-231C-EDE7-4D5C-2B1A323E1F7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05AD9EBC-2337-DCF5-4EB7-742A7A3C727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83B4F897-6824-E578-A590-96AFC2E949E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6C1BE12E-8770-8254-A658-873CEEC97491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B1267241-F346-03E3-9BB8-A0743843C85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F7D19EC9-E19E-3A6E-6031-9D2001FB963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660943FA-7036-0AB5-B557-EB960E1D2B3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C3F4F155-1278-9192-93FB-C1F5E667FB9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240310B3-BD72-ED99-3663-1CEE2B8DEE0D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32D472F8-B25B-1901-6CDB-28102864B76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8CB7C81B-21C6-1268-5B29-61E951C3F83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886C2020-BEA3-8CEA-51CB-DCE5FDB2801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7D2740D9-EC19-1EC5-8297-204A4151EC9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52B8AE51-0961-2D95-5B18-AE98D2B484EC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F6BB0C22-86FB-F263-61AD-B8DEC32C67C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6DF79F59-C726-C204-5B55-9FDC52B9CBD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C64FFEAD-3069-0EA4-03DE-C338AB46CE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5DF32FF2-5DEB-F045-9CBE-7BB1EB60DA3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8C223788-951C-82D5-0D54-EB5733FBFE1B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EA580006-7146-04A1-725C-5DBA4D2C4BE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5B927A2C-8FEB-6E49-89C1-20ABD8DCCD8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44A75D2E-3AA7-9234-0D16-6F890EBCA06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947AFCC7-F866-2B7A-E2B1-CA0FB8B4183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61A3A022-4E23-7BD6-A85E-23DC1969968B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EE77FA66-2F2F-069A-C2FD-823CDD015E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413D00B7-7B8F-D55B-340E-FC190ACBDA9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960FBD32-67B9-8916-B16B-026DC9ED326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208C2258-969B-B139-6571-44871EFE23B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76569838-9A84-8F35-BC91-52FBDF3E765B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5FA838F4-0BFA-D83F-5471-5D7D15F543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5D440A7B-A76D-3459-E637-BCDFBB311FB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12AE804D-037F-9B3B-EFCD-FED5A53CBBF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BA4BBCFD-9C7E-0317-99E8-216F9777D8C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72373377-B31D-B917-3486-2FE70CA6F272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FE3C0B3F-527D-A1ED-531D-C040FE51E98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88EBEB1A-8CFC-F5DC-729F-E26393E7F85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C6136213-149E-5165-F28A-8285F577648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96243DC1-1835-1C2A-9412-921F7742E59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D8C5553A-EFEC-8C2B-4228-FF14797031C9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83F7CD7D-2A20-0128-04E2-BB21707E4BC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EA548DBC-EE4C-2AAC-A4DC-9A7542E3AF9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28B7D06F-6071-A431-1610-E58DB8D30D7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EAA1FE03-D9C3-5697-A1CD-F1D72EA625B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DC84BEB6-3416-DE97-3CDC-577177BF5901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E05C538E-6C47-D8B2-5469-7CDFA685BDA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C2F56317-5719-014F-8D7E-AE11269484A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B5EE25AF-6186-99EE-4716-6B72E0C4AF3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71356C67-36B5-F173-A2A9-3B107120548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DD41CBDA-BE59-0D47-2906-0F6652B111CE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84C26A78-13FE-A5C4-1B87-5F59D438FAE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0E1B982D-9771-7421-D21D-E98B163509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18589198-109B-C45C-CE6A-851ED7FA459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EB027296-4425-652E-B9DC-4E79310172E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E6F198F9-4190-A4B2-E5B1-1EC9688A3D2C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B044EFFC-2CB6-8675-1302-378CC336494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05DF768E-25F6-5373-B150-F5707F7B2A1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F23F1644-29DA-313A-5C5A-DCBB44349F7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46246A7E-9C70-426C-3A99-08278DDB47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CCF7FB30-78B6-3B5D-D3D3-557CBE65AD9B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8603E587-0B6D-8141-8CC3-B13A0DC8412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BF6033CD-1771-1EDF-AE6D-E6B4DC7E762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5CCC1D87-8FED-6F74-C010-D78E293C789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050C45DC-F36E-4FDC-682B-B2C309F32D5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981870D7-50A3-0342-F227-2941A676E255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47A5B195-AFFC-6F8E-A0A2-73872B26A45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22DA8A37-E5E8-1400-2358-F856D41EAF4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C209B82D-C74E-878B-C576-6047ADD6BEC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AB7BCDBB-5531-8800-99F0-71D277D65EC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3496C864-97A9-5EE5-0AE5-6235A0BFA393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76A78A56-23A7-85C1-34B0-611E1D2E9D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5925C50C-9048-CE94-0BD4-5EA3D49FE66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21C740C2-B99F-8792-6B42-803F4A2FBAA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09D0A378-0861-6415-516A-967654AC5A3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79A55C6F-F0F9-6B29-82EF-BA345962A741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D2161467-64AB-7520-724A-481AF6C7117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628D9D6C-6D53-65D5-B4A2-A94B1BD545E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FFB8BDE0-A0F4-1C11-547E-A1C5442CFE0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47D880CC-BF31-97D4-4BE2-A4E219C4EF5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54B9EB0D-392E-7FD3-A2D8-E69503116F40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BFA1C24B-AE9E-D80C-3F43-A5933F06B88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2454062F-5DCB-0FCA-62CD-344BC467843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A3A9BE10-644E-C4E1-5AB1-51D7BA5618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A3DE5307-6D88-DA3D-B72B-BC529154DC7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FFFD98D2-122F-D29C-F46C-88EDBB6C23A4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6ECB8240-973D-B60A-6147-1477B33E7C0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ECE89DAA-6610-87A9-84D1-55EDB82062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3E020AF3-11EB-C0A9-7626-1B2802454D4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A2663ECE-13B2-7D67-D178-12D07ECA296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2806C0E5-2B38-A0E1-5674-8181A9620F04}"/>
              </a:ext>
            </a:extLst>
          </p:cNvPr>
          <p:cNvGrpSpPr/>
          <p:nvPr/>
        </p:nvGrpSpPr>
        <p:grpSpPr>
          <a:xfrm>
            <a:off x="2490832" y="4153204"/>
            <a:ext cx="450215" cy="5383530"/>
            <a:chOff x="2189591" y="1932433"/>
            <a:chExt cx="508000" cy="6073209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E283AE4B-1829-7F5A-D2CA-D056D49FDE9D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F543F3E2-DE56-0ADE-3752-36C78AC07F20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E4AB31D2-9ADD-FD3E-2E67-7512E79A041E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2EF96F6F-2FA1-0FC3-81CA-7D28C315EB38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9F5589A5-8849-1DB7-53C4-AD3086C3F754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3A5C5732-9842-7910-A400-4E778AE546DD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631E97B1-54F5-F7C4-7F26-5F1289A0ECCF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CF96998F-5D7A-DFDA-2DE8-A49517F587BB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A35411EC-3ED0-8471-302C-7CCC50E2EB44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57E2D822-1940-B46C-F242-72CC90379C7B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F1B2D41B-D094-7565-D0C5-95BF3D78C87F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C25718C6-E88B-F31B-0CD2-066AE7DE783E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A25E11B2-8B21-E90E-2C28-4B82B59DC5E7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62F0610E-6521-E177-08F4-7F52F96D197F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F608AAEF-6F59-0453-9CC1-D0DCDC5C15A1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3225F5DC-432D-4DE5-A9A0-631F43D6A8F5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E241FE8D-1627-B03F-0F8D-E2AB8CD0DD79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478452EB-3084-598F-4489-39D74AC4D701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B2CAC25B-D5AA-B549-7376-1AE8941355E8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C7CC4234-0868-501A-9D18-E07C0A98924C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933BF05E-1B4A-6C5E-D635-1F9DCF53C931}"/>
              </a:ext>
            </a:extLst>
          </p:cNvPr>
          <p:cNvGrpSpPr/>
          <p:nvPr/>
        </p:nvGrpSpPr>
        <p:grpSpPr>
          <a:xfrm>
            <a:off x="547827" y="4153204"/>
            <a:ext cx="450215" cy="5383530"/>
            <a:chOff x="2189591" y="1932433"/>
            <a:chExt cx="508000" cy="6073209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D9824EA1-6838-0640-7B4C-02BBAB85D06E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E8E99703-8A39-ACFF-A370-6B82DEEBEC81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51D7CFCC-3D8C-C144-C4D1-3E602EC8C07F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D247D20A-1138-2A3B-7A79-051A339491DA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F40ED30C-C547-4D10-A795-6D7BA3A9D853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8D0CA146-97C9-8413-E68B-CB7351C81A07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E10013A5-364A-6FF7-438A-F7F5EB13B6D9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80839D7F-9C75-73E3-0700-6F387C8576A2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AFCEC0BF-6A62-5749-E537-85CE6D52BF59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B6939B7C-0AA6-E0D6-BEBB-4028D5FA72C7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B6780B9C-96AC-A953-7301-586C974FEA7A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D03AC46A-7B3A-7C5F-1AB1-A79018A25973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BAD39F29-A7F7-D214-C093-90FE3A58292C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8C52E9D0-6574-3DFB-77E3-173EFB9759E3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57E90E7A-61DF-67E0-8794-BAFE7817B0D3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C741F2F7-FCA5-1939-F15E-3BE74DAE986E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E062E4D5-4D69-59DE-CE24-8CA978E225EE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E7D8C9FD-9263-F068-8BCD-50C0165663DC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4D25C9BF-A097-7B8C-8128-A172B64E9E1B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71FAC672-9C64-6A90-A0DA-01090831F863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5340FE04-BF71-2A7A-F656-5DD604B278F9}"/>
              </a:ext>
            </a:extLst>
          </p:cNvPr>
          <p:cNvGrpSpPr/>
          <p:nvPr/>
        </p:nvGrpSpPr>
        <p:grpSpPr>
          <a:xfrm>
            <a:off x="1029970" y="3650854"/>
            <a:ext cx="1219200" cy="653500"/>
            <a:chOff x="742782" y="1322121"/>
            <a:chExt cx="1373990" cy="736499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2C53CD5F-4317-42A7-014B-45E66B250065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29032236-45EA-14C3-11A2-457638A6C20B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E7DDD22E-D2F9-4168-6D81-450E16288293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597150F5-88FB-978C-0229-821DDB8417B8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520E5D54-EACC-C0D9-2D65-C44088272591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F9F68FD8-78DD-C448-F951-906FF9FC50C3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BCA6794B-45AC-1E1E-5B9F-06BDF0086B97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009A1110-BD89-E94E-FCA6-BC4ED91C1144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6DF004A8-8027-90E9-63F4-6113C101274B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05F6DD24-B2C0-7458-BBB4-FAB52539AF10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A5DE4D6F-1AA5-A67F-2FAA-3C0068C512A2}"/>
              </a:ext>
            </a:extLst>
          </p:cNvPr>
          <p:cNvSpPr txBox="1"/>
          <p:nvPr/>
        </p:nvSpPr>
        <p:spPr>
          <a:xfrm>
            <a:off x="504364" y="1680599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ชื่อ............................................................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70C83840-F4CF-C6DF-7405-7DDA2D875012}"/>
              </a:ext>
            </a:extLst>
          </p:cNvPr>
          <p:cNvSpPr txBox="1"/>
          <p:nvPr/>
        </p:nvSpPr>
        <p:spPr>
          <a:xfrm>
            <a:off x="504364" y="2644477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รหัสวิชา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 </a:t>
            </a:r>
          </a:p>
        </p:txBody>
      </p:sp>
      <p:sp>
        <p:nvSpPr>
          <p:cNvPr id="362" name="กล่องข้อความ 361">
            <a:extLst>
              <a:ext uri="{FF2B5EF4-FFF2-40B4-BE49-F238E27FC236}">
                <a16:creationId xmlns:a16="http://schemas.microsoft.com/office/drawing/2014/main" id="{30986927-EDA8-A339-DFA3-44659342389B}"/>
              </a:ext>
            </a:extLst>
          </p:cNvPr>
          <p:cNvSpPr txBox="1"/>
          <p:nvPr/>
        </p:nvSpPr>
        <p:spPr>
          <a:xfrm>
            <a:off x="484644" y="2152907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ชั้น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.....................................เลขที่.........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</a:t>
            </a:r>
          </a:p>
        </p:txBody>
      </p:sp>
      <p:grpSp>
        <p:nvGrpSpPr>
          <p:cNvPr id="246" name="กลุ่ม 288">
            <a:extLst>
              <a:ext uri="{FF2B5EF4-FFF2-40B4-BE49-F238E27FC236}">
                <a16:creationId xmlns:a16="http://schemas.microsoft.com/office/drawing/2014/main" id="{D3336180-5989-C382-B718-EE62F9E13B1C}"/>
              </a:ext>
            </a:extLst>
          </p:cNvPr>
          <p:cNvGrpSpPr/>
          <p:nvPr/>
        </p:nvGrpSpPr>
        <p:grpSpPr>
          <a:xfrm>
            <a:off x="4446270" y="4153204"/>
            <a:ext cx="450215" cy="5383532"/>
            <a:chOff x="2189591" y="1932433"/>
            <a:chExt cx="508000" cy="6073211"/>
          </a:xfrm>
        </p:grpSpPr>
        <p:sp>
          <p:nvSpPr>
            <p:cNvPr id="247" name="กล่องข้อความ 246">
              <a:extLst>
                <a:ext uri="{FF2B5EF4-FFF2-40B4-BE49-F238E27FC236}">
                  <a16:creationId xmlns:a16="http://schemas.microsoft.com/office/drawing/2014/main" id="{4D3BBB80-386F-B1AB-A829-58B3EDB39D72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189591" y="19324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8" name="กล่องข้อความ 247">
              <a:extLst>
                <a:ext uri="{FF2B5EF4-FFF2-40B4-BE49-F238E27FC236}">
                  <a16:creationId xmlns:a16="http://schemas.microsoft.com/office/drawing/2014/main" id="{A75F644E-DFF8-AD3F-52F6-254B286EE95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89591" y="222480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9" name="กล่องข้อความ 248">
              <a:extLst>
                <a:ext uri="{FF2B5EF4-FFF2-40B4-BE49-F238E27FC236}">
                  <a16:creationId xmlns:a16="http://schemas.microsoft.com/office/drawing/2014/main" id="{908BB343-2D0D-27ED-7527-75A7DC6802EF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89591" y="252185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0" name="กล่องข้อความ 249">
              <a:extLst>
                <a:ext uri="{FF2B5EF4-FFF2-40B4-BE49-F238E27FC236}">
                  <a16:creationId xmlns:a16="http://schemas.microsoft.com/office/drawing/2014/main" id="{EDF32F5F-5FA5-5913-E253-DD33B163E260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189591" y="28142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1" name="กล่องข้อความ 250">
              <a:extLst>
                <a:ext uri="{FF2B5EF4-FFF2-40B4-BE49-F238E27FC236}">
                  <a16:creationId xmlns:a16="http://schemas.microsoft.com/office/drawing/2014/main" id="{37AF6CDB-C7C8-2864-987A-06F9AB2F45CC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2189591" y="310610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2" name="กล่องข้อความ 251">
              <a:extLst>
                <a:ext uri="{FF2B5EF4-FFF2-40B4-BE49-F238E27FC236}">
                  <a16:creationId xmlns:a16="http://schemas.microsoft.com/office/drawing/2014/main" id="{461D9CBD-F8A2-3419-2B66-D7E37F04E5D0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189591" y="339537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3" name="กล่องข้อความ 252">
              <a:extLst>
                <a:ext uri="{FF2B5EF4-FFF2-40B4-BE49-F238E27FC236}">
                  <a16:creationId xmlns:a16="http://schemas.microsoft.com/office/drawing/2014/main" id="{C1A91960-8188-6E6A-E76A-E312D30D2DFB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189591" y="369034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4" name="กล่องข้อความ 253">
              <a:extLst>
                <a:ext uri="{FF2B5EF4-FFF2-40B4-BE49-F238E27FC236}">
                  <a16:creationId xmlns:a16="http://schemas.microsoft.com/office/drawing/2014/main" id="{B472E136-D243-4F75-52C4-4B2DCB0199A9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189591" y="397650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5" name="กล่องข้อความ 254">
              <a:extLst>
                <a:ext uri="{FF2B5EF4-FFF2-40B4-BE49-F238E27FC236}">
                  <a16:creationId xmlns:a16="http://schemas.microsoft.com/office/drawing/2014/main" id="{D4C2E881-4F03-1D49-F153-A1CED3F75566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189591" y="427148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6" name="กล่องข้อความ 255">
              <a:extLst>
                <a:ext uri="{FF2B5EF4-FFF2-40B4-BE49-F238E27FC236}">
                  <a16:creationId xmlns:a16="http://schemas.microsoft.com/office/drawing/2014/main" id="{0B73CC1B-2D4D-968E-C2BE-563E2572A194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189591" y="456075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7" name="กล่องข้อความ 256">
              <a:extLst>
                <a:ext uri="{FF2B5EF4-FFF2-40B4-BE49-F238E27FC236}">
                  <a16:creationId xmlns:a16="http://schemas.microsoft.com/office/drawing/2014/main" id="{1DF75618-FBA1-63AB-619F-847EEA96DCB2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2189591" y="485261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8" name="กล่องข้อความ 257">
              <a:extLst>
                <a:ext uri="{FF2B5EF4-FFF2-40B4-BE49-F238E27FC236}">
                  <a16:creationId xmlns:a16="http://schemas.microsoft.com/office/drawing/2014/main" id="{CFFFD575-C8BA-9F53-004B-71970A6C749F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189591" y="5148544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9" name="กล่องข้อความ 258">
              <a:extLst>
                <a:ext uri="{FF2B5EF4-FFF2-40B4-BE49-F238E27FC236}">
                  <a16:creationId xmlns:a16="http://schemas.microsoft.com/office/drawing/2014/main" id="{71727AA8-16FB-4C94-D880-9E11401CE458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189591" y="544091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0" name="กล่องข้อความ 259">
              <a:extLst>
                <a:ext uri="{FF2B5EF4-FFF2-40B4-BE49-F238E27FC236}">
                  <a16:creationId xmlns:a16="http://schemas.microsoft.com/office/drawing/2014/main" id="{EE12D848-1526-04D8-67C9-45796A08C85E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189591" y="573888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1" name="กล่องข้อความ 260">
              <a:extLst>
                <a:ext uri="{FF2B5EF4-FFF2-40B4-BE49-F238E27FC236}">
                  <a16:creationId xmlns:a16="http://schemas.microsoft.com/office/drawing/2014/main" id="{67F6BA90-E943-76DA-F33E-E63C2D3F6372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189591" y="602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3" name="กล่องข้อความ 262">
              <a:extLst>
                <a:ext uri="{FF2B5EF4-FFF2-40B4-BE49-F238E27FC236}">
                  <a16:creationId xmlns:a16="http://schemas.microsoft.com/office/drawing/2014/main" id="{DAF733B4-B6B0-F2ED-05CA-2BFB27BFF74F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189591" y="631803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4" name="กล่องข้อความ 263">
              <a:extLst>
                <a:ext uri="{FF2B5EF4-FFF2-40B4-BE49-F238E27FC236}">
                  <a16:creationId xmlns:a16="http://schemas.microsoft.com/office/drawing/2014/main" id="{7E44DD80-482E-62AC-66A4-010F9229BED8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189591" y="660431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7" name="กล่องข้อความ 266">
              <a:extLst>
                <a:ext uri="{FF2B5EF4-FFF2-40B4-BE49-F238E27FC236}">
                  <a16:creationId xmlns:a16="http://schemas.microsoft.com/office/drawing/2014/main" id="{4038CA23-041A-39F2-554B-D43D79C2B01D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2189591" y="690278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8" name="กล่องข้อความ 267">
              <a:extLst>
                <a:ext uri="{FF2B5EF4-FFF2-40B4-BE49-F238E27FC236}">
                  <a16:creationId xmlns:a16="http://schemas.microsoft.com/office/drawing/2014/main" id="{A3A437C0-988E-1031-3A69-EBF8A4FE5ECA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2189591" y="719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9" name="กล่องข้อความ 268">
              <a:extLst>
                <a:ext uri="{FF2B5EF4-FFF2-40B4-BE49-F238E27FC236}">
                  <a16:creationId xmlns:a16="http://schemas.microsoft.com/office/drawing/2014/main" id="{F0FBC77A-61B4-5E24-2EDD-025F5207128D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189591" y="748629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603A5059-404C-DA54-A31C-1F3B9AF0CACB}"/>
              </a:ext>
            </a:extLst>
          </p:cNvPr>
          <p:cNvSpPr/>
          <p:nvPr/>
        </p:nvSpPr>
        <p:spPr>
          <a:xfrm>
            <a:off x="981075" y="4193145"/>
            <a:ext cx="1300230" cy="52418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10" name="กลุ่ม 509">
            <a:extLst>
              <a:ext uri="{FF2B5EF4-FFF2-40B4-BE49-F238E27FC236}">
                <a16:creationId xmlns:a16="http://schemas.microsoft.com/office/drawing/2014/main" id="{A37AF7A9-2FBE-43FD-463B-D808D6CE1134}"/>
              </a:ext>
            </a:extLst>
          </p:cNvPr>
          <p:cNvGrpSpPr/>
          <p:nvPr/>
        </p:nvGrpSpPr>
        <p:grpSpPr>
          <a:xfrm>
            <a:off x="301313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512" name="กลุ่ม 511">
              <a:extLst>
                <a:ext uri="{FF2B5EF4-FFF2-40B4-BE49-F238E27FC236}">
                  <a16:creationId xmlns:a16="http://schemas.microsoft.com/office/drawing/2014/main" id="{E8BC1C63-4E6C-3498-C4A7-95E0BAC53BD0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62" name="วงรี 661">
                <a:extLst>
                  <a:ext uri="{FF2B5EF4-FFF2-40B4-BE49-F238E27FC236}">
                    <a16:creationId xmlns:a16="http://schemas.microsoft.com/office/drawing/2014/main" id="{94CA04EF-836B-A157-AD16-F42F65B9F6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3" name="วงรี 662">
                <a:extLst>
                  <a:ext uri="{FF2B5EF4-FFF2-40B4-BE49-F238E27FC236}">
                    <a16:creationId xmlns:a16="http://schemas.microsoft.com/office/drawing/2014/main" id="{F99A1BF7-4F6B-8E4F-7013-54E047C46FA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4" name="วงรี 663">
                <a:extLst>
                  <a:ext uri="{FF2B5EF4-FFF2-40B4-BE49-F238E27FC236}">
                    <a16:creationId xmlns:a16="http://schemas.microsoft.com/office/drawing/2014/main" id="{0BBBDEAC-B599-934F-A76D-EE3FD6A0B0E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5" name="วงรี 664">
                <a:extLst>
                  <a:ext uri="{FF2B5EF4-FFF2-40B4-BE49-F238E27FC236}">
                    <a16:creationId xmlns:a16="http://schemas.microsoft.com/office/drawing/2014/main" id="{63DE260D-7B58-6EC7-1785-620FE0BD752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3" name="กลุ่ม 512">
              <a:extLst>
                <a:ext uri="{FF2B5EF4-FFF2-40B4-BE49-F238E27FC236}">
                  <a16:creationId xmlns:a16="http://schemas.microsoft.com/office/drawing/2014/main" id="{A8172056-3CCE-BEDB-C4AC-2F26A89E43BD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8" name="วงรี 657">
                <a:extLst>
                  <a:ext uri="{FF2B5EF4-FFF2-40B4-BE49-F238E27FC236}">
                    <a16:creationId xmlns:a16="http://schemas.microsoft.com/office/drawing/2014/main" id="{2149BFA4-6496-14AE-324C-1770B8A7EFB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9" name="วงรี 658">
                <a:extLst>
                  <a:ext uri="{FF2B5EF4-FFF2-40B4-BE49-F238E27FC236}">
                    <a16:creationId xmlns:a16="http://schemas.microsoft.com/office/drawing/2014/main" id="{B7DBAC4A-2B1F-A383-1B1A-CAC0D6505C1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0" name="วงรี 659">
                <a:extLst>
                  <a:ext uri="{FF2B5EF4-FFF2-40B4-BE49-F238E27FC236}">
                    <a16:creationId xmlns:a16="http://schemas.microsoft.com/office/drawing/2014/main" id="{7762FE94-6566-48F4-9D41-0A56FFAC97B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1" name="วงรี 660">
                <a:extLst>
                  <a:ext uri="{FF2B5EF4-FFF2-40B4-BE49-F238E27FC236}">
                    <a16:creationId xmlns:a16="http://schemas.microsoft.com/office/drawing/2014/main" id="{C4377633-65A2-9EDF-EE92-6E2120EC63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4" name="กลุ่ม 513">
              <a:extLst>
                <a:ext uri="{FF2B5EF4-FFF2-40B4-BE49-F238E27FC236}">
                  <a16:creationId xmlns:a16="http://schemas.microsoft.com/office/drawing/2014/main" id="{8F9E8803-8322-8D00-C087-C208F53467F2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4" name="วงรี 653">
                <a:extLst>
                  <a:ext uri="{FF2B5EF4-FFF2-40B4-BE49-F238E27FC236}">
                    <a16:creationId xmlns:a16="http://schemas.microsoft.com/office/drawing/2014/main" id="{457BC21F-4135-8DF6-9C71-6BBBCA9CFDC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5" name="วงรี 654">
                <a:extLst>
                  <a:ext uri="{FF2B5EF4-FFF2-40B4-BE49-F238E27FC236}">
                    <a16:creationId xmlns:a16="http://schemas.microsoft.com/office/drawing/2014/main" id="{B7F1FCD7-C50C-396E-3A9F-FC432C5D41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6" name="วงรี 655">
                <a:extLst>
                  <a:ext uri="{FF2B5EF4-FFF2-40B4-BE49-F238E27FC236}">
                    <a16:creationId xmlns:a16="http://schemas.microsoft.com/office/drawing/2014/main" id="{897ADBD1-EC26-152C-404D-A37D22AF766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7" name="วงรี 656">
                <a:extLst>
                  <a:ext uri="{FF2B5EF4-FFF2-40B4-BE49-F238E27FC236}">
                    <a16:creationId xmlns:a16="http://schemas.microsoft.com/office/drawing/2014/main" id="{EE4A3574-3E3D-8D50-E22C-C10F012965E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5" name="กลุ่ม 514">
              <a:extLst>
                <a:ext uri="{FF2B5EF4-FFF2-40B4-BE49-F238E27FC236}">
                  <a16:creationId xmlns:a16="http://schemas.microsoft.com/office/drawing/2014/main" id="{48489C2D-4AE7-84B3-AD9D-5E6D8B6D46A2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0" name="วงรี 649">
                <a:extLst>
                  <a:ext uri="{FF2B5EF4-FFF2-40B4-BE49-F238E27FC236}">
                    <a16:creationId xmlns:a16="http://schemas.microsoft.com/office/drawing/2014/main" id="{F2C83EBE-598E-6DB1-CF3B-763C3784C12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1" name="วงรี 650">
                <a:extLst>
                  <a:ext uri="{FF2B5EF4-FFF2-40B4-BE49-F238E27FC236}">
                    <a16:creationId xmlns:a16="http://schemas.microsoft.com/office/drawing/2014/main" id="{9783ED81-B86B-9256-B307-C1BA0D48F9B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2" name="วงรี 651">
                <a:extLst>
                  <a:ext uri="{FF2B5EF4-FFF2-40B4-BE49-F238E27FC236}">
                    <a16:creationId xmlns:a16="http://schemas.microsoft.com/office/drawing/2014/main" id="{89959EF6-BB3E-8B4F-3088-2D10F297245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3" name="วงรี 652">
                <a:extLst>
                  <a:ext uri="{FF2B5EF4-FFF2-40B4-BE49-F238E27FC236}">
                    <a16:creationId xmlns:a16="http://schemas.microsoft.com/office/drawing/2014/main" id="{632DCB31-7EE1-171E-F711-B05E3CA4D93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6" name="กลุ่ม 515">
              <a:extLst>
                <a:ext uri="{FF2B5EF4-FFF2-40B4-BE49-F238E27FC236}">
                  <a16:creationId xmlns:a16="http://schemas.microsoft.com/office/drawing/2014/main" id="{1FC366AD-FA4D-7904-498F-8A75580E48DE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6" name="วงรี 645">
                <a:extLst>
                  <a:ext uri="{FF2B5EF4-FFF2-40B4-BE49-F238E27FC236}">
                    <a16:creationId xmlns:a16="http://schemas.microsoft.com/office/drawing/2014/main" id="{E9370814-CCE7-5BD8-6AAF-651C6D1FBAD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7" name="วงรี 646">
                <a:extLst>
                  <a:ext uri="{FF2B5EF4-FFF2-40B4-BE49-F238E27FC236}">
                    <a16:creationId xmlns:a16="http://schemas.microsoft.com/office/drawing/2014/main" id="{F0B5D686-8A1A-CF68-A53A-45F7DA0FC64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8" name="วงรี 647">
                <a:extLst>
                  <a:ext uri="{FF2B5EF4-FFF2-40B4-BE49-F238E27FC236}">
                    <a16:creationId xmlns:a16="http://schemas.microsoft.com/office/drawing/2014/main" id="{EB71814E-03DD-6304-4BB6-82EFCA4FE1C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9" name="วงรี 648">
                <a:extLst>
                  <a:ext uri="{FF2B5EF4-FFF2-40B4-BE49-F238E27FC236}">
                    <a16:creationId xmlns:a16="http://schemas.microsoft.com/office/drawing/2014/main" id="{369417F0-6CBD-AF17-81E5-967816FE976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7" name="กลุ่ม 516">
              <a:extLst>
                <a:ext uri="{FF2B5EF4-FFF2-40B4-BE49-F238E27FC236}">
                  <a16:creationId xmlns:a16="http://schemas.microsoft.com/office/drawing/2014/main" id="{CE620B0E-4D5C-D01D-D202-7D2EBC22814D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2" name="วงรี 641">
                <a:extLst>
                  <a:ext uri="{FF2B5EF4-FFF2-40B4-BE49-F238E27FC236}">
                    <a16:creationId xmlns:a16="http://schemas.microsoft.com/office/drawing/2014/main" id="{14E91919-497E-B624-B5FD-EC19D525EC0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3" name="วงรี 642">
                <a:extLst>
                  <a:ext uri="{FF2B5EF4-FFF2-40B4-BE49-F238E27FC236}">
                    <a16:creationId xmlns:a16="http://schemas.microsoft.com/office/drawing/2014/main" id="{C7829969-8048-1F45-4755-C021E7F06F4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4" name="วงรี 643">
                <a:extLst>
                  <a:ext uri="{FF2B5EF4-FFF2-40B4-BE49-F238E27FC236}">
                    <a16:creationId xmlns:a16="http://schemas.microsoft.com/office/drawing/2014/main" id="{8264F7CD-D731-038F-16F7-7FE9B263DDA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5" name="วงรี 644">
                <a:extLst>
                  <a:ext uri="{FF2B5EF4-FFF2-40B4-BE49-F238E27FC236}">
                    <a16:creationId xmlns:a16="http://schemas.microsoft.com/office/drawing/2014/main" id="{7FE696F9-FCDF-F85C-1FEF-4806819FEE4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8" name="กลุ่ม 517">
              <a:extLst>
                <a:ext uri="{FF2B5EF4-FFF2-40B4-BE49-F238E27FC236}">
                  <a16:creationId xmlns:a16="http://schemas.microsoft.com/office/drawing/2014/main" id="{D3CE2AE2-BC31-961C-CEEC-D56FDCA885AC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8" name="วงรี 637">
                <a:extLst>
                  <a:ext uri="{FF2B5EF4-FFF2-40B4-BE49-F238E27FC236}">
                    <a16:creationId xmlns:a16="http://schemas.microsoft.com/office/drawing/2014/main" id="{19234732-9FF5-4E5B-7E17-959B52C9711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9" name="วงรี 638">
                <a:extLst>
                  <a:ext uri="{FF2B5EF4-FFF2-40B4-BE49-F238E27FC236}">
                    <a16:creationId xmlns:a16="http://schemas.microsoft.com/office/drawing/2014/main" id="{674B72F0-CD2A-78E0-8972-2F322B90CF4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0" name="วงรี 639">
                <a:extLst>
                  <a:ext uri="{FF2B5EF4-FFF2-40B4-BE49-F238E27FC236}">
                    <a16:creationId xmlns:a16="http://schemas.microsoft.com/office/drawing/2014/main" id="{73E6CD5B-0D61-F362-CB8B-4998FDAC5A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1" name="วงรี 640">
                <a:extLst>
                  <a:ext uri="{FF2B5EF4-FFF2-40B4-BE49-F238E27FC236}">
                    <a16:creationId xmlns:a16="http://schemas.microsoft.com/office/drawing/2014/main" id="{41FBA08E-8926-9CBF-B658-81E6655EFEB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9" name="กลุ่ม 518">
              <a:extLst>
                <a:ext uri="{FF2B5EF4-FFF2-40B4-BE49-F238E27FC236}">
                  <a16:creationId xmlns:a16="http://schemas.microsoft.com/office/drawing/2014/main" id="{0C7D0DBB-AFE1-4C4F-41B5-41366C2C0808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4" name="วงรี 633">
                <a:extLst>
                  <a:ext uri="{FF2B5EF4-FFF2-40B4-BE49-F238E27FC236}">
                    <a16:creationId xmlns:a16="http://schemas.microsoft.com/office/drawing/2014/main" id="{66511F02-6703-D0CA-9FA1-330BDC203F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5" name="วงรี 634">
                <a:extLst>
                  <a:ext uri="{FF2B5EF4-FFF2-40B4-BE49-F238E27FC236}">
                    <a16:creationId xmlns:a16="http://schemas.microsoft.com/office/drawing/2014/main" id="{95FB87E7-70A4-5D61-544E-2781585DAF0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6" name="วงรี 635">
                <a:extLst>
                  <a:ext uri="{FF2B5EF4-FFF2-40B4-BE49-F238E27FC236}">
                    <a16:creationId xmlns:a16="http://schemas.microsoft.com/office/drawing/2014/main" id="{AE80CB04-12A7-5DC8-30B5-8F286BE2064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7" name="วงรี 636">
                <a:extLst>
                  <a:ext uri="{FF2B5EF4-FFF2-40B4-BE49-F238E27FC236}">
                    <a16:creationId xmlns:a16="http://schemas.microsoft.com/office/drawing/2014/main" id="{664F1B1F-1AC6-7BA0-140F-46F202C4142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20" name="กลุ่ม 519">
              <a:extLst>
                <a:ext uri="{FF2B5EF4-FFF2-40B4-BE49-F238E27FC236}">
                  <a16:creationId xmlns:a16="http://schemas.microsoft.com/office/drawing/2014/main" id="{B184A387-23FF-3F87-82FA-753F8BC1E970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0" name="วงรี 629">
                <a:extLst>
                  <a:ext uri="{FF2B5EF4-FFF2-40B4-BE49-F238E27FC236}">
                    <a16:creationId xmlns:a16="http://schemas.microsoft.com/office/drawing/2014/main" id="{25B66833-3FA8-CE5D-6D53-C21B9255796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วงรี 630">
                <a:extLst>
                  <a:ext uri="{FF2B5EF4-FFF2-40B4-BE49-F238E27FC236}">
                    <a16:creationId xmlns:a16="http://schemas.microsoft.com/office/drawing/2014/main" id="{179AAB82-4C40-7921-3DFE-125A210A34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วงรี 631">
                <a:extLst>
                  <a:ext uri="{FF2B5EF4-FFF2-40B4-BE49-F238E27FC236}">
                    <a16:creationId xmlns:a16="http://schemas.microsoft.com/office/drawing/2014/main" id="{03BE37FC-1D81-196A-872A-6232BA333C3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วงรี 632">
                <a:extLst>
                  <a:ext uri="{FF2B5EF4-FFF2-40B4-BE49-F238E27FC236}">
                    <a16:creationId xmlns:a16="http://schemas.microsoft.com/office/drawing/2014/main" id="{8EA7044D-B2FC-FDE4-0BDE-59005EBAB24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6" name="กลุ่ม 565">
              <a:extLst>
                <a:ext uri="{FF2B5EF4-FFF2-40B4-BE49-F238E27FC236}">
                  <a16:creationId xmlns:a16="http://schemas.microsoft.com/office/drawing/2014/main" id="{728C22E2-D04C-FADF-88C9-8DCD8A2E8E8B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6" name="วงรี 625">
                <a:extLst>
                  <a:ext uri="{FF2B5EF4-FFF2-40B4-BE49-F238E27FC236}">
                    <a16:creationId xmlns:a16="http://schemas.microsoft.com/office/drawing/2014/main" id="{A2473E70-1891-16AB-3532-27EB5C73574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7" name="วงรี 626">
                <a:extLst>
                  <a:ext uri="{FF2B5EF4-FFF2-40B4-BE49-F238E27FC236}">
                    <a16:creationId xmlns:a16="http://schemas.microsoft.com/office/drawing/2014/main" id="{4F48C3EC-A466-7A15-6F0A-2482A8239F6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8" name="วงรี 627">
                <a:extLst>
                  <a:ext uri="{FF2B5EF4-FFF2-40B4-BE49-F238E27FC236}">
                    <a16:creationId xmlns:a16="http://schemas.microsoft.com/office/drawing/2014/main" id="{748920AC-D2E4-00A0-C456-5D397427B00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9" name="วงรี 628">
                <a:extLst>
                  <a:ext uri="{FF2B5EF4-FFF2-40B4-BE49-F238E27FC236}">
                    <a16:creationId xmlns:a16="http://schemas.microsoft.com/office/drawing/2014/main" id="{4546C32C-46F3-295A-093E-C94E97BB97F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7" name="กลุ่ม 566">
              <a:extLst>
                <a:ext uri="{FF2B5EF4-FFF2-40B4-BE49-F238E27FC236}">
                  <a16:creationId xmlns:a16="http://schemas.microsoft.com/office/drawing/2014/main" id="{2C4105ED-9CFB-C8A0-C35B-74EDF26621AB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2" name="วงรี 621">
                <a:extLst>
                  <a:ext uri="{FF2B5EF4-FFF2-40B4-BE49-F238E27FC236}">
                    <a16:creationId xmlns:a16="http://schemas.microsoft.com/office/drawing/2014/main" id="{5931095A-236B-63F9-8DEF-2E047D291EE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3" name="วงรี 622">
                <a:extLst>
                  <a:ext uri="{FF2B5EF4-FFF2-40B4-BE49-F238E27FC236}">
                    <a16:creationId xmlns:a16="http://schemas.microsoft.com/office/drawing/2014/main" id="{D29C920B-D138-0785-1095-68B5E6B6FB3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4" name="วงรี 623">
                <a:extLst>
                  <a:ext uri="{FF2B5EF4-FFF2-40B4-BE49-F238E27FC236}">
                    <a16:creationId xmlns:a16="http://schemas.microsoft.com/office/drawing/2014/main" id="{2663869E-8340-4EC1-23C1-22782669C02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5" name="วงรี 624">
                <a:extLst>
                  <a:ext uri="{FF2B5EF4-FFF2-40B4-BE49-F238E27FC236}">
                    <a16:creationId xmlns:a16="http://schemas.microsoft.com/office/drawing/2014/main" id="{6860FA69-F973-23B7-2005-F7AF8C49111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8" name="กลุ่ม 567">
              <a:extLst>
                <a:ext uri="{FF2B5EF4-FFF2-40B4-BE49-F238E27FC236}">
                  <a16:creationId xmlns:a16="http://schemas.microsoft.com/office/drawing/2014/main" id="{68B67541-BDDA-F994-D9F9-AEAB20BC6235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8" name="วงรี 617">
                <a:extLst>
                  <a:ext uri="{FF2B5EF4-FFF2-40B4-BE49-F238E27FC236}">
                    <a16:creationId xmlns:a16="http://schemas.microsoft.com/office/drawing/2014/main" id="{2ADDDB94-9C41-7A48-D843-6EC0BC66182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9" name="วงรี 618">
                <a:extLst>
                  <a:ext uri="{FF2B5EF4-FFF2-40B4-BE49-F238E27FC236}">
                    <a16:creationId xmlns:a16="http://schemas.microsoft.com/office/drawing/2014/main" id="{CBCFF9F9-834D-7B29-CD3F-528BCD640F4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0" name="วงรี 619">
                <a:extLst>
                  <a:ext uri="{FF2B5EF4-FFF2-40B4-BE49-F238E27FC236}">
                    <a16:creationId xmlns:a16="http://schemas.microsoft.com/office/drawing/2014/main" id="{598C1897-0880-1D6E-C2ED-86FD6774EB9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1" name="วงรี 620">
                <a:extLst>
                  <a:ext uri="{FF2B5EF4-FFF2-40B4-BE49-F238E27FC236}">
                    <a16:creationId xmlns:a16="http://schemas.microsoft.com/office/drawing/2014/main" id="{7C9BFB4C-0C99-6A1F-24B0-D6A2A73D6B9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9" name="กลุ่ม 568">
              <a:extLst>
                <a:ext uri="{FF2B5EF4-FFF2-40B4-BE49-F238E27FC236}">
                  <a16:creationId xmlns:a16="http://schemas.microsoft.com/office/drawing/2014/main" id="{39392953-188A-EF3E-3EAC-8F40F66ED5C6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9" name="วงรี 608">
                <a:extLst>
                  <a:ext uri="{FF2B5EF4-FFF2-40B4-BE49-F238E27FC236}">
                    <a16:creationId xmlns:a16="http://schemas.microsoft.com/office/drawing/2014/main" id="{61DE5C54-A5BF-05BA-AB24-BC27AC67362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5" name="วงรี 614">
                <a:extLst>
                  <a:ext uri="{FF2B5EF4-FFF2-40B4-BE49-F238E27FC236}">
                    <a16:creationId xmlns:a16="http://schemas.microsoft.com/office/drawing/2014/main" id="{F31894D6-7473-8C89-5611-9907E2E28BB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6" name="วงรี 615">
                <a:extLst>
                  <a:ext uri="{FF2B5EF4-FFF2-40B4-BE49-F238E27FC236}">
                    <a16:creationId xmlns:a16="http://schemas.microsoft.com/office/drawing/2014/main" id="{3C1B3B08-8870-0B71-FFA1-55ADFFFF78A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7" name="วงรี 616">
                <a:extLst>
                  <a:ext uri="{FF2B5EF4-FFF2-40B4-BE49-F238E27FC236}">
                    <a16:creationId xmlns:a16="http://schemas.microsoft.com/office/drawing/2014/main" id="{608F1241-3A4A-C6C4-3010-D5C65AFA669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0" name="กลุ่ม 569">
              <a:extLst>
                <a:ext uri="{FF2B5EF4-FFF2-40B4-BE49-F238E27FC236}">
                  <a16:creationId xmlns:a16="http://schemas.microsoft.com/office/drawing/2014/main" id="{7E1ECF2A-ECD5-3042-57FA-CF043CEC9568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1" name="วงรี 600">
                <a:extLst>
                  <a:ext uri="{FF2B5EF4-FFF2-40B4-BE49-F238E27FC236}">
                    <a16:creationId xmlns:a16="http://schemas.microsoft.com/office/drawing/2014/main" id="{A4296402-B94E-7E07-16E6-4C67530A8D4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6" name="วงรี 605">
                <a:extLst>
                  <a:ext uri="{FF2B5EF4-FFF2-40B4-BE49-F238E27FC236}">
                    <a16:creationId xmlns:a16="http://schemas.microsoft.com/office/drawing/2014/main" id="{55439BB4-08EB-5412-3F35-1A7E4FC0E1D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7" name="วงรี 606">
                <a:extLst>
                  <a:ext uri="{FF2B5EF4-FFF2-40B4-BE49-F238E27FC236}">
                    <a16:creationId xmlns:a16="http://schemas.microsoft.com/office/drawing/2014/main" id="{34017C97-56C6-C4CA-61CE-09F62A8B4E8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8" name="วงรี 607">
                <a:extLst>
                  <a:ext uri="{FF2B5EF4-FFF2-40B4-BE49-F238E27FC236}">
                    <a16:creationId xmlns:a16="http://schemas.microsoft.com/office/drawing/2014/main" id="{3FB1E475-5575-7452-1EC6-4C225FEE3F1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1" name="กลุ่ม 570">
              <a:extLst>
                <a:ext uri="{FF2B5EF4-FFF2-40B4-BE49-F238E27FC236}">
                  <a16:creationId xmlns:a16="http://schemas.microsoft.com/office/drawing/2014/main" id="{E5B2ABBD-19B7-8827-B9C6-42AA4CC8D01E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7" name="วงรี 596">
                <a:extLst>
                  <a:ext uri="{FF2B5EF4-FFF2-40B4-BE49-F238E27FC236}">
                    <a16:creationId xmlns:a16="http://schemas.microsoft.com/office/drawing/2014/main" id="{A774D192-EF55-60D1-F3B6-E496CF61F2E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8" name="วงรี 597">
                <a:extLst>
                  <a:ext uri="{FF2B5EF4-FFF2-40B4-BE49-F238E27FC236}">
                    <a16:creationId xmlns:a16="http://schemas.microsoft.com/office/drawing/2014/main" id="{D70D4370-EBAB-E93D-488C-FD059C385E3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9" name="วงรี 598">
                <a:extLst>
                  <a:ext uri="{FF2B5EF4-FFF2-40B4-BE49-F238E27FC236}">
                    <a16:creationId xmlns:a16="http://schemas.microsoft.com/office/drawing/2014/main" id="{2821021D-D864-F83A-6199-37717D196DC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0" name="วงรี 599">
                <a:extLst>
                  <a:ext uri="{FF2B5EF4-FFF2-40B4-BE49-F238E27FC236}">
                    <a16:creationId xmlns:a16="http://schemas.microsoft.com/office/drawing/2014/main" id="{B3670273-99CF-0666-4F92-79C04B1CEF7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2" name="กลุ่ม 571">
              <a:extLst>
                <a:ext uri="{FF2B5EF4-FFF2-40B4-BE49-F238E27FC236}">
                  <a16:creationId xmlns:a16="http://schemas.microsoft.com/office/drawing/2014/main" id="{4F737A58-6647-E44A-1480-1F71B644275C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3" name="วงรี 592">
                <a:extLst>
                  <a:ext uri="{FF2B5EF4-FFF2-40B4-BE49-F238E27FC236}">
                    <a16:creationId xmlns:a16="http://schemas.microsoft.com/office/drawing/2014/main" id="{7ACB041E-01D8-D301-4998-841B52867F7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4" name="วงรี 593">
                <a:extLst>
                  <a:ext uri="{FF2B5EF4-FFF2-40B4-BE49-F238E27FC236}">
                    <a16:creationId xmlns:a16="http://schemas.microsoft.com/office/drawing/2014/main" id="{AE5175CC-E106-178D-9C75-04221F9CAEE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5" name="วงรี 594">
                <a:extLst>
                  <a:ext uri="{FF2B5EF4-FFF2-40B4-BE49-F238E27FC236}">
                    <a16:creationId xmlns:a16="http://schemas.microsoft.com/office/drawing/2014/main" id="{20BE2E2B-F93D-3F79-B872-1C64530C68A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6" name="วงรี 595">
                <a:extLst>
                  <a:ext uri="{FF2B5EF4-FFF2-40B4-BE49-F238E27FC236}">
                    <a16:creationId xmlns:a16="http://schemas.microsoft.com/office/drawing/2014/main" id="{397E2CD8-3D7B-103C-4451-324474D8C9D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3" name="กลุ่ม 572">
              <a:extLst>
                <a:ext uri="{FF2B5EF4-FFF2-40B4-BE49-F238E27FC236}">
                  <a16:creationId xmlns:a16="http://schemas.microsoft.com/office/drawing/2014/main" id="{87F8A364-32A3-966D-84D4-A3CF28E115D3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9" name="วงรี 588">
                <a:extLst>
                  <a:ext uri="{FF2B5EF4-FFF2-40B4-BE49-F238E27FC236}">
                    <a16:creationId xmlns:a16="http://schemas.microsoft.com/office/drawing/2014/main" id="{EC5E81FB-8B2C-4742-E8CD-8180D226D26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0" name="วงรี 589">
                <a:extLst>
                  <a:ext uri="{FF2B5EF4-FFF2-40B4-BE49-F238E27FC236}">
                    <a16:creationId xmlns:a16="http://schemas.microsoft.com/office/drawing/2014/main" id="{1FCA4842-3650-0C6D-DEFB-EFB134C8789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1" name="วงรี 590">
                <a:extLst>
                  <a:ext uri="{FF2B5EF4-FFF2-40B4-BE49-F238E27FC236}">
                    <a16:creationId xmlns:a16="http://schemas.microsoft.com/office/drawing/2014/main" id="{A0B660B7-4D2A-30DB-2536-98D0F58F0DD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2" name="วงรี 591">
                <a:extLst>
                  <a:ext uri="{FF2B5EF4-FFF2-40B4-BE49-F238E27FC236}">
                    <a16:creationId xmlns:a16="http://schemas.microsoft.com/office/drawing/2014/main" id="{1BBCFAF0-1398-BF7C-F44B-97D090C87FD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4" name="กลุ่ม 573">
              <a:extLst>
                <a:ext uri="{FF2B5EF4-FFF2-40B4-BE49-F238E27FC236}">
                  <a16:creationId xmlns:a16="http://schemas.microsoft.com/office/drawing/2014/main" id="{1B150022-EF24-A8DB-D56F-B9A28E112197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5" name="วงรี 584">
                <a:extLst>
                  <a:ext uri="{FF2B5EF4-FFF2-40B4-BE49-F238E27FC236}">
                    <a16:creationId xmlns:a16="http://schemas.microsoft.com/office/drawing/2014/main" id="{00747BB5-D504-C6CC-C395-354522E1947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6" name="วงรี 585">
                <a:extLst>
                  <a:ext uri="{FF2B5EF4-FFF2-40B4-BE49-F238E27FC236}">
                    <a16:creationId xmlns:a16="http://schemas.microsoft.com/office/drawing/2014/main" id="{F754A0B9-9924-DB34-8FA4-D7579F4B0D3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7" name="วงรี 586">
                <a:extLst>
                  <a:ext uri="{FF2B5EF4-FFF2-40B4-BE49-F238E27FC236}">
                    <a16:creationId xmlns:a16="http://schemas.microsoft.com/office/drawing/2014/main" id="{44FD0675-A80E-1CB9-495B-6723F62DC17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8" name="วงรี 587">
                <a:extLst>
                  <a:ext uri="{FF2B5EF4-FFF2-40B4-BE49-F238E27FC236}">
                    <a16:creationId xmlns:a16="http://schemas.microsoft.com/office/drawing/2014/main" id="{BFB694CF-A92F-D6C7-2369-F4199DD4D1B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5" name="กลุ่ม 574">
              <a:extLst>
                <a:ext uri="{FF2B5EF4-FFF2-40B4-BE49-F238E27FC236}">
                  <a16:creationId xmlns:a16="http://schemas.microsoft.com/office/drawing/2014/main" id="{E9FEAC9E-7C51-1DBB-F62C-58BBF8B836EF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1" name="วงรี 580">
                <a:extLst>
                  <a:ext uri="{FF2B5EF4-FFF2-40B4-BE49-F238E27FC236}">
                    <a16:creationId xmlns:a16="http://schemas.microsoft.com/office/drawing/2014/main" id="{2BD20969-6326-CBB6-0466-E3DCDA976B1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2" name="วงรี 581">
                <a:extLst>
                  <a:ext uri="{FF2B5EF4-FFF2-40B4-BE49-F238E27FC236}">
                    <a16:creationId xmlns:a16="http://schemas.microsoft.com/office/drawing/2014/main" id="{3840306D-8295-3314-1A49-043C66FC1E1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3" name="วงรี 582">
                <a:extLst>
                  <a:ext uri="{FF2B5EF4-FFF2-40B4-BE49-F238E27FC236}">
                    <a16:creationId xmlns:a16="http://schemas.microsoft.com/office/drawing/2014/main" id="{35F4DA89-18AD-2F42-085B-07C0007E206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4" name="วงรี 583">
                <a:extLst>
                  <a:ext uri="{FF2B5EF4-FFF2-40B4-BE49-F238E27FC236}">
                    <a16:creationId xmlns:a16="http://schemas.microsoft.com/office/drawing/2014/main" id="{7DF593AB-DFD1-6D96-AD21-07778BD9E8A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6" name="กลุ่ม 575">
              <a:extLst>
                <a:ext uri="{FF2B5EF4-FFF2-40B4-BE49-F238E27FC236}">
                  <a16:creationId xmlns:a16="http://schemas.microsoft.com/office/drawing/2014/main" id="{E2CF2CB8-475F-FB07-C337-958B659DBA98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77" name="วงรี 576">
                <a:extLst>
                  <a:ext uri="{FF2B5EF4-FFF2-40B4-BE49-F238E27FC236}">
                    <a16:creationId xmlns:a16="http://schemas.microsoft.com/office/drawing/2014/main" id="{32EBAB0B-AA55-0B36-FFC0-E26ABAF7C04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8" name="วงรี 577">
                <a:extLst>
                  <a:ext uri="{FF2B5EF4-FFF2-40B4-BE49-F238E27FC236}">
                    <a16:creationId xmlns:a16="http://schemas.microsoft.com/office/drawing/2014/main" id="{921BF2DB-DE0C-84B9-6D60-129E1A9E9C9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9" name="วงรี 578">
                <a:extLst>
                  <a:ext uri="{FF2B5EF4-FFF2-40B4-BE49-F238E27FC236}">
                    <a16:creationId xmlns:a16="http://schemas.microsoft.com/office/drawing/2014/main" id="{8DA4ADF7-9A3F-E2B3-4F83-033C5B4C1F4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0" name="วงรี 579">
                <a:extLst>
                  <a:ext uri="{FF2B5EF4-FFF2-40B4-BE49-F238E27FC236}">
                    <a16:creationId xmlns:a16="http://schemas.microsoft.com/office/drawing/2014/main" id="{735E2CA8-6A6A-694F-B8AF-C0E52411144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666" name="กลุ่ม 665">
            <a:extLst>
              <a:ext uri="{FF2B5EF4-FFF2-40B4-BE49-F238E27FC236}">
                <a16:creationId xmlns:a16="http://schemas.microsoft.com/office/drawing/2014/main" id="{1CCCA123-5C7A-FC58-5728-2ADE431A7811}"/>
              </a:ext>
            </a:extLst>
          </p:cNvPr>
          <p:cNvGrpSpPr/>
          <p:nvPr/>
        </p:nvGrpSpPr>
        <p:grpSpPr>
          <a:xfrm>
            <a:off x="2977957" y="3658953"/>
            <a:ext cx="1219200" cy="653500"/>
            <a:chOff x="742782" y="1322121"/>
            <a:chExt cx="1373990" cy="736499"/>
          </a:xfrm>
        </p:grpSpPr>
        <p:grpSp>
          <p:nvGrpSpPr>
            <p:cNvPr id="667" name="กลุ่ม 666">
              <a:extLst>
                <a:ext uri="{FF2B5EF4-FFF2-40B4-BE49-F238E27FC236}">
                  <a16:creationId xmlns:a16="http://schemas.microsoft.com/office/drawing/2014/main" id="{570D6D17-515A-7E3F-F4DD-17DE1A81906D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673" name="กล่องข้อความ 672">
                <a:extLst>
                  <a:ext uri="{FF2B5EF4-FFF2-40B4-BE49-F238E27FC236}">
                    <a16:creationId xmlns:a16="http://schemas.microsoft.com/office/drawing/2014/main" id="{67ABCB06-2824-82D6-4D0C-61D141B2AC16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674" name="กล่องข้อความ 673">
                <a:extLst>
                  <a:ext uri="{FF2B5EF4-FFF2-40B4-BE49-F238E27FC236}">
                    <a16:creationId xmlns:a16="http://schemas.microsoft.com/office/drawing/2014/main" id="{D1E1A850-1693-6034-F07C-5CB6E8EF0CB0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675" name="กล่องข้อความ 674">
                <a:extLst>
                  <a:ext uri="{FF2B5EF4-FFF2-40B4-BE49-F238E27FC236}">
                    <a16:creationId xmlns:a16="http://schemas.microsoft.com/office/drawing/2014/main" id="{6BAEABB6-DFF0-79D2-5975-3E08F369B89F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676" name="กล่องข้อความ 675">
                <a:extLst>
                  <a:ext uri="{FF2B5EF4-FFF2-40B4-BE49-F238E27FC236}">
                    <a16:creationId xmlns:a16="http://schemas.microsoft.com/office/drawing/2014/main" id="{0BCDA7F8-8D35-5145-4E3C-A999074965E7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668" name="กลุ่ม 667">
              <a:extLst>
                <a:ext uri="{FF2B5EF4-FFF2-40B4-BE49-F238E27FC236}">
                  <a16:creationId xmlns:a16="http://schemas.microsoft.com/office/drawing/2014/main" id="{07A21F24-568C-22EE-B1CB-121D01B25EF4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669" name="กล่องข้อความ 668">
                <a:extLst>
                  <a:ext uri="{FF2B5EF4-FFF2-40B4-BE49-F238E27FC236}">
                    <a16:creationId xmlns:a16="http://schemas.microsoft.com/office/drawing/2014/main" id="{65B5E14C-DE06-3696-3D7A-7D8B09B3476A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0" name="กล่องข้อความ 669">
                <a:extLst>
                  <a:ext uri="{FF2B5EF4-FFF2-40B4-BE49-F238E27FC236}">
                    <a16:creationId xmlns:a16="http://schemas.microsoft.com/office/drawing/2014/main" id="{3E02D734-5540-637B-8DDC-5B74B1F86356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1" name="กล่องข้อความ 670">
                <a:extLst>
                  <a:ext uri="{FF2B5EF4-FFF2-40B4-BE49-F238E27FC236}">
                    <a16:creationId xmlns:a16="http://schemas.microsoft.com/office/drawing/2014/main" id="{5D18C243-084B-B33E-A401-4B98E03762FA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2" name="กล่องข้อความ 671">
                <a:extLst>
                  <a:ext uri="{FF2B5EF4-FFF2-40B4-BE49-F238E27FC236}">
                    <a16:creationId xmlns:a16="http://schemas.microsoft.com/office/drawing/2014/main" id="{7B91DEAB-D655-E1BC-7F63-7A6390384E09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702" name="สี่เหลี่ยมผืนผ้า 701">
            <a:extLst>
              <a:ext uri="{FF2B5EF4-FFF2-40B4-BE49-F238E27FC236}">
                <a16:creationId xmlns:a16="http://schemas.microsoft.com/office/drawing/2014/main" id="{8F1B0870-1B91-D938-3B12-58373B66C96B}"/>
              </a:ext>
            </a:extLst>
          </p:cNvPr>
          <p:cNvSpPr/>
          <p:nvPr/>
        </p:nvSpPr>
        <p:spPr>
          <a:xfrm>
            <a:off x="292906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3" name="กลุ่ม 702">
            <a:extLst>
              <a:ext uri="{FF2B5EF4-FFF2-40B4-BE49-F238E27FC236}">
                <a16:creationId xmlns:a16="http://schemas.microsoft.com/office/drawing/2014/main" id="{DA769DF7-0394-A8CC-6D74-01FD742E6D41}"/>
              </a:ext>
            </a:extLst>
          </p:cNvPr>
          <p:cNvGrpSpPr/>
          <p:nvPr/>
        </p:nvGrpSpPr>
        <p:grpSpPr>
          <a:xfrm>
            <a:off x="495299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704" name="กลุ่ม 703">
              <a:extLst>
                <a:ext uri="{FF2B5EF4-FFF2-40B4-BE49-F238E27FC236}">
                  <a16:creationId xmlns:a16="http://schemas.microsoft.com/office/drawing/2014/main" id="{17AD3AD2-069F-FF16-807E-C1824331B523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902" name="วงรี 901">
                <a:extLst>
                  <a:ext uri="{FF2B5EF4-FFF2-40B4-BE49-F238E27FC236}">
                    <a16:creationId xmlns:a16="http://schemas.microsoft.com/office/drawing/2014/main" id="{8DCD67F0-3CB2-D2CC-C80D-EBFC70715DC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3" name="วงรี 902">
                <a:extLst>
                  <a:ext uri="{FF2B5EF4-FFF2-40B4-BE49-F238E27FC236}">
                    <a16:creationId xmlns:a16="http://schemas.microsoft.com/office/drawing/2014/main" id="{0251EC2E-5AE4-045A-8B09-676D6BEED2F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4" name="วงรี 903">
                <a:extLst>
                  <a:ext uri="{FF2B5EF4-FFF2-40B4-BE49-F238E27FC236}">
                    <a16:creationId xmlns:a16="http://schemas.microsoft.com/office/drawing/2014/main" id="{8DCF4504-7FB7-323E-3730-11C21F91252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5" name="วงรี 904">
                <a:extLst>
                  <a:ext uri="{FF2B5EF4-FFF2-40B4-BE49-F238E27FC236}">
                    <a16:creationId xmlns:a16="http://schemas.microsoft.com/office/drawing/2014/main" id="{F81E63E8-DEE5-8924-4DBD-15AB20CAA3B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กลุ่ม 704">
              <a:extLst>
                <a:ext uri="{FF2B5EF4-FFF2-40B4-BE49-F238E27FC236}">
                  <a16:creationId xmlns:a16="http://schemas.microsoft.com/office/drawing/2014/main" id="{2FC2A367-AD31-41EF-20A2-C5305084F983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8" name="วงรี 897">
                <a:extLst>
                  <a:ext uri="{FF2B5EF4-FFF2-40B4-BE49-F238E27FC236}">
                    <a16:creationId xmlns:a16="http://schemas.microsoft.com/office/drawing/2014/main" id="{ACAE1B8B-F6CB-193A-5343-9ED3422CFC7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9" name="วงรี 898">
                <a:extLst>
                  <a:ext uri="{FF2B5EF4-FFF2-40B4-BE49-F238E27FC236}">
                    <a16:creationId xmlns:a16="http://schemas.microsoft.com/office/drawing/2014/main" id="{F493959C-A50A-16AC-989A-536046C2B00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0" name="วงรี 899">
                <a:extLst>
                  <a:ext uri="{FF2B5EF4-FFF2-40B4-BE49-F238E27FC236}">
                    <a16:creationId xmlns:a16="http://schemas.microsoft.com/office/drawing/2014/main" id="{A57EA8CD-8FB6-4C6D-655F-1C0A3E8DA96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1" name="วงรี 900">
                <a:extLst>
                  <a:ext uri="{FF2B5EF4-FFF2-40B4-BE49-F238E27FC236}">
                    <a16:creationId xmlns:a16="http://schemas.microsoft.com/office/drawing/2014/main" id="{44C7075C-F26F-2872-22D3-D11B4DC70E1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6" name="กลุ่ม 705">
              <a:extLst>
                <a:ext uri="{FF2B5EF4-FFF2-40B4-BE49-F238E27FC236}">
                  <a16:creationId xmlns:a16="http://schemas.microsoft.com/office/drawing/2014/main" id="{C74A35F1-50DE-6909-CBCC-02BB9F09122E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4" name="วงรี 893">
                <a:extLst>
                  <a:ext uri="{FF2B5EF4-FFF2-40B4-BE49-F238E27FC236}">
                    <a16:creationId xmlns:a16="http://schemas.microsoft.com/office/drawing/2014/main" id="{288D11F6-316C-5C7C-0899-E2E3E373BF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วงรี 894">
                <a:extLst>
                  <a:ext uri="{FF2B5EF4-FFF2-40B4-BE49-F238E27FC236}">
                    <a16:creationId xmlns:a16="http://schemas.microsoft.com/office/drawing/2014/main" id="{8EAC9AA2-57E9-2CEF-A50C-FAB8DD02D07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วงรี 895">
                <a:extLst>
                  <a:ext uri="{FF2B5EF4-FFF2-40B4-BE49-F238E27FC236}">
                    <a16:creationId xmlns:a16="http://schemas.microsoft.com/office/drawing/2014/main" id="{5F22544D-7C85-356B-4FEA-7BBE5A2D925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7" name="วงรี 896">
                <a:extLst>
                  <a:ext uri="{FF2B5EF4-FFF2-40B4-BE49-F238E27FC236}">
                    <a16:creationId xmlns:a16="http://schemas.microsoft.com/office/drawing/2014/main" id="{2E611269-C14F-35A2-B023-64CDA73F2DD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7" name="กลุ่ม 706">
              <a:extLst>
                <a:ext uri="{FF2B5EF4-FFF2-40B4-BE49-F238E27FC236}">
                  <a16:creationId xmlns:a16="http://schemas.microsoft.com/office/drawing/2014/main" id="{6F2FBEC5-5420-10B2-2146-1526FE933002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0" name="วงรี 889">
                <a:extLst>
                  <a:ext uri="{FF2B5EF4-FFF2-40B4-BE49-F238E27FC236}">
                    <a16:creationId xmlns:a16="http://schemas.microsoft.com/office/drawing/2014/main" id="{A9850856-1897-4F7F-9E2B-C334508ECF6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1" name="วงรี 890">
                <a:extLst>
                  <a:ext uri="{FF2B5EF4-FFF2-40B4-BE49-F238E27FC236}">
                    <a16:creationId xmlns:a16="http://schemas.microsoft.com/office/drawing/2014/main" id="{7724428E-8AB0-690A-0FFC-F06F107323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2" name="วงรี 891">
                <a:extLst>
                  <a:ext uri="{FF2B5EF4-FFF2-40B4-BE49-F238E27FC236}">
                    <a16:creationId xmlns:a16="http://schemas.microsoft.com/office/drawing/2014/main" id="{8289C6AA-D886-D46D-0108-B5A766140DF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วงรี 892">
                <a:extLst>
                  <a:ext uri="{FF2B5EF4-FFF2-40B4-BE49-F238E27FC236}">
                    <a16:creationId xmlns:a16="http://schemas.microsoft.com/office/drawing/2014/main" id="{166A9358-D416-3BEC-EF0F-0DF8FD69CEF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8" name="กลุ่ม 707">
              <a:extLst>
                <a:ext uri="{FF2B5EF4-FFF2-40B4-BE49-F238E27FC236}">
                  <a16:creationId xmlns:a16="http://schemas.microsoft.com/office/drawing/2014/main" id="{6BB5BDD5-1303-4EDB-68CF-503DE0F9F711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6" name="วงรี 885">
                <a:extLst>
                  <a:ext uri="{FF2B5EF4-FFF2-40B4-BE49-F238E27FC236}">
                    <a16:creationId xmlns:a16="http://schemas.microsoft.com/office/drawing/2014/main" id="{6A66AD0D-5639-323D-84EC-9B44D32AE7D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7" name="วงรี 886">
                <a:extLst>
                  <a:ext uri="{FF2B5EF4-FFF2-40B4-BE49-F238E27FC236}">
                    <a16:creationId xmlns:a16="http://schemas.microsoft.com/office/drawing/2014/main" id="{423D1366-B3F4-3618-8A22-21861C30DCD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8" name="วงรี 887">
                <a:extLst>
                  <a:ext uri="{FF2B5EF4-FFF2-40B4-BE49-F238E27FC236}">
                    <a16:creationId xmlns:a16="http://schemas.microsoft.com/office/drawing/2014/main" id="{A9655440-349F-481A-8614-6EE794B6E9C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9" name="วงรี 888">
                <a:extLst>
                  <a:ext uri="{FF2B5EF4-FFF2-40B4-BE49-F238E27FC236}">
                    <a16:creationId xmlns:a16="http://schemas.microsoft.com/office/drawing/2014/main" id="{827F2DEE-1D85-1776-714D-64CF8479451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9" name="กลุ่ม 708">
              <a:extLst>
                <a:ext uri="{FF2B5EF4-FFF2-40B4-BE49-F238E27FC236}">
                  <a16:creationId xmlns:a16="http://schemas.microsoft.com/office/drawing/2014/main" id="{86B20777-21EC-810F-37F4-D68C2F75FED6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2" name="วงรี 881">
                <a:extLst>
                  <a:ext uri="{FF2B5EF4-FFF2-40B4-BE49-F238E27FC236}">
                    <a16:creationId xmlns:a16="http://schemas.microsoft.com/office/drawing/2014/main" id="{49BDC528-A7BB-C528-3963-72A65035E41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3" name="วงรี 882">
                <a:extLst>
                  <a:ext uri="{FF2B5EF4-FFF2-40B4-BE49-F238E27FC236}">
                    <a16:creationId xmlns:a16="http://schemas.microsoft.com/office/drawing/2014/main" id="{049D5C1B-4D19-BEC8-F44C-5EAF19BFCCB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4" name="วงรี 883">
                <a:extLst>
                  <a:ext uri="{FF2B5EF4-FFF2-40B4-BE49-F238E27FC236}">
                    <a16:creationId xmlns:a16="http://schemas.microsoft.com/office/drawing/2014/main" id="{5C207D6E-75A5-3402-2F2E-2969F3AE367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5" name="วงรี 884">
                <a:extLst>
                  <a:ext uri="{FF2B5EF4-FFF2-40B4-BE49-F238E27FC236}">
                    <a16:creationId xmlns:a16="http://schemas.microsoft.com/office/drawing/2014/main" id="{7C0886CF-B51A-E8EB-E766-11014F649D5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0" name="กลุ่ม 709">
              <a:extLst>
                <a:ext uri="{FF2B5EF4-FFF2-40B4-BE49-F238E27FC236}">
                  <a16:creationId xmlns:a16="http://schemas.microsoft.com/office/drawing/2014/main" id="{31F6F102-8FE9-FA89-9B31-481454E6E9E7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8" name="วงรี 877">
                <a:extLst>
                  <a:ext uri="{FF2B5EF4-FFF2-40B4-BE49-F238E27FC236}">
                    <a16:creationId xmlns:a16="http://schemas.microsoft.com/office/drawing/2014/main" id="{BF75A7EF-C7B6-9286-473C-C79CA91A6B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9" name="วงรี 878">
                <a:extLst>
                  <a:ext uri="{FF2B5EF4-FFF2-40B4-BE49-F238E27FC236}">
                    <a16:creationId xmlns:a16="http://schemas.microsoft.com/office/drawing/2014/main" id="{7E766CB9-CF8E-229A-0488-DDA9A4E7477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0" name="วงรี 879">
                <a:extLst>
                  <a:ext uri="{FF2B5EF4-FFF2-40B4-BE49-F238E27FC236}">
                    <a16:creationId xmlns:a16="http://schemas.microsoft.com/office/drawing/2014/main" id="{93348E14-0353-DD86-691D-A9D98C79684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1" name="วงรี 880">
                <a:extLst>
                  <a:ext uri="{FF2B5EF4-FFF2-40B4-BE49-F238E27FC236}">
                    <a16:creationId xmlns:a16="http://schemas.microsoft.com/office/drawing/2014/main" id="{B9F4FAD9-EFC5-3FDD-97AC-5BF3BC9E0BE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1" name="กลุ่ม 710">
              <a:extLst>
                <a:ext uri="{FF2B5EF4-FFF2-40B4-BE49-F238E27FC236}">
                  <a16:creationId xmlns:a16="http://schemas.microsoft.com/office/drawing/2014/main" id="{5A430E5B-D7BB-3DCF-3B34-8A5FBA972498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4" name="วงรี 873">
                <a:extLst>
                  <a:ext uri="{FF2B5EF4-FFF2-40B4-BE49-F238E27FC236}">
                    <a16:creationId xmlns:a16="http://schemas.microsoft.com/office/drawing/2014/main" id="{BD637B96-A88E-32EC-34D9-9777726D78E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5" name="วงรี 874">
                <a:extLst>
                  <a:ext uri="{FF2B5EF4-FFF2-40B4-BE49-F238E27FC236}">
                    <a16:creationId xmlns:a16="http://schemas.microsoft.com/office/drawing/2014/main" id="{7DE5C0F5-1CDE-321C-DE11-4B9B363D7B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6" name="วงรี 875">
                <a:extLst>
                  <a:ext uri="{FF2B5EF4-FFF2-40B4-BE49-F238E27FC236}">
                    <a16:creationId xmlns:a16="http://schemas.microsoft.com/office/drawing/2014/main" id="{2A413389-1061-2556-9B7C-B4C26306DFB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7" name="วงรี 876">
                <a:extLst>
                  <a:ext uri="{FF2B5EF4-FFF2-40B4-BE49-F238E27FC236}">
                    <a16:creationId xmlns:a16="http://schemas.microsoft.com/office/drawing/2014/main" id="{164BE606-E9DD-26AD-E9F1-7B85713E961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2" name="กลุ่ม 711">
              <a:extLst>
                <a:ext uri="{FF2B5EF4-FFF2-40B4-BE49-F238E27FC236}">
                  <a16:creationId xmlns:a16="http://schemas.microsoft.com/office/drawing/2014/main" id="{C761A116-1272-C555-0449-50A3B164872C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0" name="วงรี 869">
                <a:extLst>
                  <a:ext uri="{FF2B5EF4-FFF2-40B4-BE49-F238E27FC236}">
                    <a16:creationId xmlns:a16="http://schemas.microsoft.com/office/drawing/2014/main" id="{00AC1797-15EF-4A29-3643-D47084D3ECB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1" name="วงรี 870">
                <a:extLst>
                  <a:ext uri="{FF2B5EF4-FFF2-40B4-BE49-F238E27FC236}">
                    <a16:creationId xmlns:a16="http://schemas.microsoft.com/office/drawing/2014/main" id="{B2FC6034-E2A0-0A4C-6FEF-AAE93CBCBDA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2" name="วงรี 871">
                <a:extLst>
                  <a:ext uri="{FF2B5EF4-FFF2-40B4-BE49-F238E27FC236}">
                    <a16:creationId xmlns:a16="http://schemas.microsoft.com/office/drawing/2014/main" id="{26C16C12-327C-0972-44BF-EFA6ED46AEF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3" name="วงรี 872">
                <a:extLst>
                  <a:ext uri="{FF2B5EF4-FFF2-40B4-BE49-F238E27FC236}">
                    <a16:creationId xmlns:a16="http://schemas.microsoft.com/office/drawing/2014/main" id="{98225123-F3C9-9349-60D5-DE265AE709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3" name="กลุ่ม 712">
              <a:extLst>
                <a:ext uri="{FF2B5EF4-FFF2-40B4-BE49-F238E27FC236}">
                  <a16:creationId xmlns:a16="http://schemas.microsoft.com/office/drawing/2014/main" id="{C6CE2C60-8B1E-697C-EFAD-FF0A2AC2C041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6" name="วงรี 865">
                <a:extLst>
                  <a:ext uri="{FF2B5EF4-FFF2-40B4-BE49-F238E27FC236}">
                    <a16:creationId xmlns:a16="http://schemas.microsoft.com/office/drawing/2014/main" id="{ADF93A68-9E7D-D1F5-0CC9-01D10A594E2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7" name="วงรี 866">
                <a:extLst>
                  <a:ext uri="{FF2B5EF4-FFF2-40B4-BE49-F238E27FC236}">
                    <a16:creationId xmlns:a16="http://schemas.microsoft.com/office/drawing/2014/main" id="{2B1EB319-3A99-4DC7-C742-15DE119F06E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8" name="วงรี 867">
                <a:extLst>
                  <a:ext uri="{FF2B5EF4-FFF2-40B4-BE49-F238E27FC236}">
                    <a16:creationId xmlns:a16="http://schemas.microsoft.com/office/drawing/2014/main" id="{5EFBE491-F53E-DF2E-1712-312178FE0E5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9" name="วงรี 868">
                <a:extLst>
                  <a:ext uri="{FF2B5EF4-FFF2-40B4-BE49-F238E27FC236}">
                    <a16:creationId xmlns:a16="http://schemas.microsoft.com/office/drawing/2014/main" id="{D915B67B-5CEA-6000-0687-2D1D451197B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4" name="กลุ่ม 713">
              <a:extLst>
                <a:ext uri="{FF2B5EF4-FFF2-40B4-BE49-F238E27FC236}">
                  <a16:creationId xmlns:a16="http://schemas.microsoft.com/office/drawing/2014/main" id="{F53E1958-60FA-ACA6-B06C-7721F8736B64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2" name="วงรี 861">
                <a:extLst>
                  <a:ext uri="{FF2B5EF4-FFF2-40B4-BE49-F238E27FC236}">
                    <a16:creationId xmlns:a16="http://schemas.microsoft.com/office/drawing/2014/main" id="{DEE8FB9F-EC0D-0250-2A27-519FB15DE11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3" name="วงรี 862">
                <a:extLst>
                  <a:ext uri="{FF2B5EF4-FFF2-40B4-BE49-F238E27FC236}">
                    <a16:creationId xmlns:a16="http://schemas.microsoft.com/office/drawing/2014/main" id="{60C903C8-D1AA-4CCD-851C-3827D740E5A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4" name="วงรี 863">
                <a:extLst>
                  <a:ext uri="{FF2B5EF4-FFF2-40B4-BE49-F238E27FC236}">
                    <a16:creationId xmlns:a16="http://schemas.microsoft.com/office/drawing/2014/main" id="{01569F8C-E7D6-FE38-1E38-788BECD491B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5" name="วงรี 864">
                <a:extLst>
                  <a:ext uri="{FF2B5EF4-FFF2-40B4-BE49-F238E27FC236}">
                    <a16:creationId xmlns:a16="http://schemas.microsoft.com/office/drawing/2014/main" id="{DA65E501-601A-6AFD-E576-9C5E09EBE2E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5" name="กลุ่ม 714">
              <a:extLst>
                <a:ext uri="{FF2B5EF4-FFF2-40B4-BE49-F238E27FC236}">
                  <a16:creationId xmlns:a16="http://schemas.microsoft.com/office/drawing/2014/main" id="{BEEF8442-3B4F-F506-3B34-79D59FCDAFFB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8" name="วงรี 857">
                <a:extLst>
                  <a:ext uri="{FF2B5EF4-FFF2-40B4-BE49-F238E27FC236}">
                    <a16:creationId xmlns:a16="http://schemas.microsoft.com/office/drawing/2014/main" id="{5FB4E829-CB41-D7FE-CD24-D051CCD00AD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วงรี 858">
                <a:extLst>
                  <a:ext uri="{FF2B5EF4-FFF2-40B4-BE49-F238E27FC236}">
                    <a16:creationId xmlns:a16="http://schemas.microsoft.com/office/drawing/2014/main" id="{8BAEE062-62B4-D6DE-5D4D-F16ACC77778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วงรี 859">
                <a:extLst>
                  <a:ext uri="{FF2B5EF4-FFF2-40B4-BE49-F238E27FC236}">
                    <a16:creationId xmlns:a16="http://schemas.microsoft.com/office/drawing/2014/main" id="{57415E85-B39F-EAF2-B453-07595020579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วงรี 860">
                <a:extLst>
                  <a:ext uri="{FF2B5EF4-FFF2-40B4-BE49-F238E27FC236}">
                    <a16:creationId xmlns:a16="http://schemas.microsoft.com/office/drawing/2014/main" id="{D9E4062F-C83A-6ED1-ADA8-2EBC1A4B50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6" name="กลุ่ม 715">
              <a:extLst>
                <a:ext uri="{FF2B5EF4-FFF2-40B4-BE49-F238E27FC236}">
                  <a16:creationId xmlns:a16="http://schemas.microsoft.com/office/drawing/2014/main" id="{3576E514-B8F7-6DC7-F2BE-7B1BD1E6243D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4" name="วงรี 853">
                <a:extLst>
                  <a:ext uri="{FF2B5EF4-FFF2-40B4-BE49-F238E27FC236}">
                    <a16:creationId xmlns:a16="http://schemas.microsoft.com/office/drawing/2014/main" id="{6F8BB101-9376-3AA9-D902-14EA27F249F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5" name="วงรี 854">
                <a:extLst>
                  <a:ext uri="{FF2B5EF4-FFF2-40B4-BE49-F238E27FC236}">
                    <a16:creationId xmlns:a16="http://schemas.microsoft.com/office/drawing/2014/main" id="{E1DF1DBF-0B30-C697-B3BE-4DC1B9380EB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6" name="วงรี 855">
                <a:extLst>
                  <a:ext uri="{FF2B5EF4-FFF2-40B4-BE49-F238E27FC236}">
                    <a16:creationId xmlns:a16="http://schemas.microsoft.com/office/drawing/2014/main" id="{28528C42-4941-D876-C230-0ACD8F7842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7" name="วงรี 856">
                <a:extLst>
                  <a:ext uri="{FF2B5EF4-FFF2-40B4-BE49-F238E27FC236}">
                    <a16:creationId xmlns:a16="http://schemas.microsoft.com/office/drawing/2014/main" id="{179AB54C-77F2-BFB7-03EA-E2F2F5841B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7" name="กลุ่ม 716">
              <a:extLst>
                <a:ext uri="{FF2B5EF4-FFF2-40B4-BE49-F238E27FC236}">
                  <a16:creationId xmlns:a16="http://schemas.microsoft.com/office/drawing/2014/main" id="{5D7E2878-1409-1D59-A0AA-F96DA0DD4523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0" name="วงรี 849">
                <a:extLst>
                  <a:ext uri="{FF2B5EF4-FFF2-40B4-BE49-F238E27FC236}">
                    <a16:creationId xmlns:a16="http://schemas.microsoft.com/office/drawing/2014/main" id="{3E548C3F-F1D4-105A-630B-2F1AB97068B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1" name="วงรี 850">
                <a:extLst>
                  <a:ext uri="{FF2B5EF4-FFF2-40B4-BE49-F238E27FC236}">
                    <a16:creationId xmlns:a16="http://schemas.microsoft.com/office/drawing/2014/main" id="{1550FAF5-E9AB-9B2B-3C08-40A19EDD7CC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2" name="วงรี 851">
                <a:extLst>
                  <a:ext uri="{FF2B5EF4-FFF2-40B4-BE49-F238E27FC236}">
                    <a16:creationId xmlns:a16="http://schemas.microsoft.com/office/drawing/2014/main" id="{DD995289-F724-E142-585F-128EDFAB5B8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3" name="วงรี 852">
                <a:extLst>
                  <a:ext uri="{FF2B5EF4-FFF2-40B4-BE49-F238E27FC236}">
                    <a16:creationId xmlns:a16="http://schemas.microsoft.com/office/drawing/2014/main" id="{60A97124-43CE-4D75-EAD6-73CB2C2119B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8" name="กลุ่ม 717">
              <a:extLst>
                <a:ext uri="{FF2B5EF4-FFF2-40B4-BE49-F238E27FC236}">
                  <a16:creationId xmlns:a16="http://schemas.microsoft.com/office/drawing/2014/main" id="{F272FD30-00E6-5786-73F4-96FA9BC731FE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6" name="วงรี 845">
                <a:extLst>
                  <a:ext uri="{FF2B5EF4-FFF2-40B4-BE49-F238E27FC236}">
                    <a16:creationId xmlns:a16="http://schemas.microsoft.com/office/drawing/2014/main" id="{6CD1A5FA-33A4-2228-09A7-A10E8169521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7" name="วงรี 846">
                <a:extLst>
                  <a:ext uri="{FF2B5EF4-FFF2-40B4-BE49-F238E27FC236}">
                    <a16:creationId xmlns:a16="http://schemas.microsoft.com/office/drawing/2014/main" id="{266884B0-0E22-9229-FCC4-7F392C9921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8" name="วงรี 847">
                <a:extLst>
                  <a:ext uri="{FF2B5EF4-FFF2-40B4-BE49-F238E27FC236}">
                    <a16:creationId xmlns:a16="http://schemas.microsoft.com/office/drawing/2014/main" id="{2B01FCF9-4EE8-366F-96C2-D38F6FCECBD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9" name="วงรี 848">
                <a:extLst>
                  <a:ext uri="{FF2B5EF4-FFF2-40B4-BE49-F238E27FC236}">
                    <a16:creationId xmlns:a16="http://schemas.microsoft.com/office/drawing/2014/main" id="{8D7F735B-C032-0615-6726-7B4E258A6D3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9" name="กลุ่ม 718">
              <a:extLst>
                <a:ext uri="{FF2B5EF4-FFF2-40B4-BE49-F238E27FC236}">
                  <a16:creationId xmlns:a16="http://schemas.microsoft.com/office/drawing/2014/main" id="{F7620CC5-B1C0-513D-F17D-3CD8C903BDC4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2" name="วงรี 841">
                <a:extLst>
                  <a:ext uri="{FF2B5EF4-FFF2-40B4-BE49-F238E27FC236}">
                    <a16:creationId xmlns:a16="http://schemas.microsoft.com/office/drawing/2014/main" id="{D83B8FDE-7752-E82A-316E-9811A5D960D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3" name="วงรี 842">
                <a:extLst>
                  <a:ext uri="{FF2B5EF4-FFF2-40B4-BE49-F238E27FC236}">
                    <a16:creationId xmlns:a16="http://schemas.microsoft.com/office/drawing/2014/main" id="{B993F569-0ED0-0F9E-5E2B-E30A56BAF0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4" name="วงรี 843">
                <a:extLst>
                  <a:ext uri="{FF2B5EF4-FFF2-40B4-BE49-F238E27FC236}">
                    <a16:creationId xmlns:a16="http://schemas.microsoft.com/office/drawing/2014/main" id="{7744BE88-AC64-3C89-4C34-578B141013F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5" name="วงรี 844">
                <a:extLst>
                  <a:ext uri="{FF2B5EF4-FFF2-40B4-BE49-F238E27FC236}">
                    <a16:creationId xmlns:a16="http://schemas.microsoft.com/office/drawing/2014/main" id="{B2868BC6-278A-4F6B-8BF5-B4001B37687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0" name="กลุ่ม 719">
              <a:extLst>
                <a:ext uri="{FF2B5EF4-FFF2-40B4-BE49-F238E27FC236}">
                  <a16:creationId xmlns:a16="http://schemas.microsoft.com/office/drawing/2014/main" id="{2CF145EE-C6C9-DBE4-A31B-D7001BEBFE7E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8" name="วงรี 837">
                <a:extLst>
                  <a:ext uri="{FF2B5EF4-FFF2-40B4-BE49-F238E27FC236}">
                    <a16:creationId xmlns:a16="http://schemas.microsoft.com/office/drawing/2014/main" id="{843F20B2-5B20-6055-16BB-FDD0D37C0B7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9" name="วงรี 838">
                <a:extLst>
                  <a:ext uri="{FF2B5EF4-FFF2-40B4-BE49-F238E27FC236}">
                    <a16:creationId xmlns:a16="http://schemas.microsoft.com/office/drawing/2014/main" id="{84A061C7-B6FA-27C8-B315-D036E0B7B4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0" name="วงรี 839">
                <a:extLst>
                  <a:ext uri="{FF2B5EF4-FFF2-40B4-BE49-F238E27FC236}">
                    <a16:creationId xmlns:a16="http://schemas.microsoft.com/office/drawing/2014/main" id="{934A4742-27B6-1158-5B69-C1FF0EFFF27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1" name="วงรี 840">
                <a:extLst>
                  <a:ext uri="{FF2B5EF4-FFF2-40B4-BE49-F238E27FC236}">
                    <a16:creationId xmlns:a16="http://schemas.microsoft.com/office/drawing/2014/main" id="{7CB1C74E-6238-66BA-28F4-4ACD249CDF1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3" name="กลุ่ม 822">
              <a:extLst>
                <a:ext uri="{FF2B5EF4-FFF2-40B4-BE49-F238E27FC236}">
                  <a16:creationId xmlns:a16="http://schemas.microsoft.com/office/drawing/2014/main" id="{5416C3E4-B6DB-46FA-A32E-6B21E0114699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4" name="วงรี 833">
                <a:extLst>
                  <a:ext uri="{FF2B5EF4-FFF2-40B4-BE49-F238E27FC236}">
                    <a16:creationId xmlns:a16="http://schemas.microsoft.com/office/drawing/2014/main" id="{435C56DA-0B1F-B062-B1FB-7EDB5315CBA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5" name="วงรี 834">
                <a:extLst>
                  <a:ext uri="{FF2B5EF4-FFF2-40B4-BE49-F238E27FC236}">
                    <a16:creationId xmlns:a16="http://schemas.microsoft.com/office/drawing/2014/main" id="{04C4B9CE-0D31-E124-7373-BCBC1A12A4E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6" name="วงรี 835">
                <a:extLst>
                  <a:ext uri="{FF2B5EF4-FFF2-40B4-BE49-F238E27FC236}">
                    <a16:creationId xmlns:a16="http://schemas.microsoft.com/office/drawing/2014/main" id="{651C6A26-6505-2C97-C067-4CA883D54607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7" name="วงรี 836">
                <a:extLst>
                  <a:ext uri="{FF2B5EF4-FFF2-40B4-BE49-F238E27FC236}">
                    <a16:creationId xmlns:a16="http://schemas.microsoft.com/office/drawing/2014/main" id="{51D9EE50-3BF9-8F7B-5201-04CAC219353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4" name="กลุ่ม 823">
              <a:extLst>
                <a:ext uri="{FF2B5EF4-FFF2-40B4-BE49-F238E27FC236}">
                  <a16:creationId xmlns:a16="http://schemas.microsoft.com/office/drawing/2014/main" id="{70E6DE0C-8FB2-366F-AB50-957454C4577C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0" name="วงรี 829">
                <a:extLst>
                  <a:ext uri="{FF2B5EF4-FFF2-40B4-BE49-F238E27FC236}">
                    <a16:creationId xmlns:a16="http://schemas.microsoft.com/office/drawing/2014/main" id="{11526A5F-65DD-77F3-3D9B-282EA255F48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1" name="วงรี 830">
                <a:extLst>
                  <a:ext uri="{FF2B5EF4-FFF2-40B4-BE49-F238E27FC236}">
                    <a16:creationId xmlns:a16="http://schemas.microsoft.com/office/drawing/2014/main" id="{D07A568D-CB60-64EA-08AB-8E4813862F7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2" name="วงรี 831">
                <a:extLst>
                  <a:ext uri="{FF2B5EF4-FFF2-40B4-BE49-F238E27FC236}">
                    <a16:creationId xmlns:a16="http://schemas.microsoft.com/office/drawing/2014/main" id="{7BF0FA98-4A55-09DE-2AEE-ACE079C4C09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3" name="วงรี 832">
                <a:extLst>
                  <a:ext uri="{FF2B5EF4-FFF2-40B4-BE49-F238E27FC236}">
                    <a16:creationId xmlns:a16="http://schemas.microsoft.com/office/drawing/2014/main" id="{835C9E52-3DAA-C63D-EF69-FA83E40E91A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5" name="กลุ่ม 824">
              <a:extLst>
                <a:ext uri="{FF2B5EF4-FFF2-40B4-BE49-F238E27FC236}">
                  <a16:creationId xmlns:a16="http://schemas.microsoft.com/office/drawing/2014/main" id="{87492AE8-C2B9-F9D0-4CB3-813919E595AE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26" name="วงรี 825">
                <a:extLst>
                  <a:ext uri="{FF2B5EF4-FFF2-40B4-BE49-F238E27FC236}">
                    <a16:creationId xmlns:a16="http://schemas.microsoft.com/office/drawing/2014/main" id="{680C5869-7818-0D57-A3B4-837E0A11112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วงรี 826">
                <a:extLst>
                  <a:ext uri="{FF2B5EF4-FFF2-40B4-BE49-F238E27FC236}">
                    <a16:creationId xmlns:a16="http://schemas.microsoft.com/office/drawing/2014/main" id="{2754C953-27FF-5A8B-5516-2775D2AF611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วงรี 827">
                <a:extLst>
                  <a:ext uri="{FF2B5EF4-FFF2-40B4-BE49-F238E27FC236}">
                    <a16:creationId xmlns:a16="http://schemas.microsoft.com/office/drawing/2014/main" id="{7D6B0D7F-C053-B145-69FF-46BD330697B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9" name="วงรี 828">
                <a:extLst>
                  <a:ext uri="{FF2B5EF4-FFF2-40B4-BE49-F238E27FC236}">
                    <a16:creationId xmlns:a16="http://schemas.microsoft.com/office/drawing/2014/main" id="{13C68827-6B34-7CEE-61AE-B89123430CD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906" name="กลุ่ม 905">
            <a:extLst>
              <a:ext uri="{FF2B5EF4-FFF2-40B4-BE49-F238E27FC236}">
                <a16:creationId xmlns:a16="http://schemas.microsoft.com/office/drawing/2014/main" id="{036F1F54-6C3B-EAD3-0D51-C1ECF45EA293}"/>
              </a:ext>
            </a:extLst>
          </p:cNvPr>
          <p:cNvGrpSpPr/>
          <p:nvPr/>
        </p:nvGrpSpPr>
        <p:grpSpPr>
          <a:xfrm>
            <a:off x="4917817" y="3653493"/>
            <a:ext cx="1219200" cy="653500"/>
            <a:chOff x="742782" y="1322121"/>
            <a:chExt cx="1373990" cy="736499"/>
          </a:xfrm>
        </p:grpSpPr>
        <p:grpSp>
          <p:nvGrpSpPr>
            <p:cNvPr id="907" name="กลุ่ม 906">
              <a:extLst>
                <a:ext uri="{FF2B5EF4-FFF2-40B4-BE49-F238E27FC236}">
                  <a16:creationId xmlns:a16="http://schemas.microsoft.com/office/drawing/2014/main" id="{5F416D9B-54AC-7EF1-7ECD-F5069A1D8914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913" name="กล่องข้อความ 912">
                <a:extLst>
                  <a:ext uri="{FF2B5EF4-FFF2-40B4-BE49-F238E27FC236}">
                    <a16:creationId xmlns:a16="http://schemas.microsoft.com/office/drawing/2014/main" id="{30CA6AD2-5C06-1EEC-6989-DAAC4AF97D8E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914" name="กล่องข้อความ 913">
                <a:extLst>
                  <a:ext uri="{FF2B5EF4-FFF2-40B4-BE49-F238E27FC236}">
                    <a16:creationId xmlns:a16="http://schemas.microsoft.com/office/drawing/2014/main" id="{F9DE4EA9-89C6-2296-3CAA-62704C986A7B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915" name="กล่องข้อความ 914">
                <a:extLst>
                  <a:ext uri="{FF2B5EF4-FFF2-40B4-BE49-F238E27FC236}">
                    <a16:creationId xmlns:a16="http://schemas.microsoft.com/office/drawing/2014/main" id="{28076289-0481-AB1A-9214-4FE74C0FD57D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916" name="กล่องข้อความ 915">
                <a:extLst>
                  <a:ext uri="{FF2B5EF4-FFF2-40B4-BE49-F238E27FC236}">
                    <a16:creationId xmlns:a16="http://schemas.microsoft.com/office/drawing/2014/main" id="{90C73E68-F99F-422B-654E-C2C4FCFC6519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908" name="กลุ่ม 907">
              <a:extLst>
                <a:ext uri="{FF2B5EF4-FFF2-40B4-BE49-F238E27FC236}">
                  <a16:creationId xmlns:a16="http://schemas.microsoft.com/office/drawing/2014/main" id="{9E4D31AA-2C2B-E9AC-C992-9C5B4B44681D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909" name="กล่องข้อความ 908">
                <a:extLst>
                  <a:ext uri="{FF2B5EF4-FFF2-40B4-BE49-F238E27FC236}">
                    <a16:creationId xmlns:a16="http://schemas.microsoft.com/office/drawing/2014/main" id="{DD8C940B-1A0F-569C-C12C-BD3890D3BE64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0" name="กล่องข้อความ 909">
                <a:extLst>
                  <a:ext uri="{FF2B5EF4-FFF2-40B4-BE49-F238E27FC236}">
                    <a16:creationId xmlns:a16="http://schemas.microsoft.com/office/drawing/2014/main" id="{EE732039-6D6D-6466-98DD-1811D9007398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1" name="กล่องข้อความ 910">
                <a:extLst>
                  <a:ext uri="{FF2B5EF4-FFF2-40B4-BE49-F238E27FC236}">
                    <a16:creationId xmlns:a16="http://schemas.microsoft.com/office/drawing/2014/main" id="{3B9B01D7-174E-6B21-34E7-6A3A4DFFD88B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2" name="กล่องข้อความ 911">
                <a:extLst>
                  <a:ext uri="{FF2B5EF4-FFF2-40B4-BE49-F238E27FC236}">
                    <a16:creationId xmlns:a16="http://schemas.microsoft.com/office/drawing/2014/main" id="{C2F478E5-FBF7-F839-848B-09418DA315C3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953" name="สี่เหลี่ยมผืนผ้า 952">
            <a:extLst>
              <a:ext uri="{FF2B5EF4-FFF2-40B4-BE49-F238E27FC236}">
                <a16:creationId xmlns:a16="http://schemas.microsoft.com/office/drawing/2014/main" id="{F102AF6B-ACAC-EC97-1014-AF710815A0F3}"/>
              </a:ext>
            </a:extLst>
          </p:cNvPr>
          <p:cNvSpPr/>
          <p:nvPr/>
        </p:nvSpPr>
        <p:spPr>
          <a:xfrm>
            <a:off x="486892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1" name="กล่องข้อความ 720">
            <a:extLst>
              <a:ext uri="{FF2B5EF4-FFF2-40B4-BE49-F238E27FC236}">
                <a16:creationId xmlns:a16="http://schemas.microsoft.com/office/drawing/2014/main" id="{21FD2C16-9AF0-29ED-6FDD-A926902716FA}"/>
              </a:ext>
            </a:extLst>
          </p:cNvPr>
          <p:cNvSpPr txBox="1"/>
          <p:nvPr/>
        </p:nvSpPr>
        <p:spPr>
          <a:xfrm>
            <a:off x="499284" y="3132598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รายวิชา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......................................</a:t>
            </a:r>
          </a:p>
        </p:txBody>
      </p:sp>
      <p:sp>
        <p:nvSpPr>
          <p:cNvPr id="2" name="สี่เหลี่ยมผืนผ้า 14">
            <a:extLst>
              <a:ext uri="{FF2B5EF4-FFF2-40B4-BE49-F238E27FC236}">
                <a16:creationId xmlns:a16="http://schemas.microsoft.com/office/drawing/2014/main" id="{D9157A03-F523-815C-0BF8-C55732DDFF8E}"/>
              </a:ext>
            </a:extLst>
          </p:cNvPr>
          <p:cNvSpPr/>
          <p:nvPr/>
        </p:nvSpPr>
        <p:spPr>
          <a:xfrm>
            <a:off x="4665246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5" name="กล่องข้อความ 382">
            <a:extLst>
              <a:ext uri="{FF2B5EF4-FFF2-40B4-BE49-F238E27FC236}">
                <a16:creationId xmlns:a16="http://schemas.microsoft.com/office/drawing/2014/main" id="{51F568A0-5D2D-3977-F25C-E61B196FCE81}"/>
              </a:ext>
            </a:extLst>
          </p:cNvPr>
          <p:cNvSpPr txBox="1"/>
          <p:nvPr/>
        </p:nvSpPr>
        <p:spPr>
          <a:xfrm>
            <a:off x="4940204" y="237423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D2ADD49-EA5A-D716-E4EA-CAE8A589FB37}"/>
              </a:ext>
            </a:extLst>
          </p:cNvPr>
          <p:cNvGrpSpPr/>
          <p:nvPr/>
        </p:nvGrpSpPr>
        <p:grpSpPr>
          <a:xfrm>
            <a:off x="6268671" y="1054770"/>
            <a:ext cx="184317" cy="2506705"/>
            <a:chOff x="6230715" y="1018865"/>
            <a:chExt cx="184317" cy="2506705"/>
          </a:xfrm>
        </p:grpSpPr>
        <p:sp>
          <p:nvSpPr>
            <p:cNvPr id="13" name="วงรี 723">
              <a:extLst>
                <a:ext uri="{FF2B5EF4-FFF2-40B4-BE49-F238E27FC236}">
                  <a16:creationId xmlns:a16="http://schemas.microsoft.com/office/drawing/2014/main" id="{F81F4D91-2DCD-06D5-C0E0-4162085FE295}"/>
                </a:ext>
              </a:extLst>
            </p:cNvPr>
            <p:cNvSpPr/>
            <p:nvPr/>
          </p:nvSpPr>
          <p:spPr>
            <a:xfrm>
              <a:off x="6237566" y="10188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วงรี 723">
              <a:extLst>
                <a:ext uri="{FF2B5EF4-FFF2-40B4-BE49-F238E27FC236}">
                  <a16:creationId xmlns:a16="http://schemas.microsoft.com/office/drawing/2014/main" id="{A65FD072-51D5-DB96-1611-EF0F13642175}"/>
                </a:ext>
              </a:extLst>
            </p:cNvPr>
            <p:cNvSpPr/>
            <p:nvPr/>
          </p:nvSpPr>
          <p:spPr>
            <a:xfrm>
              <a:off x="6237566" y="1280537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วงรี 723">
              <a:extLst>
                <a:ext uri="{FF2B5EF4-FFF2-40B4-BE49-F238E27FC236}">
                  <a16:creationId xmlns:a16="http://schemas.microsoft.com/office/drawing/2014/main" id="{2AD35139-E071-EA0C-8E14-F0C6C936EC83}"/>
                </a:ext>
              </a:extLst>
            </p:cNvPr>
            <p:cNvSpPr/>
            <p:nvPr/>
          </p:nvSpPr>
          <p:spPr>
            <a:xfrm>
              <a:off x="6237566" y="1539382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วงรี 723">
              <a:extLst>
                <a:ext uri="{FF2B5EF4-FFF2-40B4-BE49-F238E27FC236}">
                  <a16:creationId xmlns:a16="http://schemas.microsoft.com/office/drawing/2014/main" id="{02735330-1576-7696-F261-3D0C53EF526E}"/>
                </a:ext>
              </a:extLst>
            </p:cNvPr>
            <p:cNvSpPr/>
            <p:nvPr/>
          </p:nvSpPr>
          <p:spPr>
            <a:xfrm>
              <a:off x="6237566" y="1806953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9" name="วงรี 723">
              <a:extLst>
                <a:ext uri="{FF2B5EF4-FFF2-40B4-BE49-F238E27FC236}">
                  <a16:creationId xmlns:a16="http://schemas.microsoft.com/office/drawing/2014/main" id="{D6CC95F9-BCBD-86A7-9A75-F839E60CBD0E}"/>
                </a:ext>
              </a:extLst>
            </p:cNvPr>
            <p:cNvSpPr/>
            <p:nvPr/>
          </p:nvSpPr>
          <p:spPr>
            <a:xfrm>
              <a:off x="6237566" y="2065798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1" name="วงรี 723">
              <a:extLst>
                <a:ext uri="{FF2B5EF4-FFF2-40B4-BE49-F238E27FC236}">
                  <a16:creationId xmlns:a16="http://schemas.microsoft.com/office/drawing/2014/main" id="{46A0BF36-7039-853B-6C7C-7D8294CA16F9}"/>
                </a:ext>
              </a:extLst>
            </p:cNvPr>
            <p:cNvSpPr/>
            <p:nvPr/>
          </p:nvSpPr>
          <p:spPr>
            <a:xfrm>
              <a:off x="6237566" y="2580416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723">
              <a:extLst>
                <a:ext uri="{FF2B5EF4-FFF2-40B4-BE49-F238E27FC236}">
                  <a16:creationId xmlns:a16="http://schemas.microsoft.com/office/drawing/2014/main" id="{D5D827AE-A86B-1F1F-E3FB-8381A06F7A82}"/>
                </a:ext>
              </a:extLst>
            </p:cNvPr>
            <p:cNvSpPr/>
            <p:nvPr/>
          </p:nvSpPr>
          <p:spPr>
            <a:xfrm>
              <a:off x="6237566" y="2842088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วงรี 723">
              <a:extLst>
                <a:ext uri="{FF2B5EF4-FFF2-40B4-BE49-F238E27FC236}">
                  <a16:creationId xmlns:a16="http://schemas.microsoft.com/office/drawing/2014/main" id="{AE30D461-18CB-1910-AEB9-473339FA0C34}"/>
                </a:ext>
              </a:extLst>
            </p:cNvPr>
            <p:cNvSpPr/>
            <p:nvPr/>
          </p:nvSpPr>
          <p:spPr>
            <a:xfrm>
              <a:off x="6234474" y="23222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วงรี 723">
              <a:extLst>
                <a:ext uri="{FF2B5EF4-FFF2-40B4-BE49-F238E27FC236}">
                  <a16:creationId xmlns:a16="http://schemas.microsoft.com/office/drawing/2014/main" id="{87A8CD7B-FAFF-FD0E-73DC-5F1D233A1096}"/>
                </a:ext>
              </a:extLst>
            </p:cNvPr>
            <p:cNvSpPr/>
            <p:nvPr/>
          </p:nvSpPr>
          <p:spPr>
            <a:xfrm>
              <a:off x="6230715" y="3098227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5" name="วงรี 723">
              <a:extLst>
                <a:ext uri="{FF2B5EF4-FFF2-40B4-BE49-F238E27FC236}">
                  <a16:creationId xmlns:a16="http://schemas.microsoft.com/office/drawing/2014/main" id="{894AB7FC-C1CE-3922-C600-A617201C92A4}"/>
                </a:ext>
              </a:extLst>
            </p:cNvPr>
            <p:cNvSpPr/>
            <p:nvPr/>
          </p:nvSpPr>
          <p:spPr>
            <a:xfrm>
              <a:off x="6230715" y="3348101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04" name="สี่เหลี่ยมผืนผ้า 1022">
            <a:extLst>
              <a:ext uri="{FF2B5EF4-FFF2-40B4-BE49-F238E27FC236}">
                <a16:creationId xmlns:a16="http://schemas.microsoft.com/office/drawing/2014/main" id="{4DA60655-D259-EA88-7CE0-A249B16ED996}"/>
              </a:ext>
            </a:extLst>
          </p:cNvPr>
          <p:cNvSpPr/>
          <p:nvPr/>
        </p:nvSpPr>
        <p:spPr>
          <a:xfrm>
            <a:off x="4630993" y="954602"/>
            <a:ext cx="1908747" cy="27070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582CC16F-8DFE-22FC-1E42-838862753B9C}"/>
              </a:ext>
            </a:extLst>
          </p:cNvPr>
          <p:cNvGrpSpPr/>
          <p:nvPr/>
        </p:nvGrpSpPr>
        <p:grpSpPr>
          <a:xfrm>
            <a:off x="4179899" y="925107"/>
            <a:ext cx="454988" cy="2797307"/>
            <a:chOff x="4572917" y="897460"/>
            <a:chExt cx="454988" cy="2797307"/>
          </a:xfrm>
        </p:grpSpPr>
        <p:sp>
          <p:nvSpPr>
            <p:cNvPr id="211" name="กล่องข้อความ 964">
              <a:extLst>
                <a:ext uri="{FF2B5EF4-FFF2-40B4-BE49-F238E27FC236}">
                  <a16:creationId xmlns:a16="http://schemas.microsoft.com/office/drawing/2014/main" id="{E7EB9215-CDBB-C35D-C82D-1860A4ADA5F3}"/>
                </a:ext>
              </a:extLst>
            </p:cNvPr>
            <p:cNvSpPr txBox="1"/>
            <p:nvPr/>
          </p:nvSpPr>
          <p:spPr>
            <a:xfrm>
              <a:off x="4577690" y="89746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</a:p>
          </p:txBody>
        </p:sp>
        <p:sp>
          <p:nvSpPr>
            <p:cNvPr id="212" name="กล่องข้อความ 965">
              <a:extLst>
                <a:ext uri="{FF2B5EF4-FFF2-40B4-BE49-F238E27FC236}">
                  <a16:creationId xmlns:a16="http://schemas.microsoft.com/office/drawing/2014/main" id="{C0CF466B-DF8C-20EE-FEE8-CBE5B9312E73}"/>
                </a:ext>
              </a:extLst>
            </p:cNvPr>
            <p:cNvSpPr txBox="1"/>
            <p:nvPr/>
          </p:nvSpPr>
          <p:spPr>
            <a:xfrm>
              <a:off x="4577690" y="115663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</a:p>
          </p:txBody>
        </p:sp>
        <p:sp>
          <p:nvSpPr>
            <p:cNvPr id="213" name="กล่องข้อความ 966">
              <a:extLst>
                <a:ext uri="{FF2B5EF4-FFF2-40B4-BE49-F238E27FC236}">
                  <a16:creationId xmlns:a16="http://schemas.microsoft.com/office/drawing/2014/main" id="{A9583A5F-2555-1C03-866E-712B19D7F14B}"/>
                </a:ext>
              </a:extLst>
            </p:cNvPr>
            <p:cNvSpPr txBox="1"/>
            <p:nvPr/>
          </p:nvSpPr>
          <p:spPr>
            <a:xfrm>
              <a:off x="4577690" y="141995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</a:p>
          </p:txBody>
        </p:sp>
        <p:sp>
          <p:nvSpPr>
            <p:cNvPr id="214" name="กล่องข้อความ 967">
              <a:extLst>
                <a:ext uri="{FF2B5EF4-FFF2-40B4-BE49-F238E27FC236}">
                  <a16:creationId xmlns:a16="http://schemas.microsoft.com/office/drawing/2014/main" id="{09A0DE5E-45C6-42FB-D996-63F38A8AA9B5}"/>
                </a:ext>
              </a:extLst>
            </p:cNvPr>
            <p:cNvSpPr txBox="1"/>
            <p:nvPr/>
          </p:nvSpPr>
          <p:spPr>
            <a:xfrm>
              <a:off x="4577690" y="167912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</a:p>
          </p:txBody>
        </p:sp>
        <p:sp>
          <p:nvSpPr>
            <p:cNvPr id="215" name="กล่องข้อความ 968">
              <a:extLst>
                <a:ext uri="{FF2B5EF4-FFF2-40B4-BE49-F238E27FC236}">
                  <a16:creationId xmlns:a16="http://schemas.microsoft.com/office/drawing/2014/main" id="{5A3D8A01-6C6B-C868-5AE9-CD02ABE9B9CF}"/>
                </a:ext>
              </a:extLst>
            </p:cNvPr>
            <p:cNvSpPr txBox="1"/>
            <p:nvPr/>
          </p:nvSpPr>
          <p:spPr>
            <a:xfrm>
              <a:off x="4577690" y="193784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</a:p>
          </p:txBody>
        </p:sp>
        <p:sp>
          <p:nvSpPr>
            <p:cNvPr id="216" name="กล่องข้อความ 969">
              <a:extLst>
                <a:ext uri="{FF2B5EF4-FFF2-40B4-BE49-F238E27FC236}">
                  <a16:creationId xmlns:a16="http://schemas.microsoft.com/office/drawing/2014/main" id="{7D00F810-2F5C-2393-A082-5A59D109606B}"/>
                </a:ext>
              </a:extLst>
            </p:cNvPr>
            <p:cNvSpPr txBox="1"/>
            <p:nvPr/>
          </p:nvSpPr>
          <p:spPr>
            <a:xfrm>
              <a:off x="4577690" y="219426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</a:p>
          </p:txBody>
        </p:sp>
        <p:sp>
          <p:nvSpPr>
            <p:cNvPr id="217" name="กล่องข้อความ 970">
              <a:extLst>
                <a:ext uri="{FF2B5EF4-FFF2-40B4-BE49-F238E27FC236}">
                  <a16:creationId xmlns:a16="http://schemas.microsoft.com/office/drawing/2014/main" id="{DD652474-0A36-08D2-7297-D6912048D23A}"/>
                </a:ext>
              </a:extLst>
            </p:cNvPr>
            <p:cNvSpPr txBox="1"/>
            <p:nvPr/>
          </p:nvSpPr>
          <p:spPr>
            <a:xfrm>
              <a:off x="4577690" y="245574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</a:p>
          </p:txBody>
        </p:sp>
        <p:sp>
          <p:nvSpPr>
            <p:cNvPr id="218" name="กล่องข้อความ 971">
              <a:extLst>
                <a:ext uri="{FF2B5EF4-FFF2-40B4-BE49-F238E27FC236}">
                  <a16:creationId xmlns:a16="http://schemas.microsoft.com/office/drawing/2014/main" id="{73BF3A52-4B9F-4D7C-848F-F0D9FC0B08A1}"/>
                </a:ext>
              </a:extLst>
            </p:cNvPr>
            <p:cNvSpPr txBox="1"/>
            <p:nvPr/>
          </p:nvSpPr>
          <p:spPr>
            <a:xfrm>
              <a:off x="4577690" y="2709409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</a:p>
          </p:txBody>
        </p:sp>
        <p:sp>
          <p:nvSpPr>
            <p:cNvPr id="219" name="กล่องข้อความ 972">
              <a:extLst>
                <a:ext uri="{FF2B5EF4-FFF2-40B4-BE49-F238E27FC236}">
                  <a16:creationId xmlns:a16="http://schemas.microsoft.com/office/drawing/2014/main" id="{F6831DF0-458D-8F01-7348-84A286ADA09D}"/>
                </a:ext>
              </a:extLst>
            </p:cNvPr>
            <p:cNvSpPr txBox="1"/>
            <p:nvPr/>
          </p:nvSpPr>
          <p:spPr>
            <a:xfrm>
              <a:off x="4577690" y="297088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</a:p>
          </p:txBody>
        </p:sp>
        <p:sp>
          <p:nvSpPr>
            <p:cNvPr id="220" name="กล่องข้อความ 726">
              <a:extLst>
                <a:ext uri="{FF2B5EF4-FFF2-40B4-BE49-F238E27FC236}">
                  <a16:creationId xmlns:a16="http://schemas.microsoft.com/office/drawing/2014/main" id="{93890098-AC2E-94DF-DC96-410DA069CF5A}"/>
                </a:ext>
              </a:extLst>
            </p:cNvPr>
            <p:cNvSpPr txBox="1"/>
            <p:nvPr/>
          </p:nvSpPr>
          <p:spPr>
            <a:xfrm>
              <a:off x="4572917" y="323439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67F71D9-A790-77A5-0E94-CF74A4CEACDE}"/>
              </a:ext>
            </a:extLst>
          </p:cNvPr>
          <p:cNvGrpSpPr/>
          <p:nvPr/>
        </p:nvGrpSpPr>
        <p:grpSpPr>
          <a:xfrm>
            <a:off x="4726331" y="1050942"/>
            <a:ext cx="1436922" cy="2514362"/>
            <a:chOff x="5139218" y="1165566"/>
            <a:chExt cx="1436922" cy="2514362"/>
          </a:xfrm>
        </p:grpSpPr>
        <p:grpSp>
          <p:nvGrpSpPr>
            <p:cNvPr id="31" name="กลุ่ม 955">
              <a:extLst>
                <a:ext uri="{FF2B5EF4-FFF2-40B4-BE49-F238E27FC236}">
                  <a16:creationId xmlns:a16="http://schemas.microsoft.com/office/drawing/2014/main" id="{C26CC62A-8CAE-2BC6-9532-8AE127ADEEA8}"/>
                </a:ext>
              </a:extLst>
            </p:cNvPr>
            <p:cNvGrpSpPr/>
            <p:nvPr/>
          </p:nvGrpSpPr>
          <p:grpSpPr>
            <a:xfrm>
              <a:off x="5143991" y="116556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1059">
                <a:extLst>
                  <a:ext uri="{FF2B5EF4-FFF2-40B4-BE49-F238E27FC236}">
                    <a16:creationId xmlns:a16="http://schemas.microsoft.com/office/drawing/2014/main" id="{C06BB397-FEF1-C0F7-1550-C477A427A3F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33" name="วงรี 1060">
                <a:extLst>
                  <a:ext uri="{FF2B5EF4-FFF2-40B4-BE49-F238E27FC236}">
                    <a16:creationId xmlns:a16="http://schemas.microsoft.com/office/drawing/2014/main" id="{2750435A-DA53-75B4-1218-2D09A64B601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1061">
                <a:extLst>
                  <a:ext uri="{FF2B5EF4-FFF2-40B4-BE49-F238E27FC236}">
                    <a16:creationId xmlns:a16="http://schemas.microsoft.com/office/drawing/2014/main" id="{1CCCF7F2-44DB-CA8B-C4F7-3E6CCA13F39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1062">
                <a:extLst>
                  <a:ext uri="{FF2B5EF4-FFF2-40B4-BE49-F238E27FC236}">
                    <a16:creationId xmlns:a16="http://schemas.microsoft.com/office/drawing/2014/main" id="{30A0AB03-E2D2-F1FF-5E00-D98710DB190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6" name="กลุ่ม 956">
              <a:extLst>
                <a:ext uri="{FF2B5EF4-FFF2-40B4-BE49-F238E27FC236}">
                  <a16:creationId xmlns:a16="http://schemas.microsoft.com/office/drawing/2014/main" id="{33561993-BB7E-38A0-0D27-0CBFB2FC4E6F}"/>
                </a:ext>
              </a:extLst>
            </p:cNvPr>
            <p:cNvGrpSpPr/>
            <p:nvPr/>
          </p:nvGrpSpPr>
          <p:grpSpPr>
            <a:xfrm>
              <a:off x="5143991" y="142473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7" name="วงรี 1055">
                <a:extLst>
                  <a:ext uri="{FF2B5EF4-FFF2-40B4-BE49-F238E27FC236}">
                    <a16:creationId xmlns:a16="http://schemas.microsoft.com/office/drawing/2014/main" id="{2C2300C6-37AC-742F-7E01-055B726E794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38" name="วงรี 1056">
                <a:extLst>
                  <a:ext uri="{FF2B5EF4-FFF2-40B4-BE49-F238E27FC236}">
                    <a16:creationId xmlns:a16="http://schemas.microsoft.com/office/drawing/2014/main" id="{00C74655-5878-8457-2803-C7E56B90880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9" name="วงรี 1057">
                <a:extLst>
                  <a:ext uri="{FF2B5EF4-FFF2-40B4-BE49-F238E27FC236}">
                    <a16:creationId xmlns:a16="http://schemas.microsoft.com/office/drawing/2014/main" id="{EC8C4B20-A812-2807-A7A1-8BBBE14599B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0" name="วงรี 1058">
                <a:extLst>
                  <a:ext uri="{FF2B5EF4-FFF2-40B4-BE49-F238E27FC236}">
                    <a16:creationId xmlns:a16="http://schemas.microsoft.com/office/drawing/2014/main" id="{74554702-7FD0-2A4F-8DC0-4BD501513F9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41" name="กลุ่ม 957">
              <a:extLst>
                <a:ext uri="{FF2B5EF4-FFF2-40B4-BE49-F238E27FC236}">
                  <a16:creationId xmlns:a16="http://schemas.microsoft.com/office/drawing/2014/main" id="{084DFDC6-A929-1757-1896-3A329DC2B26D}"/>
                </a:ext>
              </a:extLst>
            </p:cNvPr>
            <p:cNvGrpSpPr/>
            <p:nvPr/>
          </p:nvGrpSpPr>
          <p:grpSpPr>
            <a:xfrm>
              <a:off x="5143991" y="1683912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42" name="วงรี 1051">
                <a:extLst>
                  <a:ext uri="{FF2B5EF4-FFF2-40B4-BE49-F238E27FC236}">
                    <a16:creationId xmlns:a16="http://schemas.microsoft.com/office/drawing/2014/main" id="{0D72440A-B91E-AB38-213E-AF20D6FAC49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3" name="วงรี 1052">
                <a:extLst>
                  <a:ext uri="{FF2B5EF4-FFF2-40B4-BE49-F238E27FC236}">
                    <a16:creationId xmlns:a16="http://schemas.microsoft.com/office/drawing/2014/main" id="{8A893086-910E-E8BD-0EA4-AA72B25F311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4" name="วงรี 1053">
                <a:extLst>
                  <a:ext uri="{FF2B5EF4-FFF2-40B4-BE49-F238E27FC236}">
                    <a16:creationId xmlns:a16="http://schemas.microsoft.com/office/drawing/2014/main" id="{B83C9A39-5796-F13A-5643-46D73EBADB2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5" name="วงรี 1054">
                <a:extLst>
                  <a:ext uri="{FF2B5EF4-FFF2-40B4-BE49-F238E27FC236}">
                    <a16:creationId xmlns:a16="http://schemas.microsoft.com/office/drawing/2014/main" id="{EF2D7EC5-46B1-8D9C-B036-F31F37B69D1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46" name="กลุ่ม 958">
              <a:extLst>
                <a:ext uri="{FF2B5EF4-FFF2-40B4-BE49-F238E27FC236}">
                  <a16:creationId xmlns:a16="http://schemas.microsoft.com/office/drawing/2014/main" id="{7B0D813C-5682-8999-A534-705A00820491}"/>
                </a:ext>
              </a:extLst>
            </p:cNvPr>
            <p:cNvGrpSpPr/>
            <p:nvPr/>
          </p:nvGrpSpPr>
          <p:grpSpPr>
            <a:xfrm>
              <a:off x="5143991" y="1943085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47" name="วงรี 1047">
                <a:extLst>
                  <a:ext uri="{FF2B5EF4-FFF2-40B4-BE49-F238E27FC236}">
                    <a16:creationId xmlns:a16="http://schemas.microsoft.com/office/drawing/2014/main" id="{82ACE770-7C9E-715D-923C-C3906A61911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8" name="วงรี 1048">
                <a:extLst>
                  <a:ext uri="{FF2B5EF4-FFF2-40B4-BE49-F238E27FC236}">
                    <a16:creationId xmlns:a16="http://schemas.microsoft.com/office/drawing/2014/main" id="{DFCDC282-F6F8-8EC9-537C-C9A6AFF311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9" name="วงรี 1049">
                <a:extLst>
                  <a:ext uri="{FF2B5EF4-FFF2-40B4-BE49-F238E27FC236}">
                    <a16:creationId xmlns:a16="http://schemas.microsoft.com/office/drawing/2014/main" id="{106214D6-EF2A-6E2A-D9BD-4E0523D0D8A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" name="วงรี 1050">
                <a:extLst>
                  <a:ext uri="{FF2B5EF4-FFF2-40B4-BE49-F238E27FC236}">
                    <a16:creationId xmlns:a16="http://schemas.microsoft.com/office/drawing/2014/main" id="{903ADCAC-A2B7-2ABC-F14E-7E22696F610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" name="กลุ่ม 959">
              <a:extLst>
                <a:ext uri="{FF2B5EF4-FFF2-40B4-BE49-F238E27FC236}">
                  <a16:creationId xmlns:a16="http://schemas.microsoft.com/office/drawing/2014/main" id="{17359167-0E72-91AD-1801-242CFD56781F}"/>
                </a:ext>
              </a:extLst>
            </p:cNvPr>
            <p:cNvGrpSpPr/>
            <p:nvPr/>
          </p:nvGrpSpPr>
          <p:grpSpPr>
            <a:xfrm>
              <a:off x="5143991" y="2202257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" name="วงรี 1043">
                <a:extLst>
                  <a:ext uri="{FF2B5EF4-FFF2-40B4-BE49-F238E27FC236}">
                    <a16:creationId xmlns:a16="http://schemas.microsoft.com/office/drawing/2014/main" id="{1C2F8BDE-14E4-E206-6D21-F523765814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" name="วงรี 1044">
                <a:extLst>
                  <a:ext uri="{FF2B5EF4-FFF2-40B4-BE49-F238E27FC236}">
                    <a16:creationId xmlns:a16="http://schemas.microsoft.com/office/drawing/2014/main" id="{615BCCD4-4079-40C9-62D2-D6A52239DC2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" name="วงรี 1045">
                <a:extLst>
                  <a:ext uri="{FF2B5EF4-FFF2-40B4-BE49-F238E27FC236}">
                    <a16:creationId xmlns:a16="http://schemas.microsoft.com/office/drawing/2014/main" id="{259E49D3-076F-97C0-6D06-766A288445E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" name="วงรี 1046">
                <a:extLst>
                  <a:ext uri="{FF2B5EF4-FFF2-40B4-BE49-F238E27FC236}">
                    <a16:creationId xmlns:a16="http://schemas.microsoft.com/office/drawing/2014/main" id="{29F71BDF-690F-C449-1EFF-C12D2136723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" name="กลุ่ม 960">
              <a:extLst>
                <a:ext uri="{FF2B5EF4-FFF2-40B4-BE49-F238E27FC236}">
                  <a16:creationId xmlns:a16="http://schemas.microsoft.com/office/drawing/2014/main" id="{585EDA3C-1339-CBDC-9C78-7769FF7E715A}"/>
                </a:ext>
              </a:extLst>
            </p:cNvPr>
            <p:cNvGrpSpPr/>
            <p:nvPr/>
          </p:nvGrpSpPr>
          <p:grpSpPr>
            <a:xfrm>
              <a:off x="5143991" y="2461430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7" name="วงรี 1039">
                <a:extLst>
                  <a:ext uri="{FF2B5EF4-FFF2-40B4-BE49-F238E27FC236}">
                    <a16:creationId xmlns:a16="http://schemas.microsoft.com/office/drawing/2014/main" id="{8BC8AF91-06BB-C0B9-62F9-427C401CEB1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" name="วงรี 1040">
                <a:extLst>
                  <a:ext uri="{FF2B5EF4-FFF2-40B4-BE49-F238E27FC236}">
                    <a16:creationId xmlns:a16="http://schemas.microsoft.com/office/drawing/2014/main" id="{17A99489-4327-C397-3EB2-99C58785BB7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" name="วงรี 1041">
                <a:extLst>
                  <a:ext uri="{FF2B5EF4-FFF2-40B4-BE49-F238E27FC236}">
                    <a16:creationId xmlns:a16="http://schemas.microsoft.com/office/drawing/2014/main" id="{D5CE96AA-CAEE-A63B-A4CE-A946871A93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" name="วงรี 1042">
                <a:extLst>
                  <a:ext uri="{FF2B5EF4-FFF2-40B4-BE49-F238E27FC236}">
                    <a16:creationId xmlns:a16="http://schemas.microsoft.com/office/drawing/2014/main" id="{A1D49CE3-EA9E-69B0-482C-18B6ACBDB4B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61" name="กลุ่ม 961">
              <a:extLst>
                <a:ext uri="{FF2B5EF4-FFF2-40B4-BE49-F238E27FC236}">
                  <a16:creationId xmlns:a16="http://schemas.microsoft.com/office/drawing/2014/main" id="{01BE4368-037B-35C5-C974-6115D5F72C13}"/>
                </a:ext>
              </a:extLst>
            </p:cNvPr>
            <p:cNvGrpSpPr/>
            <p:nvPr/>
          </p:nvGrpSpPr>
          <p:grpSpPr>
            <a:xfrm>
              <a:off x="5143991" y="2720603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2" name="วงรี 1035">
                <a:extLst>
                  <a:ext uri="{FF2B5EF4-FFF2-40B4-BE49-F238E27FC236}">
                    <a16:creationId xmlns:a16="http://schemas.microsoft.com/office/drawing/2014/main" id="{DB0D34E3-8064-8C87-603A-3F6CE18A9D9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" name="วงรี 1036">
                <a:extLst>
                  <a:ext uri="{FF2B5EF4-FFF2-40B4-BE49-F238E27FC236}">
                    <a16:creationId xmlns:a16="http://schemas.microsoft.com/office/drawing/2014/main" id="{3D2B25EE-A7AA-F666-B0B5-ADD234BFF7A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2" name="วงรี 1037">
                <a:extLst>
                  <a:ext uri="{FF2B5EF4-FFF2-40B4-BE49-F238E27FC236}">
                    <a16:creationId xmlns:a16="http://schemas.microsoft.com/office/drawing/2014/main" id="{494B377B-9541-BB36-80E1-23F4A80E5B6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3" name="วงรี 1038">
                <a:extLst>
                  <a:ext uri="{FF2B5EF4-FFF2-40B4-BE49-F238E27FC236}">
                    <a16:creationId xmlns:a16="http://schemas.microsoft.com/office/drawing/2014/main" id="{2A61C79E-7BF2-BF23-B270-1775FBC41B3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94" name="กลุ่ม 962">
              <a:extLst>
                <a:ext uri="{FF2B5EF4-FFF2-40B4-BE49-F238E27FC236}">
                  <a16:creationId xmlns:a16="http://schemas.microsoft.com/office/drawing/2014/main" id="{F6B42B61-260A-3D20-8D64-B68EE5AFB168}"/>
                </a:ext>
              </a:extLst>
            </p:cNvPr>
            <p:cNvGrpSpPr/>
            <p:nvPr/>
          </p:nvGrpSpPr>
          <p:grpSpPr>
            <a:xfrm>
              <a:off x="5143991" y="297977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95" name="วงรี 1031">
                <a:extLst>
                  <a:ext uri="{FF2B5EF4-FFF2-40B4-BE49-F238E27FC236}">
                    <a16:creationId xmlns:a16="http://schemas.microsoft.com/office/drawing/2014/main" id="{E6119D23-5030-2C50-F146-0F99B8D18D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6" name="วงรี 1032">
                <a:extLst>
                  <a:ext uri="{FF2B5EF4-FFF2-40B4-BE49-F238E27FC236}">
                    <a16:creationId xmlns:a16="http://schemas.microsoft.com/office/drawing/2014/main" id="{39D60111-2A85-3DD5-67E1-55B84A0A815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7" name="วงรี 1033">
                <a:extLst>
                  <a:ext uri="{FF2B5EF4-FFF2-40B4-BE49-F238E27FC236}">
                    <a16:creationId xmlns:a16="http://schemas.microsoft.com/office/drawing/2014/main" id="{896F37AF-1529-894E-0585-849644DAACD0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8" name="วงรี 1034">
                <a:extLst>
                  <a:ext uri="{FF2B5EF4-FFF2-40B4-BE49-F238E27FC236}">
                    <a16:creationId xmlns:a16="http://schemas.microsoft.com/office/drawing/2014/main" id="{54CFBE94-42A9-314F-4FB9-788CD080739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99" name="กลุ่ม 963">
              <a:extLst>
                <a:ext uri="{FF2B5EF4-FFF2-40B4-BE49-F238E27FC236}">
                  <a16:creationId xmlns:a16="http://schemas.microsoft.com/office/drawing/2014/main" id="{A6224A9B-85B8-F069-525F-3AFEDA60B26B}"/>
                </a:ext>
              </a:extLst>
            </p:cNvPr>
            <p:cNvGrpSpPr/>
            <p:nvPr/>
          </p:nvGrpSpPr>
          <p:grpSpPr>
            <a:xfrm>
              <a:off x="5143991" y="323894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0" name="วงรี 1023">
                <a:extLst>
                  <a:ext uri="{FF2B5EF4-FFF2-40B4-BE49-F238E27FC236}">
                    <a16:creationId xmlns:a16="http://schemas.microsoft.com/office/drawing/2014/main" id="{BEC54D8D-7AEF-7BAF-F5BD-70E8C091B70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1" name="วงรี 1028">
                <a:extLst>
                  <a:ext uri="{FF2B5EF4-FFF2-40B4-BE49-F238E27FC236}">
                    <a16:creationId xmlns:a16="http://schemas.microsoft.com/office/drawing/2014/main" id="{A76AD557-9269-6943-78CB-627591E89CD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2" name="วงรี 1029">
                <a:extLst>
                  <a:ext uri="{FF2B5EF4-FFF2-40B4-BE49-F238E27FC236}">
                    <a16:creationId xmlns:a16="http://schemas.microsoft.com/office/drawing/2014/main" id="{C192A545-E79D-A06E-9222-962CDC8B521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3" name="วงรี 1030">
                <a:extLst>
                  <a:ext uri="{FF2B5EF4-FFF2-40B4-BE49-F238E27FC236}">
                    <a16:creationId xmlns:a16="http://schemas.microsoft.com/office/drawing/2014/main" id="{D0C5B8E0-CE91-4CC3-51BF-8893235F64C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9A4E8F16-E792-E032-3719-7DB377B70E7B}"/>
                </a:ext>
              </a:extLst>
            </p:cNvPr>
            <p:cNvGrpSpPr/>
            <p:nvPr/>
          </p:nvGrpSpPr>
          <p:grpSpPr>
            <a:xfrm>
              <a:off x="5139218" y="3502459"/>
              <a:ext cx="1135515" cy="177469"/>
              <a:chOff x="4986818" y="3350059"/>
              <a:chExt cx="1135515" cy="177469"/>
            </a:xfrm>
          </p:grpSpPr>
          <p:sp>
            <p:nvSpPr>
              <p:cNvPr id="206" name="วงรี 722">
                <a:extLst>
                  <a:ext uri="{FF2B5EF4-FFF2-40B4-BE49-F238E27FC236}">
                    <a16:creationId xmlns:a16="http://schemas.microsoft.com/office/drawing/2014/main" id="{48E8F1A2-E701-608C-AA23-A926652B38CC}"/>
                  </a:ext>
                </a:extLst>
              </p:cNvPr>
              <p:cNvSpPr/>
              <p:nvPr/>
            </p:nvSpPr>
            <p:spPr>
              <a:xfrm>
                <a:off x="4986818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07" name="วงรี 723">
                <a:extLst>
                  <a:ext uri="{FF2B5EF4-FFF2-40B4-BE49-F238E27FC236}">
                    <a16:creationId xmlns:a16="http://schemas.microsoft.com/office/drawing/2014/main" id="{2DF5EA30-224E-30CC-EFE4-A9D19D572552}"/>
                  </a:ext>
                </a:extLst>
              </p:cNvPr>
              <p:cNvSpPr/>
              <p:nvPr/>
            </p:nvSpPr>
            <p:spPr>
              <a:xfrm>
                <a:off x="5944867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08" name="วงรี 724">
                <a:extLst>
                  <a:ext uri="{FF2B5EF4-FFF2-40B4-BE49-F238E27FC236}">
                    <a16:creationId xmlns:a16="http://schemas.microsoft.com/office/drawing/2014/main" id="{00C3DF4D-B08C-AC52-9AB1-45C9E7141801}"/>
                  </a:ext>
                </a:extLst>
              </p:cNvPr>
              <p:cNvSpPr/>
              <p:nvPr/>
            </p:nvSpPr>
            <p:spPr>
              <a:xfrm>
                <a:off x="5306167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" name="วงรี 725">
                <a:extLst>
                  <a:ext uri="{FF2B5EF4-FFF2-40B4-BE49-F238E27FC236}">
                    <a16:creationId xmlns:a16="http://schemas.microsoft.com/office/drawing/2014/main" id="{A0520A0B-7F18-2340-7B4C-1D2BF06FE45D}"/>
                  </a:ext>
                </a:extLst>
              </p:cNvPr>
              <p:cNvSpPr/>
              <p:nvPr/>
            </p:nvSpPr>
            <p:spPr>
              <a:xfrm>
                <a:off x="5625517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9DB38B57-BA16-620D-3E7A-F452BD9C94D9}"/>
                </a:ext>
              </a:extLst>
            </p:cNvPr>
            <p:cNvGrpSpPr/>
            <p:nvPr/>
          </p:nvGrpSpPr>
          <p:grpSpPr>
            <a:xfrm>
              <a:off x="6391823" y="1171265"/>
              <a:ext cx="184317" cy="2506705"/>
              <a:chOff x="6230715" y="1018865"/>
              <a:chExt cx="184317" cy="2506705"/>
            </a:xfrm>
          </p:grpSpPr>
          <p:sp>
            <p:nvSpPr>
              <p:cNvPr id="222" name="วงรี 723">
                <a:extLst>
                  <a:ext uri="{FF2B5EF4-FFF2-40B4-BE49-F238E27FC236}">
                    <a16:creationId xmlns:a16="http://schemas.microsoft.com/office/drawing/2014/main" id="{54FDC8F8-0B9D-4788-D3AA-5047D0F25840}"/>
                  </a:ext>
                </a:extLst>
              </p:cNvPr>
              <p:cNvSpPr/>
              <p:nvPr/>
            </p:nvSpPr>
            <p:spPr>
              <a:xfrm>
                <a:off x="6237566" y="1018865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23" name="วงรี 723">
                <a:extLst>
                  <a:ext uri="{FF2B5EF4-FFF2-40B4-BE49-F238E27FC236}">
                    <a16:creationId xmlns:a16="http://schemas.microsoft.com/office/drawing/2014/main" id="{EA411604-4394-1AB3-83BA-E503851A7EB0}"/>
                  </a:ext>
                </a:extLst>
              </p:cNvPr>
              <p:cNvSpPr/>
              <p:nvPr/>
            </p:nvSpPr>
            <p:spPr>
              <a:xfrm>
                <a:off x="6237566" y="1280537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" name="วงรี 723">
                <a:extLst>
                  <a:ext uri="{FF2B5EF4-FFF2-40B4-BE49-F238E27FC236}">
                    <a16:creationId xmlns:a16="http://schemas.microsoft.com/office/drawing/2014/main" id="{C308842C-B2E2-B49C-F4F4-7A34A9A681D3}"/>
                  </a:ext>
                </a:extLst>
              </p:cNvPr>
              <p:cNvSpPr/>
              <p:nvPr/>
            </p:nvSpPr>
            <p:spPr>
              <a:xfrm>
                <a:off x="6237566" y="1539382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" name="วงรี 723">
                <a:extLst>
                  <a:ext uri="{FF2B5EF4-FFF2-40B4-BE49-F238E27FC236}">
                    <a16:creationId xmlns:a16="http://schemas.microsoft.com/office/drawing/2014/main" id="{C07079DE-A89A-7BE9-5EAE-B99E7DD01B0A}"/>
                  </a:ext>
                </a:extLst>
              </p:cNvPr>
              <p:cNvSpPr/>
              <p:nvPr/>
            </p:nvSpPr>
            <p:spPr>
              <a:xfrm>
                <a:off x="6237566" y="1801054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" name="วงรี 723">
                <a:extLst>
                  <a:ext uri="{FF2B5EF4-FFF2-40B4-BE49-F238E27FC236}">
                    <a16:creationId xmlns:a16="http://schemas.microsoft.com/office/drawing/2014/main" id="{DB4CECF9-32CC-FB15-D288-488D790715F8}"/>
                  </a:ext>
                </a:extLst>
              </p:cNvPr>
              <p:cNvSpPr/>
              <p:nvPr/>
            </p:nvSpPr>
            <p:spPr>
              <a:xfrm>
                <a:off x="6237566" y="205989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" name="วงรี 723">
                <a:extLst>
                  <a:ext uri="{FF2B5EF4-FFF2-40B4-BE49-F238E27FC236}">
                    <a16:creationId xmlns:a16="http://schemas.microsoft.com/office/drawing/2014/main" id="{84E5E6C7-08F7-68FA-0543-277193DD7E99}"/>
                  </a:ext>
                </a:extLst>
              </p:cNvPr>
              <p:cNvSpPr/>
              <p:nvPr/>
            </p:nvSpPr>
            <p:spPr>
              <a:xfrm>
                <a:off x="6237566" y="2580416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8" name="วงรี 723">
                <a:extLst>
                  <a:ext uri="{FF2B5EF4-FFF2-40B4-BE49-F238E27FC236}">
                    <a16:creationId xmlns:a16="http://schemas.microsoft.com/office/drawing/2014/main" id="{64B0965D-553A-76FE-EAB9-2A19594A67E0}"/>
                  </a:ext>
                </a:extLst>
              </p:cNvPr>
              <p:cNvSpPr/>
              <p:nvPr/>
            </p:nvSpPr>
            <p:spPr>
              <a:xfrm>
                <a:off x="6237566" y="2842088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9" name="วงรี 723">
                <a:extLst>
                  <a:ext uri="{FF2B5EF4-FFF2-40B4-BE49-F238E27FC236}">
                    <a16:creationId xmlns:a16="http://schemas.microsoft.com/office/drawing/2014/main" id="{000E17FE-B4F2-1BF0-225A-5659F6C068AA}"/>
                  </a:ext>
                </a:extLst>
              </p:cNvPr>
              <p:cNvSpPr/>
              <p:nvPr/>
            </p:nvSpPr>
            <p:spPr>
              <a:xfrm>
                <a:off x="6234474" y="2322265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0" name="วงรี 723">
                <a:extLst>
                  <a:ext uri="{FF2B5EF4-FFF2-40B4-BE49-F238E27FC236}">
                    <a16:creationId xmlns:a16="http://schemas.microsoft.com/office/drawing/2014/main" id="{A2F3390C-1D45-F08D-5502-6CEDDDE5D339}"/>
                  </a:ext>
                </a:extLst>
              </p:cNvPr>
              <p:cNvSpPr/>
              <p:nvPr/>
            </p:nvSpPr>
            <p:spPr>
              <a:xfrm>
                <a:off x="6230715" y="308642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1" name="วงรี 723">
                <a:extLst>
                  <a:ext uri="{FF2B5EF4-FFF2-40B4-BE49-F238E27FC236}">
                    <a16:creationId xmlns:a16="http://schemas.microsoft.com/office/drawing/2014/main" id="{E4D98F96-2701-6E47-7058-B65B3EB85C5C}"/>
                  </a:ext>
                </a:extLst>
              </p:cNvPr>
              <p:cNvSpPr/>
              <p:nvPr/>
            </p:nvSpPr>
            <p:spPr>
              <a:xfrm>
                <a:off x="6230715" y="3348101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36" name="สี่เหลี่ยมผืนผ้า 14">
            <a:extLst>
              <a:ext uri="{FF2B5EF4-FFF2-40B4-BE49-F238E27FC236}">
                <a16:creationId xmlns:a16="http://schemas.microsoft.com/office/drawing/2014/main" id="{36F06EAF-9EE5-6802-52DB-EA7A6347432A}"/>
              </a:ext>
            </a:extLst>
          </p:cNvPr>
          <p:cNvSpPr/>
          <p:nvPr/>
        </p:nvSpPr>
        <p:spPr>
          <a:xfrm>
            <a:off x="4991606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37" name="สี่เหลี่ยมผืนผ้า 14">
            <a:extLst>
              <a:ext uri="{FF2B5EF4-FFF2-40B4-BE49-F238E27FC236}">
                <a16:creationId xmlns:a16="http://schemas.microsoft.com/office/drawing/2014/main" id="{FDC3F8C5-9E19-8724-61DF-EE4772EE3BD6}"/>
              </a:ext>
            </a:extLst>
          </p:cNvPr>
          <p:cNvSpPr/>
          <p:nvPr/>
        </p:nvSpPr>
        <p:spPr>
          <a:xfrm>
            <a:off x="5322951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38" name="สี่เหลี่ยมผืนผ้า 14">
            <a:extLst>
              <a:ext uri="{FF2B5EF4-FFF2-40B4-BE49-F238E27FC236}">
                <a16:creationId xmlns:a16="http://schemas.microsoft.com/office/drawing/2014/main" id="{211B90CD-5CE0-8588-7384-B55048E034A5}"/>
              </a:ext>
            </a:extLst>
          </p:cNvPr>
          <p:cNvSpPr/>
          <p:nvPr/>
        </p:nvSpPr>
        <p:spPr>
          <a:xfrm>
            <a:off x="5651171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39" name="สี่เหลี่ยมผืนผ้า 14">
            <a:extLst>
              <a:ext uri="{FF2B5EF4-FFF2-40B4-BE49-F238E27FC236}">
                <a16:creationId xmlns:a16="http://schemas.microsoft.com/office/drawing/2014/main" id="{5724B88C-00B1-F710-9C20-D3CD004603BF}"/>
              </a:ext>
            </a:extLst>
          </p:cNvPr>
          <p:cNvSpPr/>
          <p:nvPr/>
        </p:nvSpPr>
        <p:spPr>
          <a:xfrm>
            <a:off x="5969775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40" name="สี่เหลี่ยมผืนผ้า 14">
            <a:extLst>
              <a:ext uri="{FF2B5EF4-FFF2-40B4-BE49-F238E27FC236}">
                <a16:creationId xmlns:a16="http://schemas.microsoft.com/office/drawing/2014/main" id="{9C613903-F693-E0D4-044E-806B749CDD2C}"/>
              </a:ext>
            </a:extLst>
          </p:cNvPr>
          <p:cNvSpPr/>
          <p:nvPr/>
        </p:nvSpPr>
        <p:spPr>
          <a:xfrm>
            <a:off x="6291416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4938C63C-25D6-FD4E-F470-59039ECF68E6}"/>
              </a:ext>
            </a:extLst>
          </p:cNvPr>
          <p:cNvSpPr/>
          <p:nvPr/>
        </p:nvSpPr>
        <p:spPr>
          <a:xfrm>
            <a:off x="367401" y="480483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กล่องข้อความ 382">
            <a:extLst>
              <a:ext uri="{FF2B5EF4-FFF2-40B4-BE49-F238E27FC236}">
                <a16:creationId xmlns:a16="http://schemas.microsoft.com/office/drawing/2014/main" id="{9BB8A251-BE93-EEA2-F5DC-5D66CF97AA28}"/>
              </a:ext>
            </a:extLst>
          </p:cNvPr>
          <p:cNvSpPr txBox="1"/>
          <p:nvPr/>
        </p:nvSpPr>
        <p:spPr>
          <a:xfrm>
            <a:off x="248121" y="780083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กล่องข้อความ 376">
            <a:extLst>
              <a:ext uri="{FF2B5EF4-FFF2-40B4-BE49-F238E27FC236}">
                <a16:creationId xmlns:a16="http://schemas.microsoft.com/office/drawing/2014/main" id="{A579D985-05C5-98A7-A823-9033CC441275}"/>
              </a:ext>
            </a:extLst>
          </p:cNvPr>
          <p:cNvSpPr txBox="1"/>
          <p:nvPr/>
        </p:nvSpPr>
        <p:spPr>
          <a:xfrm>
            <a:off x="1429905" y="745781"/>
            <a:ext cx="217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0" name="กล่องข้อความ 377">
            <a:extLst>
              <a:ext uri="{FF2B5EF4-FFF2-40B4-BE49-F238E27FC236}">
                <a16:creationId xmlns:a16="http://schemas.microsoft.com/office/drawing/2014/main" id="{6035266C-B799-3669-347B-C231B9229CD3}"/>
              </a:ext>
            </a:extLst>
          </p:cNvPr>
          <p:cNvSpPr txBox="1"/>
          <p:nvPr/>
        </p:nvSpPr>
        <p:spPr>
          <a:xfrm>
            <a:off x="1417379" y="1215024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EA05778-FB08-9989-6867-EF5CEEE69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646" y="310890"/>
            <a:ext cx="1330321" cy="5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91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260021-6D05-8A87-2B65-95BAA6801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A500B402-F4EC-6278-8939-5843D563990B}"/>
              </a:ext>
            </a:extLst>
          </p:cNvPr>
          <p:cNvSpPr/>
          <p:nvPr/>
        </p:nvSpPr>
        <p:spPr>
          <a:xfrm>
            <a:off x="174625" y="237368"/>
            <a:ext cx="6508750" cy="94569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62" name="กลุ่ม 261">
            <a:extLst>
              <a:ext uri="{FF2B5EF4-FFF2-40B4-BE49-F238E27FC236}">
                <a16:creationId xmlns:a16="http://schemas.microsoft.com/office/drawing/2014/main" id="{82A7F83C-2F18-FF46-B635-F657E9F93DD1}"/>
              </a:ext>
            </a:extLst>
          </p:cNvPr>
          <p:cNvGrpSpPr/>
          <p:nvPr/>
        </p:nvGrpSpPr>
        <p:grpSpPr>
          <a:xfrm>
            <a:off x="1065145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266" name="กลุ่ม 265">
              <a:extLst>
                <a:ext uri="{FF2B5EF4-FFF2-40B4-BE49-F238E27FC236}">
                  <a16:creationId xmlns:a16="http://schemas.microsoft.com/office/drawing/2014/main" id="{8A5BC111-7F09-5F24-10CC-869155CD05C8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1" name="วงรี 610">
                <a:extLst>
                  <a:ext uri="{FF2B5EF4-FFF2-40B4-BE49-F238E27FC236}">
                    <a16:creationId xmlns:a16="http://schemas.microsoft.com/office/drawing/2014/main" id="{D40BD065-C877-9111-EAB5-5CCF5B19824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2" name="วงรี 611">
                <a:extLst>
                  <a:ext uri="{FF2B5EF4-FFF2-40B4-BE49-F238E27FC236}">
                    <a16:creationId xmlns:a16="http://schemas.microsoft.com/office/drawing/2014/main" id="{285DE18C-A8F1-1804-BF12-3E52999FB48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3" name="วงรี 612">
                <a:extLst>
                  <a:ext uri="{FF2B5EF4-FFF2-40B4-BE49-F238E27FC236}">
                    <a16:creationId xmlns:a16="http://schemas.microsoft.com/office/drawing/2014/main" id="{740FF089-5190-190D-4C38-71E1020A608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4" name="วงรี 613">
                <a:extLst>
                  <a:ext uri="{FF2B5EF4-FFF2-40B4-BE49-F238E27FC236}">
                    <a16:creationId xmlns:a16="http://schemas.microsoft.com/office/drawing/2014/main" id="{F7581E24-E363-57FF-FAAD-850D22AE8B5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99" name="กลุ่ม 298">
              <a:extLst>
                <a:ext uri="{FF2B5EF4-FFF2-40B4-BE49-F238E27FC236}">
                  <a16:creationId xmlns:a16="http://schemas.microsoft.com/office/drawing/2014/main" id="{B3C07163-066E-7383-CB2F-4C4123C69546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3" name="วงรี 602">
                <a:extLst>
                  <a:ext uri="{FF2B5EF4-FFF2-40B4-BE49-F238E27FC236}">
                    <a16:creationId xmlns:a16="http://schemas.microsoft.com/office/drawing/2014/main" id="{8BAB7139-6974-AC3A-5792-5E93F560A16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4" name="วงรี 603">
                <a:extLst>
                  <a:ext uri="{FF2B5EF4-FFF2-40B4-BE49-F238E27FC236}">
                    <a16:creationId xmlns:a16="http://schemas.microsoft.com/office/drawing/2014/main" id="{A8C0BAE9-DE2E-8FA0-EC03-033433A26A7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5" name="วงรี 604">
                <a:extLst>
                  <a:ext uri="{FF2B5EF4-FFF2-40B4-BE49-F238E27FC236}">
                    <a16:creationId xmlns:a16="http://schemas.microsoft.com/office/drawing/2014/main" id="{478F87C0-A18C-5E15-893C-D2227E88840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0" name="วงรี 609">
                <a:extLst>
                  <a:ext uri="{FF2B5EF4-FFF2-40B4-BE49-F238E27FC236}">
                    <a16:creationId xmlns:a16="http://schemas.microsoft.com/office/drawing/2014/main" id="{52712B95-2ECB-4AFF-752A-E9AF4C43983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0" name="กลุ่ม 299">
              <a:extLst>
                <a:ext uri="{FF2B5EF4-FFF2-40B4-BE49-F238E27FC236}">
                  <a16:creationId xmlns:a16="http://schemas.microsoft.com/office/drawing/2014/main" id="{50271125-6E03-B1AD-DDB6-AEFFFE7C5AE0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63" name="วงรี 562">
                <a:extLst>
                  <a:ext uri="{FF2B5EF4-FFF2-40B4-BE49-F238E27FC236}">
                    <a16:creationId xmlns:a16="http://schemas.microsoft.com/office/drawing/2014/main" id="{2E7FD7D8-1873-D800-1D34-012A777E024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4" name="วงรี 563">
                <a:extLst>
                  <a:ext uri="{FF2B5EF4-FFF2-40B4-BE49-F238E27FC236}">
                    <a16:creationId xmlns:a16="http://schemas.microsoft.com/office/drawing/2014/main" id="{2F3CECE1-B9D6-124A-5C4F-81AB198B7AD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5" name="วงรี 564">
                <a:extLst>
                  <a:ext uri="{FF2B5EF4-FFF2-40B4-BE49-F238E27FC236}">
                    <a16:creationId xmlns:a16="http://schemas.microsoft.com/office/drawing/2014/main" id="{C70D81AD-10B8-BD79-2188-90CC5DA7C8E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2" name="วงรี 601">
                <a:extLst>
                  <a:ext uri="{FF2B5EF4-FFF2-40B4-BE49-F238E27FC236}">
                    <a16:creationId xmlns:a16="http://schemas.microsoft.com/office/drawing/2014/main" id="{F9C6DBAE-A38D-CD9A-7F1A-143ED1F2918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1" name="กลุ่ม 300">
              <a:extLst>
                <a:ext uri="{FF2B5EF4-FFF2-40B4-BE49-F238E27FC236}">
                  <a16:creationId xmlns:a16="http://schemas.microsoft.com/office/drawing/2014/main" id="{0488448D-9C79-19B5-00F2-77982E4E37C9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9" name="วงรี 558">
                <a:extLst>
                  <a:ext uri="{FF2B5EF4-FFF2-40B4-BE49-F238E27FC236}">
                    <a16:creationId xmlns:a16="http://schemas.microsoft.com/office/drawing/2014/main" id="{86C2EDE0-2F87-CD65-7FA0-13555B0F358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0" name="วงรี 559">
                <a:extLst>
                  <a:ext uri="{FF2B5EF4-FFF2-40B4-BE49-F238E27FC236}">
                    <a16:creationId xmlns:a16="http://schemas.microsoft.com/office/drawing/2014/main" id="{CD22DF3F-973C-2A20-6D13-A02CE936FAC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1" name="วงรี 560">
                <a:extLst>
                  <a:ext uri="{FF2B5EF4-FFF2-40B4-BE49-F238E27FC236}">
                    <a16:creationId xmlns:a16="http://schemas.microsoft.com/office/drawing/2014/main" id="{D9A75CCB-F986-AAA3-D7A9-EDE6C64194E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62" name="วงรี 561">
                <a:extLst>
                  <a:ext uri="{FF2B5EF4-FFF2-40B4-BE49-F238E27FC236}">
                    <a16:creationId xmlns:a16="http://schemas.microsoft.com/office/drawing/2014/main" id="{D7A32628-8DB3-BCE6-E5BF-AB5ACE17CA0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2" name="กลุ่ม 301">
              <a:extLst>
                <a:ext uri="{FF2B5EF4-FFF2-40B4-BE49-F238E27FC236}">
                  <a16:creationId xmlns:a16="http://schemas.microsoft.com/office/drawing/2014/main" id="{65EC17B9-2DCD-FCBB-3CAF-122938462008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5" name="วงรี 554">
                <a:extLst>
                  <a:ext uri="{FF2B5EF4-FFF2-40B4-BE49-F238E27FC236}">
                    <a16:creationId xmlns:a16="http://schemas.microsoft.com/office/drawing/2014/main" id="{9CBA5918-4914-F41E-77D9-EAC13D0B091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6" name="วงรี 555">
                <a:extLst>
                  <a:ext uri="{FF2B5EF4-FFF2-40B4-BE49-F238E27FC236}">
                    <a16:creationId xmlns:a16="http://schemas.microsoft.com/office/drawing/2014/main" id="{87382C82-EBAF-4D12-5E0F-D14058F59B7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7" name="วงรี 556">
                <a:extLst>
                  <a:ext uri="{FF2B5EF4-FFF2-40B4-BE49-F238E27FC236}">
                    <a16:creationId xmlns:a16="http://schemas.microsoft.com/office/drawing/2014/main" id="{9581A1BE-6CAB-5277-5E20-32BBA9B45A7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8" name="วงรี 557">
                <a:extLst>
                  <a:ext uri="{FF2B5EF4-FFF2-40B4-BE49-F238E27FC236}">
                    <a16:creationId xmlns:a16="http://schemas.microsoft.com/office/drawing/2014/main" id="{79E8A2C8-5080-669B-A302-E5DA78A1D14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3" name="กลุ่ม 302">
              <a:extLst>
                <a:ext uri="{FF2B5EF4-FFF2-40B4-BE49-F238E27FC236}">
                  <a16:creationId xmlns:a16="http://schemas.microsoft.com/office/drawing/2014/main" id="{1DD6B500-EBED-64A0-4551-AD5A61E7C52E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51" name="วงรี 550">
                <a:extLst>
                  <a:ext uri="{FF2B5EF4-FFF2-40B4-BE49-F238E27FC236}">
                    <a16:creationId xmlns:a16="http://schemas.microsoft.com/office/drawing/2014/main" id="{641B6318-24D2-D48F-5EC4-68A830A6B6B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2" name="วงรี 551">
                <a:extLst>
                  <a:ext uri="{FF2B5EF4-FFF2-40B4-BE49-F238E27FC236}">
                    <a16:creationId xmlns:a16="http://schemas.microsoft.com/office/drawing/2014/main" id="{1B89B104-1C1C-CAF8-BF35-0EC0B7E04F5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3" name="วงรี 552">
                <a:extLst>
                  <a:ext uri="{FF2B5EF4-FFF2-40B4-BE49-F238E27FC236}">
                    <a16:creationId xmlns:a16="http://schemas.microsoft.com/office/drawing/2014/main" id="{6D49C3C8-4BAE-140B-F0E5-97BF7A62F5A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4" name="วงรี 553">
                <a:extLst>
                  <a:ext uri="{FF2B5EF4-FFF2-40B4-BE49-F238E27FC236}">
                    <a16:creationId xmlns:a16="http://schemas.microsoft.com/office/drawing/2014/main" id="{E658ED09-2DEC-E995-BCC2-2B66DA2F1AB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4" name="กลุ่ม 303">
              <a:extLst>
                <a:ext uri="{FF2B5EF4-FFF2-40B4-BE49-F238E27FC236}">
                  <a16:creationId xmlns:a16="http://schemas.microsoft.com/office/drawing/2014/main" id="{E2D7DD3C-920A-4AB2-60A3-D9260896CD5A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7" name="วงรี 546">
                <a:extLst>
                  <a:ext uri="{FF2B5EF4-FFF2-40B4-BE49-F238E27FC236}">
                    <a16:creationId xmlns:a16="http://schemas.microsoft.com/office/drawing/2014/main" id="{4384C0CE-59E7-9072-9FAB-C5E8A3D5CAF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8" name="วงรี 547">
                <a:extLst>
                  <a:ext uri="{FF2B5EF4-FFF2-40B4-BE49-F238E27FC236}">
                    <a16:creationId xmlns:a16="http://schemas.microsoft.com/office/drawing/2014/main" id="{31D7BE35-8491-E11A-507D-7FD18BAE70C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9" name="วงรี 548">
                <a:extLst>
                  <a:ext uri="{FF2B5EF4-FFF2-40B4-BE49-F238E27FC236}">
                    <a16:creationId xmlns:a16="http://schemas.microsoft.com/office/drawing/2014/main" id="{CF7494CB-0090-D145-3689-8FEDF7E9E5F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0" name="วงรี 549">
                <a:extLst>
                  <a:ext uri="{FF2B5EF4-FFF2-40B4-BE49-F238E27FC236}">
                    <a16:creationId xmlns:a16="http://schemas.microsoft.com/office/drawing/2014/main" id="{2A42493E-11D9-7727-05D6-BE6CA95AA26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5" name="กลุ่ม 304">
              <a:extLst>
                <a:ext uri="{FF2B5EF4-FFF2-40B4-BE49-F238E27FC236}">
                  <a16:creationId xmlns:a16="http://schemas.microsoft.com/office/drawing/2014/main" id="{14ED100C-7D44-6727-C0E6-8CD94EA5168A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43" name="วงรี 542">
                <a:extLst>
                  <a:ext uri="{FF2B5EF4-FFF2-40B4-BE49-F238E27FC236}">
                    <a16:creationId xmlns:a16="http://schemas.microsoft.com/office/drawing/2014/main" id="{669A0F12-5E81-B1B0-1A93-3F0D069158B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4" name="วงรี 543">
                <a:extLst>
                  <a:ext uri="{FF2B5EF4-FFF2-40B4-BE49-F238E27FC236}">
                    <a16:creationId xmlns:a16="http://schemas.microsoft.com/office/drawing/2014/main" id="{7A9639BB-094F-D74B-9B2F-C43F560EEEB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5" name="วงรี 544">
                <a:extLst>
                  <a:ext uri="{FF2B5EF4-FFF2-40B4-BE49-F238E27FC236}">
                    <a16:creationId xmlns:a16="http://schemas.microsoft.com/office/drawing/2014/main" id="{8D19E8C8-E530-CD6E-0799-AFA0B9047CF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6" name="วงรี 545">
                <a:extLst>
                  <a:ext uri="{FF2B5EF4-FFF2-40B4-BE49-F238E27FC236}">
                    <a16:creationId xmlns:a16="http://schemas.microsoft.com/office/drawing/2014/main" id="{88F3250B-D3AB-AC78-3B05-DAA40B1A616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6" name="กลุ่ม 305">
              <a:extLst>
                <a:ext uri="{FF2B5EF4-FFF2-40B4-BE49-F238E27FC236}">
                  <a16:creationId xmlns:a16="http://schemas.microsoft.com/office/drawing/2014/main" id="{82010415-21DA-98BE-0B4D-9DD3E2624896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9" name="วงรี 538">
                <a:extLst>
                  <a:ext uri="{FF2B5EF4-FFF2-40B4-BE49-F238E27FC236}">
                    <a16:creationId xmlns:a16="http://schemas.microsoft.com/office/drawing/2014/main" id="{245E9136-6B4B-AF75-3A31-B5F0F9D60E6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0" name="วงรี 539">
                <a:extLst>
                  <a:ext uri="{FF2B5EF4-FFF2-40B4-BE49-F238E27FC236}">
                    <a16:creationId xmlns:a16="http://schemas.microsoft.com/office/drawing/2014/main" id="{BFE53C63-1262-F04B-67CC-980C188C759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1" name="วงรี 540">
                <a:extLst>
                  <a:ext uri="{FF2B5EF4-FFF2-40B4-BE49-F238E27FC236}">
                    <a16:creationId xmlns:a16="http://schemas.microsoft.com/office/drawing/2014/main" id="{80F52CF6-9658-2375-38E3-5683EAC764F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2" name="วงรี 541">
                <a:extLst>
                  <a:ext uri="{FF2B5EF4-FFF2-40B4-BE49-F238E27FC236}">
                    <a16:creationId xmlns:a16="http://schemas.microsoft.com/office/drawing/2014/main" id="{3D1512C5-F992-B9E7-0545-81D403D85D8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7" name="กลุ่ม 306">
              <a:extLst>
                <a:ext uri="{FF2B5EF4-FFF2-40B4-BE49-F238E27FC236}">
                  <a16:creationId xmlns:a16="http://schemas.microsoft.com/office/drawing/2014/main" id="{6CF6DF06-D978-37B1-9589-5AEFA6300CB6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5" name="วงรี 534">
                <a:extLst>
                  <a:ext uri="{FF2B5EF4-FFF2-40B4-BE49-F238E27FC236}">
                    <a16:creationId xmlns:a16="http://schemas.microsoft.com/office/drawing/2014/main" id="{2BF20146-CD9A-2F90-7E17-34F6EB02E3E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6" name="วงรี 535">
                <a:extLst>
                  <a:ext uri="{FF2B5EF4-FFF2-40B4-BE49-F238E27FC236}">
                    <a16:creationId xmlns:a16="http://schemas.microsoft.com/office/drawing/2014/main" id="{FE04C492-1A61-EDE6-95E5-8405DAD8E16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7" name="วงรี 536">
                <a:extLst>
                  <a:ext uri="{FF2B5EF4-FFF2-40B4-BE49-F238E27FC236}">
                    <a16:creationId xmlns:a16="http://schemas.microsoft.com/office/drawing/2014/main" id="{C972A2C8-4F4C-6844-26A6-F2AD30ED67E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8" name="วงรี 537">
                <a:extLst>
                  <a:ext uri="{FF2B5EF4-FFF2-40B4-BE49-F238E27FC236}">
                    <a16:creationId xmlns:a16="http://schemas.microsoft.com/office/drawing/2014/main" id="{47043D26-D0A7-4334-B24B-22E4F6B8489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8" name="กลุ่ม 307">
              <a:extLst>
                <a:ext uri="{FF2B5EF4-FFF2-40B4-BE49-F238E27FC236}">
                  <a16:creationId xmlns:a16="http://schemas.microsoft.com/office/drawing/2014/main" id="{DA354AE9-EB44-A9C6-507E-CC98DB5EF191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31" name="วงรี 530">
                <a:extLst>
                  <a:ext uri="{FF2B5EF4-FFF2-40B4-BE49-F238E27FC236}">
                    <a16:creationId xmlns:a16="http://schemas.microsoft.com/office/drawing/2014/main" id="{813DE115-8497-9654-DA05-174CF49F42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2" name="วงรี 531">
                <a:extLst>
                  <a:ext uri="{FF2B5EF4-FFF2-40B4-BE49-F238E27FC236}">
                    <a16:creationId xmlns:a16="http://schemas.microsoft.com/office/drawing/2014/main" id="{D239B6A7-45EA-D7AE-1D89-ABC99D363A7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3" name="วงรี 532">
                <a:extLst>
                  <a:ext uri="{FF2B5EF4-FFF2-40B4-BE49-F238E27FC236}">
                    <a16:creationId xmlns:a16="http://schemas.microsoft.com/office/drawing/2014/main" id="{0EB2BD0C-1BD0-D574-CBCC-6ADE4B4E2CE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4" name="วงรี 533">
                <a:extLst>
                  <a:ext uri="{FF2B5EF4-FFF2-40B4-BE49-F238E27FC236}">
                    <a16:creationId xmlns:a16="http://schemas.microsoft.com/office/drawing/2014/main" id="{8A74DC85-9916-6A12-6D02-F5516EAB7C7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09" name="กลุ่ม 308">
              <a:extLst>
                <a:ext uri="{FF2B5EF4-FFF2-40B4-BE49-F238E27FC236}">
                  <a16:creationId xmlns:a16="http://schemas.microsoft.com/office/drawing/2014/main" id="{DB0E7A8F-5EF8-B2DA-3806-3D89FBC8B0F8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7" name="วงรี 526">
                <a:extLst>
                  <a:ext uri="{FF2B5EF4-FFF2-40B4-BE49-F238E27FC236}">
                    <a16:creationId xmlns:a16="http://schemas.microsoft.com/office/drawing/2014/main" id="{81A19FC8-F09E-3DAC-3D88-B5B7ACAFB8B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8" name="วงรี 527">
                <a:extLst>
                  <a:ext uri="{FF2B5EF4-FFF2-40B4-BE49-F238E27FC236}">
                    <a16:creationId xmlns:a16="http://schemas.microsoft.com/office/drawing/2014/main" id="{A953D12E-784C-AF8E-57D5-F4718B5DDCE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9" name="วงรี 528">
                <a:extLst>
                  <a:ext uri="{FF2B5EF4-FFF2-40B4-BE49-F238E27FC236}">
                    <a16:creationId xmlns:a16="http://schemas.microsoft.com/office/drawing/2014/main" id="{65C39A74-AF65-8896-801A-4296007F230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0" name="วงรี 529">
                <a:extLst>
                  <a:ext uri="{FF2B5EF4-FFF2-40B4-BE49-F238E27FC236}">
                    <a16:creationId xmlns:a16="http://schemas.microsoft.com/office/drawing/2014/main" id="{873230F7-0978-8B3F-AB00-CD39A527886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0" name="กลุ่ม 309">
              <a:extLst>
                <a:ext uri="{FF2B5EF4-FFF2-40B4-BE49-F238E27FC236}">
                  <a16:creationId xmlns:a16="http://schemas.microsoft.com/office/drawing/2014/main" id="{29B25FE8-101A-A811-9246-E06467A80144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23" name="วงรี 522">
                <a:extLst>
                  <a:ext uri="{FF2B5EF4-FFF2-40B4-BE49-F238E27FC236}">
                    <a16:creationId xmlns:a16="http://schemas.microsoft.com/office/drawing/2014/main" id="{8A340412-A41C-9B07-EB3A-EF964D3A462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4" name="วงรี 523">
                <a:extLst>
                  <a:ext uri="{FF2B5EF4-FFF2-40B4-BE49-F238E27FC236}">
                    <a16:creationId xmlns:a16="http://schemas.microsoft.com/office/drawing/2014/main" id="{B639346A-4AA3-C872-47A8-96E72C7CEE9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5" name="วงรี 524">
                <a:extLst>
                  <a:ext uri="{FF2B5EF4-FFF2-40B4-BE49-F238E27FC236}">
                    <a16:creationId xmlns:a16="http://schemas.microsoft.com/office/drawing/2014/main" id="{A494F32E-6CCF-C8D9-AA2D-77A2B60E001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6" name="วงรี 525">
                <a:extLst>
                  <a:ext uri="{FF2B5EF4-FFF2-40B4-BE49-F238E27FC236}">
                    <a16:creationId xmlns:a16="http://schemas.microsoft.com/office/drawing/2014/main" id="{5B58AC6C-5E6E-105D-9303-A737CD5C697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1" name="กลุ่ม 310">
              <a:extLst>
                <a:ext uri="{FF2B5EF4-FFF2-40B4-BE49-F238E27FC236}">
                  <a16:creationId xmlns:a16="http://schemas.microsoft.com/office/drawing/2014/main" id="{0D0410D3-1100-283F-E6EB-75DC54B73929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09" name="วงรี 508">
                <a:extLst>
                  <a:ext uri="{FF2B5EF4-FFF2-40B4-BE49-F238E27FC236}">
                    <a16:creationId xmlns:a16="http://schemas.microsoft.com/office/drawing/2014/main" id="{81B86055-A14F-C401-02AB-B251E6FF565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11" name="วงรี 510">
                <a:extLst>
                  <a:ext uri="{FF2B5EF4-FFF2-40B4-BE49-F238E27FC236}">
                    <a16:creationId xmlns:a16="http://schemas.microsoft.com/office/drawing/2014/main" id="{5BB71A3A-8DC5-1F90-51E8-3B3A2CE1943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1" name="วงรี 520">
                <a:extLst>
                  <a:ext uri="{FF2B5EF4-FFF2-40B4-BE49-F238E27FC236}">
                    <a16:creationId xmlns:a16="http://schemas.microsoft.com/office/drawing/2014/main" id="{A1DDC19D-5949-B10E-6F1C-D63EBBDADC0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22" name="วงรี 521">
                <a:extLst>
                  <a:ext uri="{FF2B5EF4-FFF2-40B4-BE49-F238E27FC236}">
                    <a16:creationId xmlns:a16="http://schemas.microsoft.com/office/drawing/2014/main" id="{CCB7DEB8-D614-E25C-BF15-3F59D8AB53B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2" name="กลุ่ม 311">
              <a:extLst>
                <a:ext uri="{FF2B5EF4-FFF2-40B4-BE49-F238E27FC236}">
                  <a16:creationId xmlns:a16="http://schemas.microsoft.com/office/drawing/2014/main" id="{D0EAB766-F5D8-36AD-EE3B-896F44287100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8" name="วงรี 337">
                <a:extLst>
                  <a:ext uri="{FF2B5EF4-FFF2-40B4-BE49-F238E27FC236}">
                    <a16:creationId xmlns:a16="http://schemas.microsoft.com/office/drawing/2014/main" id="{D54BF158-EA97-F63D-8EE9-FA70ACFE0A8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9" name="วงรี 338">
                <a:extLst>
                  <a:ext uri="{FF2B5EF4-FFF2-40B4-BE49-F238E27FC236}">
                    <a16:creationId xmlns:a16="http://schemas.microsoft.com/office/drawing/2014/main" id="{788C8434-0FAB-C2DB-4965-3A3296BAF47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0" name="วงรี 339">
                <a:extLst>
                  <a:ext uri="{FF2B5EF4-FFF2-40B4-BE49-F238E27FC236}">
                    <a16:creationId xmlns:a16="http://schemas.microsoft.com/office/drawing/2014/main" id="{4DD7B1D2-7E66-96A0-6CED-49F7AC1A5E4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7" name="วงรี 506">
                <a:extLst>
                  <a:ext uri="{FF2B5EF4-FFF2-40B4-BE49-F238E27FC236}">
                    <a16:creationId xmlns:a16="http://schemas.microsoft.com/office/drawing/2014/main" id="{710C6CC9-8A9D-4FC3-4A7C-410D74F5A23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3" name="กลุ่ม 312">
              <a:extLst>
                <a:ext uri="{FF2B5EF4-FFF2-40B4-BE49-F238E27FC236}">
                  <a16:creationId xmlns:a16="http://schemas.microsoft.com/office/drawing/2014/main" id="{62D9AA9E-0BDE-D864-F50D-1BF849705F7B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4" name="วงรี 333">
                <a:extLst>
                  <a:ext uri="{FF2B5EF4-FFF2-40B4-BE49-F238E27FC236}">
                    <a16:creationId xmlns:a16="http://schemas.microsoft.com/office/drawing/2014/main" id="{BEB3B35E-BEF6-4495-B236-E82FAE040CA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5" name="วงรี 334">
                <a:extLst>
                  <a:ext uri="{FF2B5EF4-FFF2-40B4-BE49-F238E27FC236}">
                    <a16:creationId xmlns:a16="http://schemas.microsoft.com/office/drawing/2014/main" id="{CAFF198E-110D-550A-F736-7093E468FF1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6" name="วงรี 335">
                <a:extLst>
                  <a:ext uri="{FF2B5EF4-FFF2-40B4-BE49-F238E27FC236}">
                    <a16:creationId xmlns:a16="http://schemas.microsoft.com/office/drawing/2014/main" id="{EF0F3F93-EE0B-E053-F577-1BD06BB781F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7" name="วงรี 336">
                <a:extLst>
                  <a:ext uri="{FF2B5EF4-FFF2-40B4-BE49-F238E27FC236}">
                    <a16:creationId xmlns:a16="http://schemas.microsoft.com/office/drawing/2014/main" id="{6B2A13A4-FDFB-F8F7-213C-676789BECCE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4" name="กลุ่ม 313">
              <a:extLst>
                <a:ext uri="{FF2B5EF4-FFF2-40B4-BE49-F238E27FC236}">
                  <a16:creationId xmlns:a16="http://schemas.microsoft.com/office/drawing/2014/main" id="{C47431F7-77B5-A7FE-5972-AE24612F41F2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30" name="วงรี 329">
                <a:extLst>
                  <a:ext uri="{FF2B5EF4-FFF2-40B4-BE49-F238E27FC236}">
                    <a16:creationId xmlns:a16="http://schemas.microsoft.com/office/drawing/2014/main" id="{CBE56146-9896-A095-BB3D-9D0DCB23267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1" name="วงรี 330">
                <a:extLst>
                  <a:ext uri="{FF2B5EF4-FFF2-40B4-BE49-F238E27FC236}">
                    <a16:creationId xmlns:a16="http://schemas.microsoft.com/office/drawing/2014/main" id="{7D38ACB8-F09A-255C-51AB-9BF5842041F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2" name="วงรี 331">
                <a:extLst>
                  <a:ext uri="{FF2B5EF4-FFF2-40B4-BE49-F238E27FC236}">
                    <a16:creationId xmlns:a16="http://schemas.microsoft.com/office/drawing/2014/main" id="{D2F042D6-0934-5235-9CAB-10BE8D63DD3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33" name="วงรี 332">
                <a:extLst>
                  <a:ext uri="{FF2B5EF4-FFF2-40B4-BE49-F238E27FC236}">
                    <a16:creationId xmlns:a16="http://schemas.microsoft.com/office/drawing/2014/main" id="{27253BB2-16F2-5DCA-64EB-72F01D0ED9C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5" name="กลุ่ม 314">
              <a:extLst>
                <a:ext uri="{FF2B5EF4-FFF2-40B4-BE49-F238E27FC236}">
                  <a16:creationId xmlns:a16="http://schemas.microsoft.com/office/drawing/2014/main" id="{DD693835-FAB2-786A-B312-547C20F80A75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6" name="วงรี 325">
                <a:extLst>
                  <a:ext uri="{FF2B5EF4-FFF2-40B4-BE49-F238E27FC236}">
                    <a16:creationId xmlns:a16="http://schemas.microsoft.com/office/drawing/2014/main" id="{5FBE5487-068B-86BA-A58A-A10BEB6D1D1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7" name="วงรี 326">
                <a:extLst>
                  <a:ext uri="{FF2B5EF4-FFF2-40B4-BE49-F238E27FC236}">
                    <a16:creationId xmlns:a16="http://schemas.microsoft.com/office/drawing/2014/main" id="{3B7A50FE-175B-76A7-C2ED-5CDD7FB1100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8" name="วงรี 327">
                <a:extLst>
                  <a:ext uri="{FF2B5EF4-FFF2-40B4-BE49-F238E27FC236}">
                    <a16:creationId xmlns:a16="http://schemas.microsoft.com/office/drawing/2014/main" id="{EC49DCDA-E382-170B-C2D6-D5009999573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9" name="วงรี 328">
                <a:extLst>
                  <a:ext uri="{FF2B5EF4-FFF2-40B4-BE49-F238E27FC236}">
                    <a16:creationId xmlns:a16="http://schemas.microsoft.com/office/drawing/2014/main" id="{A412F723-68A5-49F6-0951-C6401BDB69B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6" name="กลุ่ม 315">
              <a:extLst>
                <a:ext uri="{FF2B5EF4-FFF2-40B4-BE49-F238E27FC236}">
                  <a16:creationId xmlns:a16="http://schemas.microsoft.com/office/drawing/2014/main" id="{98711C42-6B08-064A-73C5-9AF82023BCB8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22" name="วงรี 321">
                <a:extLst>
                  <a:ext uri="{FF2B5EF4-FFF2-40B4-BE49-F238E27FC236}">
                    <a16:creationId xmlns:a16="http://schemas.microsoft.com/office/drawing/2014/main" id="{51EA7712-D293-DC24-0F6B-24F6270B7FC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3" name="วงรี 322">
                <a:extLst>
                  <a:ext uri="{FF2B5EF4-FFF2-40B4-BE49-F238E27FC236}">
                    <a16:creationId xmlns:a16="http://schemas.microsoft.com/office/drawing/2014/main" id="{C44517A4-51A7-639E-6C06-9F8A9732BC1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4" name="วงรี 323">
                <a:extLst>
                  <a:ext uri="{FF2B5EF4-FFF2-40B4-BE49-F238E27FC236}">
                    <a16:creationId xmlns:a16="http://schemas.microsoft.com/office/drawing/2014/main" id="{01ABD14A-FFC5-5D7F-D85E-FA34571EE9E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5" name="วงรี 324">
                <a:extLst>
                  <a:ext uri="{FF2B5EF4-FFF2-40B4-BE49-F238E27FC236}">
                    <a16:creationId xmlns:a16="http://schemas.microsoft.com/office/drawing/2014/main" id="{B70DA040-E336-F711-AE39-8DB74236434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17" name="กลุ่ม 316">
              <a:extLst>
                <a:ext uri="{FF2B5EF4-FFF2-40B4-BE49-F238E27FC236}">
                  <a16:creationId xmlns:a16="http://schemas.microsoft.com/office/drawing/2014/main" id="{D022DC92-2D4E-4BB8-34F8-61840CBB7212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318" name="วงรี 317">
                <a:extLst>
                  <a:ext uri="{FF2B5EF4-FFF2-40B4-BE49-F238E27FC236}">
                    <a16:creationId xmlns:a16="http://schemas.microsoft.com/office/drawing/2014/main" id="{E6F4B603-B20E-9776-1B59-B90C0D364E6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19" name="วงรี 318">
                <a:extLst>
                  <a:ext uri="{FF2B5EF4-FFF2-40B4-BE49-F238E27FC236}">
                    <a16:creationId xmlns:a16="http://schemas.microsoft.com/office/drawing/2014/main" id="{CB2B8E3E-6175-E687-4490-BBA2A726099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0" name="วงรี 319">
                <a:extLst>
                  <a:ext uri="{FF2B5EF4-FFF2-40B4-BE49-F238E27FC236}">
                    <a16:creationId xmlns:a16="http://schemas.microsoft.com/office/drawing/2014/main" id="{59B04803-096E-04CD-4FB1-1FFA4CBA36A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21" name="วงรี 320">
                <a:extLst>
                  <a:ext uri="{FF2B5EF4-FFF2-40B4-BE49-F238E27FC236}">
                    <a16:creationId xmlns:a16="http://schemas.microsoft.com/office/drawing/2014/main" id="{AB345449-787D-F051-34C4-FF06145266D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E168D62E-C150-9782-0F81-AFAC41E30AD0}"/>
              </a:ext>
            </a:extLst>
          </p:cNvPr>
          <p:cNvGrpSpPr/>
          <p:nvPr/>
        </p:nvGrpSpPr>
        <p:grpSpPr>
          <a:xfrm>
            <a:off x="2490832" y="4153204"/>
            <a:ext cx="450215" cy="5383530"/>
            <a:chOff x="2189591" y="1932433"/>
            <a:chExt cx="508000" cy="6073209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ADDC8F81-0ECD-B712-C1A2-1AF3E2D175D9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9A8D73F2-A3DE-BFA3-3928-7C57A72C05A6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801F9FC1-5C50-05DC-A4FC-F766822FCFEA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22838EDC-0F2A-8E65-74D8-6CDE9E050614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0660A062-BFBB-1CB4-74EB-A2D584DC6D2C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BCDA82F4-287E-EB47-A396-4EF618938938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9B5BE33E-228C-B80A-20B0-1E366ED5CDF0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DC30772A-EC2E-3322-BEE2-36901EC06925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F312F15F-E915-3417-632C-074B642199F1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8203A936-F513-4480-AB99-0921C91C3704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7FECFD6B-BD42-5854-702D-33B8892D533D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05F3612F-FF01-A977-A73F-D3F85318038F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8B115F01-229F-C104-6BAD-DA5FB3C3AE1A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17748971-FAF9-9F8C-5146-7C7AC757D5B8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48D47E8A-DD27-08C8-0616-B96EF24D0A7A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5286DE27-97E6-0DAC-FA0D-61F80797D651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97FA167B-1551-DB51-96EE-574CBD60AA41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A9DE9920-DBC6-E7B0-199E-2449140A81C2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EBF5BE92-ACBA-2241-0728-C1C64613B73D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38E5FB99-FF76-C15D-38C2-50FE3AA4BF38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0E211C4C-31CA-77EA-C982-577D1E0E0FFB}"/>
              </a:ext>
            </a:extLst>
          </p:cNvPr>
          <p:cNvGrpSpPr/>
          <p:nvPr/>
        </p:nvGrpSpPr>
        <p:grpSpPr>
          <a:xfrm>
            <a:off x="547827" y="4153204"/>
            <a:ext cx="450215" cy="5383530"/>
            <a:chOff x="2189591" y="1932433"/>
            <a:chExt cx="508000" cy="6073209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BF7290B7-93A4-F0DB-0F52-B8ED4D7FD635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EDC7A821-263B-2C51-D687-6A28CF7763EE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4A8C9642-E6EB-DB3D-5866-E4D7C3F5CD9B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447FD30D-1DB7-0815-241C-9E972EE9C32A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F7A9B8FC-9B4A-DE71-A6C0-0EFA227CAACC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B8E90176-4E25-9613-025E-32E8CD88EE32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3DA2E925-1F8F-1BA0-43D7-2C65E92F2A8A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DE59DA9F-56EA-E91B-F824-CF82B6EDDCBA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A1A5EE3A-0A49-E978-6336-57A9C728A62C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43E5FE69-3160-6293-D7D6-21D7B6A9ACE4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DFCE0E6A-2CEA-93A4-482A-D70C0DABB235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738AC989-04B3-C34B-D6F0-07CF8C0C64DC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85AF82D2-44FB-EE84-5440-7BB4144B7607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65E7CA56-117E-1952-88D7-3101C2F3F3B3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9CB91BD4-95C2-A36A-2609-5A790C1D7082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7C84B488-AAD0-1CDA-F67D-E6A6ED2277E9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2BAB9EBB-EC70-1018-3467-6ED4708A56A5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036132FB-25C2-ED4F-33D1-311962719A52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2947256A-FAB3-02E3-5000-D1F3565AA38F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8C482464-5CE5-A87A-53B3-80C541D7B240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51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2097727E-6F44-5121-898F-885D493425CB}"/>
              </a:ext>
            </a:extLst>
          </p:cNvPr>
          <p:cNvGrpSpPr/>
          <p:nvPr/>
        </p:nvGrpSpPr>
        <p:grpSpPr>
          <a:xfrm>
            <a:off x="1029970" y="3650854"/>
            <a:ext cx="1219200" cy="653500"/>
            <a:chOff x="742782" y="1322121"/>
            <a:chExt cx="1373990" cy="736499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0BB2C484-3756-B82A-A6A0-26891075919D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4663403E-1932-6571-76EA-865E1BB504B3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E3EE38DB-C72C-F1E0-B75F-4FA333C0591B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7039FFDF-29ED-BB58-5505-C5D3E26F7270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FEC58AD2-3C9E-8FB4-C7D9-D0C22D8A46D9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18EADF19-3302-1FD9-66C6-8182B4FCBD21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F8A3B256-01E9-DBC3-0757-89CBFC2D139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D1C6989F-6BA9-D175-34E0-C9534F610630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16C70EE5-62D8-E623-D0D9-D22E3F169E2B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B2CF38AA-35FA-5E53-5790-58C499C98DB3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398" name="กล่องข้อความ 397">
            <a:extLst>
              <a:ext uri="{FF2B5EF4-FFF2-40B4-BE49-F238E27FC236}">
                <a16:creationId xmlns:a16="http://schemas.microsoft.com/office/drawing/2014/main" id="{9393E224-0468-02C9-2CBC-6DF208D590A1}"/>
              </a:ext>
            </a:extLst>
          </p:cNvPr>
          <p:cNvSpPr txBox="1"/>
          <p:nvPr/>
        </p:nvSpPr>
        <p:spPr>
          <a:xfrm>
            <a:off x="504364" y="1680599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ชื่อ............................................................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99" name="กล่องข้อความ 398">
            <a:extLst>
              <a:ext uri="{FF2B5EF4-FFF2-40B4-BE49-F238E27FC236}">
                <a16:creationId xmlns:a16="http://schemas.microsoft.com/office/drawing/2014/main" id="{529A48C7-4041-EE5D-424B-17B78463668E}"/>
              </a:ext>
            </a:extLst>
          </p:cNvPr>
          <p:cNvSpPr txBox="1"/>
          <p:nvPr/>
        </p:nvSpPr>
        <p:spPr>
          <a:xfrm>
            <a:off x="504364" y="2644477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รหัสวิชา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 </a:t>
            </a:r>
          </a:p>
        </p:txBody>
      </p:sp>
      <p:sp>
        <p:nvSpPr>
          <p:cNvPr id="362" name="กล่องข้อความ 361">
            <a:extLst>
              <a:ext uri="{FF2B5EF4-FFF2-40B4-BE49-F238E27FC236}">
                <a16:creationId xmlns:a16="http://schemas.microsoft.com/office/drawing/2014/main" id="{A6D1C24D-09EE-8AE9-304F-18BF32541A7C}"/>
              </a:ext>
            </a:extLst>
          </p:cNvPr>
          <p:cNvSpPr txBox="1"/>
          <p:nvPr/>
        </p:nvSpPr>
        <p:spPr>
          <a:xfrm>
            <a:off x="484644" y="2152907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ชั้น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.....................................เลขที่.........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</a:t>
            </a:r>
          </a:p>
        </p:txBody>
      </p:sp>
      <p:grpSp>
        <p:nvGrpSpPr>
          <p:cNvPr id="246" name="กลุ่ม 288">
            <a:extLst>
              <a:ext uri="{FF2B5EF4-FFF2-40B4-BE49-F238E27FC236}">
                <a16:creationId xmlns:a16="http://schemas.microsoft.com/office/drawing/2014/main" id="{B433A5B1-606D-77FF-0FA3-B4E48E2F634C}"/>
              </a:ext>
            </a:extLst>
          </p:cNvPr>
          <p:cNvGrpSpPr/>
          <p:nvPr/>
        </p:nvGrpSpPr>
        <p:grpSpPr>
          <a:xfrm>
            <a:off x="4446270" y="4153204"/>
            <a:ext cx="450215" cy="5383532"/>
            <a:chOff x="2189591" y="1932433"/>
            <a:chExt cx="508000" cy="6073211"/>
          </a:xfrm>
        </p:grpSpPr>
        <p:sp>
          <p:nvSpPr>
            <p:cNvPr id="247" name="กล่องข้อความ 246">
              <a:extLst>
                <a:ext uri="{FF2B5EF4-FFF2-40B4-BE49-F238E27FC236}">
                  <a16:creationId xmlns:a16="http://schemas.microsoft.com/office/drawing/2014/main" id="{C41A644B-BD4E-5969-B2F3-26DD780F582E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189591" y="19324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8" name="กล่องข้อความ 247">
              <a:extLst>
                <a:ext uri="{FF2B5EF4-FFF2-40B4-BE49-F238E27FC236}">
                  <a16:creationId xmlns:a16="http://schemas.microsoft.com/office/drawing/2014/main" id="{0ABB97FC-A317-08DE-8187-C2219E166734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89591" y="222480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49" name="กล่องข้อความ 248">
              <a:extLst>
                <a:ext uri="{FF2B5EF4-FFF2-40B4-BE49-F238E27FC236}">
                  <a16:creationId xmlns:a16="http://schemas.microsoft.com/office/drawing/2014/main" id="{C21477AA-94C8-623F-5D3E-153480BFFDE4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89591" y="252185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0" name="กล่องข้อความ 249">
              <a:extLst>
                <a:ext uri="{FF2B5EF4-FFF2-40B4-BE49-F238E27FC236}">
                  <a16:creationId xmlns:a16="http://schemas.microsoft.com/office/drawing/2014/main" id="{C53850CD-24EB-F0DA-2915-C84A256B9B88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189591" y="281423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1" name="กล่องข้อความ 250">
              <a:extLst>
                <a:ext uri="{FF2B5EF4-FFF2-40B4-BE49-F238E27FC236}">
                  <a16:creationId xmlns:a16="http://schemas.microsoft.com/office/drawing/2014/main" id="{14DD4730-5FA3-6DF4-4537-A420609E5B32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2189591" y="310610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2" name="กล่องข้อความ 251">
              <a:extLst>
                <a:ext uri="{FF2B5EF4-FFF2-40B4-BE49-F238E27FC236}">
                  <a16:creationId xmlns:a16="http://schemas.microsoft.com/office/drawing/2014/main" id="{10025470-2082-4E0C-45B1-FCBBF8BACA56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189591" y="339537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3" name="กล่องข้อความ 252">
              <a:extLst>
                <a:ext uri="{FF2B5EF4-FFF2-40B4-BE49-F238E27FC236}">
                  <a16:creationId xmlns:a16="http://schemas.microsoft.com/office/drawing/2014/main" id="{8EF3CE82-BDD4-2724-CA34-BBDAFC23C6AC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2189591" y="3690343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4" name="กล่องข้อความ 253">
              <a:extLst>
                <a:ext uri="{FF2B5EF4-FFF2-40B4-BE49-F238E27FC236}">
                  <a16:creationId xmlns:a16="http://schemas.microsoft.com/office/drawing/2014/main" id="{F8EF308F-88D6-C94A-FBDE-D4902BB22362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189591" y="397650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5" name="กล่องข้อความ 254">
              <a:extLst>
                <a:ext uri="{FF2B5EF4-FFF2-40B4-BE49-F238E27FC236}">
                  <a16:creationId xmlns:a16="http://schemas.microsoft.com/office/drawing/2014/main" id="{D451AD79-23BE-AC29-147C-15C7B1E02F77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189591" y="427148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6" name="กล่องข้อความ 255">
              <a:extLst>
                <a:ext uri="{FF2B5EF4-FFF2-40B4-BE49-F238E27FC236}">
                  <a16:creationId xmlns:a16="http://schemas.microsoft.com/office/drawing/2014/main" id="{C21E06C0-432B-B33F-7F51-A5473C9E1CAC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189591" y="456075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7" name="กล่องข้อความ 256">
              <a:extLst>
                <a:ext uri="{FF2B5EF4-FFF2-40B4-BE49-F238E27FC236}">
                  <a16:creationId xmlns:a16="http://schemas.microsoft.com/office/drawing/2014/main" id="{720A19C5-013F-FD39-D2A4-5764B7299FDA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2189591" y="485261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8" name="กล่องข้อความ 257">
              <a:extLst>
                <a:ext uri="{FF2B5EF4-FFF2-40B4-BE49-F238E27FC236}">
                  <a16:creationId xmlns:a16="http://schemas.microsoft.com/office/drawing/2014/main" id="{2241BD5E-36FC-F990-F9A9-4128CED866CA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189591" y="5148544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59" name="กล่องข้อความ 258">
              <a:extLst>
                <a:ext uri="{FF2B5EF4-FFF2-40B4-BE49-F238E27FC236}">
                  <a16:creationId xmlns:a16="http://schemas.microsoft.com/office/drawing/2014/main" id="{D97E0F08-D048-A5DA-30B3-7C49BC35C945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189591" y="544091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0" name="กล่องข้อความ 259">
              <a:extLst>
                <a:ext uri="{FF2B5EF4-FFF2-40B4-BE49-F238E27FC236}">
                  <a16:creationId xmlns:a16="http://schemas.microsoft.com/office/drawing/2014/main" id="{5CD5C2FC-66D6-3269-6AE3-7A2D61F58349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189591" y="5738888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1" name="กล่องข้อความ 260">
              <a:extLst>
                <a:ext uri="{FF2B5EF4-FFF2-40B4-BE49-F238E27FC236}">
                  <a16:creationId xmlns:a16="http://schemas.microsoft.com/office/drawing/2014/main" id="{332CE940-FB67-A06B-6697-C856698A7D19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189591" y="602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3" name="กล่องข้อความ 262">
              <a:extLst>
                <a:ext uri="{FF2B5EF4-FFF2-40B4-BE49-F238E27FC236}">
                  <a16:creationId xmlns:a16="http://schemas.microsoft.com/office/drawing/2014/main" id="{498F1BD0-8B3C-CA45-2EC9-55D393691511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189591" y="6318039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4" name="กล่องข้อความ 263">
              <a:extLst>
                <a:ext uri="{FF2B5EF4-FFF2-40B4-BE49-F238E27FC236}">
                  <a16:creationId xmlns:a16="http://schemas.microsoft.com/office/drawing/2014/main" id="{AFF94E3B-8676-AA59-F2E2-522646CDE051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189591" y="660431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7" name="กล่องข้อความ 266">
              <a:extLst>
                <a:ext uri="{FF2B5EF4-FFF2-40B4-BE49-F238E27FC236}">
                  <a16:creationId xmlns:a16="http://schemas.microsoft.com/office/drawing/2014/main" id="{2D334C26-7E74-8CDE-873E-21DDD2D282C8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2189591" y="6902787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8" name="กล่องข้อความ 267">
              <a:extLst>
                <a:ext uri="{FF2B5EF4-FFF2-40B4-BE49-F238E27FC236}">
                  <a16:creationId xmlns:a16="http://schemas.microsoft.com/office/drawing/2014/main" id="{90475994-1164-13E6-708E-E20DA08268D9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2189591" y="7195160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9" name="กล่องข้อความ 268">
              <a:extLst>
                <a:ext uri="{FF2B5EF4-FFF2-40B4-BE49-F238E27FC236}">
                  <a16:creationId xmlns:a16="http://schemas.microsoft.com/office/drawing/2014/main" id="{8E0D195D-7425-171B-67DB-6FEF07502431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2189591" y="7486291"/>
              <a:ext cx="508000" cy="519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alt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7B1EB692-B548-6B40-E020-B1EDAA7ACD60}"/>
              </a:ext>
            </a:extLst>
          </p:cNvPr>
          <p:cNvSpPr/>
          <p:nvPr/>
        </p:nvSpPr>
        <p:spPr>
          <a:xfrm>
            <a:off x="981075" y="4193145"/>
            <a:ext cx="1300230" cy="52418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10" name="กลุ่ม 509">
            <a:extLst>
              <a:ext uri="{FF2B5EF4-FFF2-40B4-BE49-F238E27FC236}">
                <a16:creationId xmlns:a16="http://schemas.microsoft.com/office/drawing/2014/main" id="{11719607-F237-0D0C-1F3A-B0509A4A3B7C}"/>
              </a:ext>
            </a:extLst>
          </p:cNvPr>
          <p:cNvGrpSpPr/>
          <p:nvPr/>
        </p:nvGrpSpPr>
        <p:grpSpPr>
          <a:xfrm>
            <a:off x="301313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512" name="กลุ่ม 511">
              <a:extLst>
                <a:ext uri="{FF2B5EF4-FFF2-40B4-BE49-F238E27FC236}">
                  <a16:creationId xmlns:a16="http://schemas.microsoft.com/office/drawing/2014/main" id="{5586B7DF-9C72-D8FD-E68F-6CEDC50A49DB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62" name="วงรี 661">
                <a:extLst>
                  <a:ext uri="{FF2B5EF4-FFF2-40B4-BE49-F238E27FC236}">
                    <a16:creationId xmlns:a16="http://schemas.microsoft.com/office/drawing/2014/main" id="{0FE3569E-CB97-06F5-B6CE-8BC058F0D86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3" name="วงรี 662">
                <a:extLst>
                  <a:ext uri="{FF2B5EF4-FFF2-40B4-BE49-F238E27FC236}">
                    <a16:creationId xmlns:a16="http://schemas.microsoft.com/office/drawing/2014/main" id="{4B0209EF-0858-B2AC-91B4-AB121772513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4" name="วงรี 663">
                <a:extLst>
                  <a:ext uri="{FF2B5EF4-FFF2-40B4-BE49-F238E27FC236}">
                    <a16:creationId xmlns:a16="http://schemas.microsoft.com/office/drawing/2014/main" id="{C547D308-86BD-9175-D6D0-D5135BE37BD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5" name="วงรี 664">
                <a:extLst>
                  <a:ext uri="{FF2B5EF4-FFF2-40B4-BE49-F238E27FC236}">
                    <a16:creationId xmlns:a16="http://schemas.microsoft.com/office/drawing/2014/main" id="{78F4FD4D-20CD-E92B-7742-596C8A8FB8F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3" name="กลุ่ม 512">
              <a:extLst>
                <a:ext uri="{FF2B5EF4-FFF2-40B4-BE49-F238E27FC236}">
                  <a16:creationId xmlns:a16="http://schemas.microsoft.com/office/drawing/2014/main" id="{7CFC73B8-7E22-8AA8-B053-29CFD8ACAD9C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8" name="วงรี 657">
                <a:extLst>
                  <a:ext uri="{FF2B5EF4-FFF2-40B4-BE49-F238E27FC236}">
                    <a16:creationId xmlns:a16="http://schemas.microsoft.com/office/drawing/2014/main" id="{5EE60C34-C97F-9D8A-B363-A32CF5FC5F5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9" name="วงรี 658">
                <a:extLst>
                  <a:ext uri="{FF2B5EF4-FFF2-40B4-BE49-F238E27FC236}">
                    <a16:creationId xmlns:a16="http://schemas.microsoft.com/office/drawing/2014/main" id="{4BADE88D-8C0E-D5D0-07A5-4A487F5B323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0" name="วงรี 659">
                <a:extLst>
                  <a:ext uri="{FF2B5EF4-FFF2-40B4-BE49-F238E27FC236}">
                    <a16:creationId xmlns:a16="http://schemas.microsoft.com/office/drawing/2014/main" id="{521A8BD9-5D65-B615-D5CA-FA0CA9DD6AC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61" name="วงรี 660">
                <a:extLst>
                  <a:ext uri="{FF2B5EF4-FFF2-40B4-BE49-F238E27FC236}">
                    <a16:creationId xmlns:a16="http://schemas.microsoft.com/office/drawing/2014/main" id="{8BD168A4-EE71-3F15-E27E-5F8235EBAA5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4" name="กลุ่ม 513">
              <a:extLst>
                <a:ext uri="{FF2B5EF4-FFF2-40B4-BE49-F238E27FC236}">
                  <a16:creationId xmlns:a16="http://schemas.microsoft.com/office/drawing/2014/main" id="{A0F18AE2-F46E-255F-6720-D5879B12EB57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4" name="วงรี 653">
                <a:extLst>
                  <a:ext uri="{FF2B5EF4-FFF2-40B4-BE49-F238E27FC236}">
                    <a16:creationId xmlns:a16="http://schemas.microsoft.com/office/drawing/2014/main" id="{134E3C9E-619D-D1D6-CCF5-F9077874BD1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5" name="วงรี 654">
                <a:extLst>
                  <a:ext uri="{FF2B5EF4-FFF2-40B4-BE49-F238E27FC236}">
                    <a16:creationId xmlns:a16="http://schemas.microsoft.com/office/drawing/2014/main" id="{4F15BECC-971C-E1DA-CE29-B21FEC1B904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6" name="วงรี 655">
                <a:extLst>
                  <a:ext uri="{FF2B5EF4-FFF2-40B4-BE49-F238E27FC236}">
                    <a16:creationId xmlns:a16="http://schemas.microsoft.com/office/drawing/2014/main" id="{FD72B026-6DBB-F48E-F1AF-98B67F44706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7" name="วงรี 656">
                <a:extLst>
                  <a:ext uri="{FF2B5EF4-FFF2-40B4-BE49-F238E27FC236}">
                    <a16:creationId xmlns:a16="http://schemas.microsoft.com/office/drawing/2014/main" id="{90738674-8EE3-D3F3-511E-5A6525AA0D2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5" name="กลุ่ม 514">
              <a:extLst>
                <a:ext uri="{FF2B5EF4-FFF2-40B4-BE49-F238E27FC236}">
                  <a16:creationId xmlns:a16="http://schemas.microsoft.com/office/drawing/2014/main" id="{2576A0B3-3F73-4C13-E58E-D2E9B36CEDD1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50" name="วงรี 649">
                <a:extLst>
                  <a:ext uri="{FF2B5EF4-FFF2-40B4-BE49-F238E27FC236}">
                    <a16:creationId xmlns:a16="http://schemas.microsoft.com/office/drawing/2014/main" id="{29E84BA0-8445-0A0D-6AA7-54C43FCBC6E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1" name="วงรี 650">
                <a:extLst>
                  <a:ext uri="{FF2B5EF4-FFF2-40B4-BE49-F238E27FC236}">
                    <a16:creationId xmlns:a16="http://schemas.microsoft.com/office/drawing/2014/main" id="{42718BA0-F731-87C9-05D9-355BC0F83D1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2" name="วงรี 651">
                <a:extLst>
                  <a:ext uri="{FF2B5EF4-FFF2-40B4-BE49-F238E27FC236}">
                    <a16:creationId xmlns:a16="http://schemas.microsoft.com/office/drawing/2014/main" id="{261FF643-DAEB-0006-9FBB-D2A4693AD9D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53" name="วงรี 652">
                <a:extLst>
                  <a:ext uri="{FF2B5EF4-FFF2-40B4-BE49-F238E27FC236}">
                    <a16:creationId xmlns:a16="http://schemas.microsoft.com/office/drawing/2014/main" id="{100DF6C9-1AA1-DDB3-7705-D81281660FF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6" name="กลุ่ม 515">
              <a:extLst>
                <a:ext uri="{FF2B5EF4-FFF2-40B4-BE49-F238E27FC236}">
                  <a16:creationId xmlns:a16="http://schemas.microsoft.com/office/drawing/2014/main" id="{99ADFB46-61B0-CB02-3D1C-354512A3AA4C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6" name="วงรี 645">
                <a:extLst>
                  <a:ext uri="{FF2B5EF4-FFF2-40B4-BE49-F238E27FC236}">
                    <a16:creationId xmlns:a16="http://schemas.microsoft.com/office/drawing/2014/main" id="{6944D158-BD68-180B-C3CE-4A0EB9D8B97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7" name="วงรี 646">
                <a:extLst>
                  <a:ext uri="{FF2B5EF4-FFF2-40B4-BE49-F238E27FC236}">
                    <a16:creationId xmlns:a16="http://schemas.microsoft.com/office/drawing/2014/main" id="{C824F48B-6396-0F86-10EF-F93375CD8BF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8" name="วงรี 647">
                <a:extLst>
                  <a:ext uri="{FF2B5EF4-FFF2-40B4-BE49-F238E27FC236}">
                    <a16:creationId xmlns:a16="http://schemas.microsoft.com/office/drawing/2014/main" id="{098B52DC-DF37-EC7C-D161-422341E40EE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9" name="วงรี 648">
                <a:extLst>
                  <a:ext uri="{FF2B5EF4-FFF2-40B4-BE49-F238E27FC236}">
                    <a16:creationId xmlns:a16="http://schemas.microsoft.com/office/drawing/2014/main" id="{13CDB69F-F148-7411-A2DB-64DEB866C46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7" name="กลุ่ม 516">
              <a:extLst>
                <a:ext uri="{FF2B5EF4-FFF2-40B4-BE49-F238E27FC236}">
                  <a16:creationId xmlns:a16="http://schemas.microsoft.com/office/drawing/2014/main" id="{3C418A2C-7AC6-1167-0FAB-7DA1150A22F5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42" name="วงรี 641">
                <a:extLst>
                  <a:ext uri="{FF2B5EF4-FFF2-40B4-BE49-F238E27FC236}">
                    <a16:creationId xmlns:a16="http://schemas.microsoft.com/office/drawing/2014/main" id="{48684E85-225F-48F0-3F79-0758A6CCB1E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3" name="วงรี 642">
                <a:extLst>
                  <a:ext uri="{FF2B5EF4-FFF2-40B4-BE49-F238E27FC236}">
                    <a16:creationId xmlns:a16="http://schemas.microsoft.com/office/drawing/2014/main" id="{A1A3E2CF-2436-E2D9-B42B-8F4F6EB1B22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4" name="วงรี 643">
                <a:extLst>
                  <a:ext uri="{FF2B5EF4-FFF2-40B4-BE49-F238E27FC236}">
                    <a16:creationId xmlns:a16="http://schemas.microsoft.com/office/drawing/2014/main" id="{2FC35DFF-4CA7-54C5-644C-EA8075F5D34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5" name="วงรี 644">
                <a:extLst>
                  <a:ext uri="{FF2B5EF4-FFF2-40B4-BE49-F238E27FC236}">
                    <a16:creationId xmlns:a16="http://schemas.microsoft.com/office/drawing/2014/main" id="{6F15022D-EB5F-CF42-D90A-6195CEA5DF2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8" name="กลุ่ม 517">
              <a:extLst>
                <a:ext uri="{FF2B5EF4-FFF2-40B4-BE49-F238E27FC236}">
                  <a16:creationId xmlns:a16="http://schemas.microsoft.com/office/drawing/2014/main" id="{C4D08F03-DB79-AAE5-A5B9-6BAA154BEA98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8" name="วงรี 637">
                <a:extLst>
                  <a:ext uri="{FF2B5EF4-FFF2-40B4-BE49-F238E27FC236}">
                    <a16:creationId xmlns:a16="http://schemas.microsoft.com/office/drawing/2014/main" id="{B02027CC-E051-BC0C-1641-179E20A44C5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9" name="วงรี 638">
                <a:extLst>
                  <a:ext uri="{FF2B5EF4-FFF2-40B4-BE49-F238E27FC236}">
                    <a16:creationId xmlns:a16="http://schemas.microsoft.com/office/drawing/2014/main" id="{6A0A11B3-6627-0694-062F-0CB0DDB30F5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0" name="วงรี 639">
                <a:extLst>
                  <a:ext uri="{FF2B5EF4-FFF2-40B4-BE49-F238E27FC236}">
                    <a16:creationId xmlns:a16="http://schemas.microsoft.com/office/drawing/2014/main" id="{91B61C22-314B-4670-05BD-96A9D6674EE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41" name="วงรี 640">
                <a:extLst>
                  <a:ext uri="{FF2B5EF4-FFF2-40B4-BE49-F238E27FC236}">
                    <a16:creationId xmlns:a16="http://schemas.microsoft.com/office/drawing/2014/main" id="{88D1E79E-69C1-4553-4ACA-84D966DE85C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9" name="กลุ่ม 518">
              <a:extLst>
                <a:ext uri="{FF2B5EF4-FFF2-40B4-BE49-F238E27FC236}">
                  <a16:creationId xmlns:a16="http://schemas.microsoft.com/office/drawing/2014/main" id="{E616E83F-7C1E-6823-8ACB-458BFB555C93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4" name="วงรี 633">
                <a:extLst>
                  <a:ext uri="{FF2B5EF4-FFF2-40B4-BE49-F238E27FC236}">
                    <a16:creationId xmlns:a16="http://schemas.microsoft.com/office/drawing/2014/main" id="{612E401C-27D7-17D5-B532-1E4E36E1458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5" name="วงรี 634">
                <a:extLst>
                  <a:ext uri="{FF2B5EF4-FFF2-40B4-BE49-F238E27FC236}">
                    <a16:creationId xmlns:a16="http://schemas.microsoft.com/office/drawing/2014/main" id="{C6C6700A-95E0-5EE2-B5DB-CED82A5F5AE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6" name="วงรี 635">
                <a:extLst>
                  <a:ext uri="{FF2B5EF4-FFF2-40B4-BE49-F238E27FC236}">
                    <a16:creationId xmlns:a16="http://schemas.microsoft.com/office/drawing/2014/main" id="{E7C6A069-03FF-253E-B64E-0E10C4D4A98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7" name="วงรี 636">
                <a:extLst>
                  <a:ext uri="{FF2B5EF4-FFF2-40B4-BE49-F238E27FC236}">
                    <a16:creationId xmlns:a16="http://schemas.microsoft.com/office/drawing/2014/main" id="{8D0471A1-11DA-C871-C308-809B57B2B2B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20" name="กลุ่ม 519">
              <a:extLst>
                <a:ext uri="{FF2B5EF4-FFF2-40B4-BE49-F238E27FC236}">
                  <a16:creationId xmlns:a16="http://schemas.microsoft.com/office/drawing/2014/main" id="{737B23F8-4128-E32F-4DB1-047ABC77FAA7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30" name="วงรี 629">
                <a:extLst>
                  <a:ext uri="{FF2B5EF4-FFF2-40B4-BE49-F238E27FC236}">
                    <a16:creationId xmlns:a16="http://schemas.microsoft.com/office/drawing/2014/main" id="{ACC90B7E-B980-DBBF-4389-42DEE4E7E74B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1" name="วงรี 630">
                <a:extLst>
                  <a:ext uri="{FF2B5EF4-FFF2-40B4-BE49-F238E27FC236}">
                    <a16:creationId xmlns:a16="http://schemas.microsoft.com/office/drawing/2014/main" id="{25486993-4255-B622-6BAC-F4A610B4F53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2" name="วงรี 631">
                <a:extLst>
                  <a:ext uri="{FF2B5EF4-FFF2-40B4-BE49-F238E27FC236}">
                    <a16:creationId xmlns:a16="http://schemas.microsoft.com/office/drawing/2014/main" id="{8528B644-B77B-C390-B510-859A082FA89C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3" name="วงรี 632">
                <a:extLst>
                  <a:ext uri="{FF2B5EF4-FFF2-40B4-BE49-F238E27FC236}">
                    <a16:creationId xmlns:a16="http://schemas.microsoft.com/office/drawing/2014/main" id="{65D3D2E4-A77A-39B6-3A31-85EAEBC8314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6" name="กลุ่ม 565">
              <a:extLst>
                <a:ext uri="{FF2B5EF4-FFF2-40B4-BE49-F238E27FC236}">
                  <a16:creationId xmlns:a16="http://schemas.microsoft.com/office/drawing/2014/main" id="{0D4C4A34-30C3-CEBD-086B-4B7B84977669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6" name="วงรี 625">
                <a:extLst>
                  <a:ext uri="{FF2B5EF4-FFF2-40B4-BE49-F238E27FC236}">
                    <a16:creationId xmlns:a16="http://schemas.microsoft.com/office/drawing/2014/main" id="{A76E8DAB-9063-F724-C902-40A5075EF96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7" name="วงรี 626">
                <a:extLst>
                  <a:ext uri="{FF2B5EF4-FFF2-40B4-BE49-F238E27FC236}">
                    <a16:creationId xmlns:a16="http://schemas.microsoft.com/office/drawing/2014/main" id="{92A83C58-5F91-A8F6-6679-C8EA0A456E8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8" name="วงรี 627">
                <a:extLst>
                  <a:ext uri="{FF2B5EF4-FFF2-40B4-BE49-F238E27FC236}">
                    <a16:creationId xmlns:a16="http://schemas.microsoft.com/office/drawing/2014/main" id="{4A2C0A8D-C42C-F1F0-73F2-2B5D27D0585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9" name="วงรี 628">
                <a:extLst>
                  <a:ext uri="{FF2B5EF4-FFF2-40B4-BE49-F238E27FC236}">
                    <a16:creationId xmlns:a16="http://schemas.microsoft.com/office/drawing/2014/main" id="{CDD911E1-ECAD-1877-04D8-2B5C5F194A4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7" name="กลุ่ม 566">
              <a:extLst>
                <a:ext uri="{FF2B5EF4-FFF2-40B4-BE49-F238E27FC236}">
                  <a16:creationId xmlns:a16="http://schemas.microsoft.com/office/drawing/2014/main" id="{0EBC77F3-A8B2-8979-5532-2C6ACE4AB50A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22" name="วงรี 621">
                <a:extLst>
                  <a:ext uri="{FF2B5EF4-FFF2-40B4-BE49-F238E27FC236}">
                    <a16:creationId xmlns:a16="http://schemas.microsoft.com/office/drawing/2014/main" id="{1A9ED7C7-73B4-5EC6-CC0B-A9E6E6807426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3" name="วงรี 622">
                <a:extLst>
                  <a:ext uri="{FF2B5EF4-FFF2-40B4-BE49-F238E27FC236}">
                    <a16:creationId xmlns:a16="http://schemas.microsoft.com/office/drawing/2014/main" id="{BF1B39BF-2223-370F-0E37-54FEA33AD4D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4" name="วงรี 623">
                <a:extLst>
                  <a:ext uri="{FF2B5EF4-FFF2-40B4-BE49-F238E27FC236}">
                    <a16:creationId xmlns:a16="http://schemas.microsoft.com/office/drawing/2014/main" id="{1D46EC16-6D6F-1997-3E56-0D313569589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5" name="วงรี 624">
                <a:extLst>
                  <a:ext uri="{FF2B5EF4-FFF2-40B4-BE49-F238E27FC236}">
                    <a16:creationId xmlns:a16="http://schemas.microsoft.com/office/drawing/2014/main" id="{83440252-744F-49B8-507F-758F9965596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8" name="กลุ่ม 567">
              <a:extLst>
                <a:ext uri="{FF2B5EF4-FFF2-40B4-BE49-F238E27FC236}">
                  <a16:creationId xmlns:a16="http://schemas.microsoft.com/office/drawing/2014/main" id="{EF1B5F9A-430B-571F-B777-7183471838C7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18" name="วงรี 617">
                <a:extLst>
                  <a:ext uri="{FF2B5EF4-FFF2-40B4-BE49-F238E27FC236}">
                    <a16:creationId xmlns:a16="http://schemas.microsoft.com/office/drawing/2014/main" id="{D4FD4588-2E34-51FE-C9D2-B85594516C7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9" name="วงรี 618">
                <a:extLst>
                  <a:ext uri="{FF2B5EF4-FFF2-40B4-BE49-F238E27FC236}">
                    <a16:creationId xmlns:a16="http://schemas.microsoft.com/office/drawing/2014/main" id="{24811A9D-141C-81AA-DE1F-363884D3F8B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0" name="วงรี 619">
                <a:extLst>
                  <a:ext uri="{FF2B5EF4-FFF2-40B4-BE49-F238E27FC236}">
                    <a16:creationId xmlns:a16="http://schemas.microsoft.com/office/drawing/2014/main" id="{7DA0AC4E-2533-2EFD-3F1E-27FA2D13D5C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21" name="วงรี 620">
                <a:extLst>
                  <a:ext uri="{FF2B5EF4-FFF2-40B4-BE49-F238E27FC236}">
                    <a16:creationId xmlns:a16="http://schemas.microsoft.com/office/drawing/2014/main" id="{3C59CFFA-E2A4-C11B-6BDF-D6386B4ED46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9" name="กลุ่ม 568">
              <a:extLst>
                <a:ext uri="{FF2B5EF4-FFF2-40B4-BE49-F238E27FC236}">
                  <a16:creationId xmlns:a16="http://schemas.microsoft.com/office/drawing/2014/main" id="{812B622C-1741-E1FD-BA56-39EFB97DAF6D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9" name="วงรี 608">
                <a:extLst>
                  <a:ext uri="{FF2B5EF4-FFF2-40B4-BE49-F238E27FC236}">
                    <a16:creationId xmlns:a16="http://schemas.microsoft.com/office/drawing/2014/main" id="{CB8528F4-9258-61B8-E737-E6FABC08EC9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5" name="วงรี 614">
                <a:extLst>
                  <a:ext uri="{FF2B5EF4-FFF2-40B4-BE49-F238E27FC236}">
                    <a16:creationId xmlns:a16="http://schemas.microsoft.com/office/drawing/2014/main" id="{3BE8C882-9B2A-14AE-84C4-0F1F39AC54D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6" name="วงรี 615">
                <a:extLst>
                  <a:ext uri="{FF2B5EF4-FFF2-40B4-BE49-F238E27FC236}">
                    <a16:creationId xmlns:a16="http://schemas.microsoft.com/office/drawing/2014/main" id="{5FADC7E1-34A6-D842-B58E-607638BCD2D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17" name="วงรี 616">
                <a:extLst>
                  <a:ext uri="{FF2B5EF4-FFF2-40B4-BE49-F238E27FC236}">
                    <a16:creationId xmlns:a16="http://schemas.microsoft.com/office/drawing/2014/main" id="{0A3B40E4-F00B-4DED-74E6-C28F5158A3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0" name="กลุ่ม 569">
              <a:extLst>
                <a:ext uri="{FF2B5EF4-FFF2-40B4-BE49-F238E27FC236}">
                  <a16:creationId xmlns:a16="http://schemas.microsoft.com/office/drawing/2014/main" id="{9BAEBEC8-C2F0-FBB7-3F23-82DAA9224801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601" name="วงรี 600">
                <a:extLst>
                  <a:ext uri="{FF2B5EF4-FFF2-40B4-BE49-F238E27FC236}">
                    <a16:creationId xmlns:a16="http://schemas.microsoft.com/office/drawing/2014/main" id="{7C2A34FA-C3B5-B2C8-335B-BB7B9D4372D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6" name="วงรี 605">
                <a:extLst>
                  <a:ext uri="{FF2B5EF4-FFF2-40B4-BE49-F238E27FC236}">
                    <a16:creationId xmlns:a16="http://schemas.microsoft.com/office/drawing/2014/main" id="{E6DD0DB2-F679-F096-32D7-35FDD5F3F69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7" name="วงรี 606">
                <a:extLst>
                  <a:ext uri="{FF2B5EF4-FFF2-40B4-BE49-F238E27FC236}">
                    <a16:creationId xmlns:a16="http://schemas.microsoft.com/office/drawing/2014/main" id="{5855B25B-9310-77A1-7880-80792FE303E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8" name="วงรี 607">
                <a:extLst>
                  <a:ext uri="{FF2B5EF4-FFF2-40B4-BE49-F238E27FC236}">
                    <a16:creationId xmlns:a16="http://schemas.microsoft.com/office/drawing/2014/main" id="{74DCBE00-ACFF-5520-EE5B-6093F6D33F1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1" name="กลุ่ม 570">
              <a:extLst>
                <a:ext uri="{FF2B5EF4-FFF2-40B4-BE49-F238E27FC236}">
                  <a16:creationId xmlns:a16="http://schemas.microsoft.com/office/drawing/2014/main" id="{5D6842EF-2CDC-8901-36C0-F1BEADE3DFF1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7" name="วงรี 596">
                <a:extLst>
                  <a:ext uri="{FF2B5EF4-FFF2-40B4-BE49-F238E27FC236}">
                    <a16:creationId xmlns:a16="http://schemas.microsoft.com/office/drawing/2014/main" id="{530A1E05-1E3E-EE8A-4CF7-22796F70911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8" name="วงรี 597">
                <a:extLst>
                  <a:ext uri="{FF2B5EF4-FFF2-40B4-BE49-F238E27FC236}">
                    <a16:creationId xmlns:a16="http://schemas.microsoft.com/office/drawing/2014/main" id="{BBC22E89-2855-6FAF-1293-4E848580E98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9" name="วงรี 598">
                <a:extLst>
                  <a:ext uri="{FF2B5EF4-FFF2-40B4-BE49-F238E27FC236}">
                    <a16:creationId xmlns:a16="http://schemas.microsoft.com/office/drawing/2014/main" id="{D07A8F64-ABC6-C716-4211-D9D39065FA6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0" name="วงรี 599">
                <a:extLst>
                  <a:ext uri="{FF2B5EF4-FFF2-40B4-BE49-F238E27FC236}">
                    <a16:creationId xmlns:a16="http://schemas.microsoft.com/office/drawing/2014/main" id="{7BD8D30B-7E58-1357-F3E6-1884D5B1C0E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2" name="กลุ่ม 571">
              <a:extLst>
                <a:ext uri="{FF2B5EF4-FFF2-40B4-BE49-F238E27FC236}">
                  <a16:creationId xmlns:a16="http://schemas.microsoft.com/office/drawing/2014/main" id="{0EF1939C-94A0-2D04-EC5B-043252F241B1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93" name="วงรี 592">
                <a:extLst>
                  <a:ext uri="{FF2B5EF4-FFF2-40B4-BE49-F238E27FC236}">
                    <a16:creationId xmlns:a16="http://schemas.microsoft.com/office/drawing/2014/main" id="{9F70F5E9-80D3-E85A-68B4-A420066AE641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4" name="วงรี 593">
                <a:extLst>
                  <a:ext uri="{FF2B5EF4-FFF2-40B4-BE49-F238E27FC236}">
                    <a16:creationId xmlns:a16="http://schemas.microsoft.com/office/drawing/2014/main" id="{40F3111D-1917-1A85-65BC-9D1F4D1354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5" name="วงรี 594">
                <a:extLst>
                  <a:ext uri="{FF2B5EF4-FFF2-40B4-BE49-F238E27FC236}">
                    <a16:creationId xmlns:a16="http://schemas.microsoft.com/office/drawing/2014/main" id="{075C53A6-14AB-F9F6-15F5-8A76380EB1E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6" name="วงรี 595">
                <a:extLst>
                  <a:ext uri="{FF2B5EF4-FFF2-40B4-BE49-F238E27FC236}">
                    <a16:creationId xmlns:a16="http://schemas.microsoft.com/office/drawing/2014/main" id="{87582ED3-8E4B-02DD-0AAF-FFC55F6972E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3" name="กลุ่ม 572">
              <a:extLst>
                <a:ext uri="{FF2B5EF4-FFF2-40B4-BE49-F238E27FC236}">
                  <a16:creationId xmlns:a16="http://schemas.microsoft.com/office/drawing/2014/main" id="{70B6F4E0-F38D-A6EA-74DE-0D0DB1214022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9" name="วงรี 588">
                <a:extLst>
                  <a:ext uri="{FF2B5EF4-FFF2-40B4-BE49-F238E27FC236}">
                    <a16:creationId xmlns:a16="http://schemas.microsoft.com/office/drawing/2014/main" id="{A361B65C-F444-9A43-D0BE-BBFE4076CB7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0" name="วงรี 589">
                <a:extLst>
                  <a:ext uri="{FF2B5EF4-FFF2-40B4-BE49-F238E27FC236}">
                    <a16:creationId xmlns:a16="http://schemas.microsoft.com/office/drawing/2014/main" id="{F1153078-6DFB-AAD6-6EA8-FCF72C313EC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1" name="วงรี 590">
                <a:extLst>
                  <a:ext uri="{FF2B5EF4-FFF2-40B4-BE49-F238E27FC236}">
                    <a16:creationId xmlns:a16="http://schemas.microsoft.com/office/drawing/2014/main" id="{57BEDE0F-0026-5E63-EAEF-CA4E4B85DFD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2" name="วงรี 591">
                <a:extLst>
                  <a:ext uri="{FF2B5EF4-FFF2-40B4-BE49-F238E27FC236}">
                    <a16:creationId xmlns:a16="http://schemas.microsoft.com/office/drawing/2014/main" id="{52EEE68C-E734-000B-57E9-5E3DCB2BB8D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4" name="กลุ่ม 573">
              <a:extLst>
                <a:ext uri="{FF2B5EF4-FFF2-40B4-BE49-F238E27FC236}">
                  <a16:creationId xmlns:a16="http://schemas.microsoft.com/office/drawing/2014/main" id="{DC3859B9-428D-848B-A6FF-08654F3ACBA4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5" name="วงรี 584">
                <a:extLst>
                  <a:ext uri="{FF2B5EF4-FFF2-40B4-BE49-F238E27FC236}">
                    <a16:creationId xmlns:a16="http://schemas.microsoft.com/office/drawing/2014/main" id="{B633A21F-E41D-D195-9383-92287F76E87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6" name="วงรี 585">
                <a:extLst>
                  <a:ext uri="{FF2B5EF4-FFF2-40B4-BE49-F238E27FC236}">
                    <a16:creationId xmlns:a16="http://schemas.microsoft.com/office/drawing/2014/main" id="{44C7C302-6022-21B4-6FD9-DF96E98C7D5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7" name="วงรี 586">
                <a:extLst>
                  <a:ext uri="{FF2B5EF4-FFF2-40B4-BE49-F238E27FC236}">
                    <a16:creationId xmlns:a16="http://schemas.microsoft.com/office/drawing/2014/main" id="{C7F5A3C4-FC1F-6C9D-3974-A1522BDEEC8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8" name="วงรี 587">
                <a:extLst>
                  <a:ext uri="{FF2B5EF4-FFF2-40B4-BE49-F238E27FC236}">
                    <a16:creationId xmlns:a16="http://schemas.microsoft.com/office/drawing/2014/main" id="{23CF1A50-B1C0-5F8E-796F-4C99D89E133A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5" name="กลุ่ม 574">
              <a:extLst>
                <a:ext uri="{FF2B5EF4-FFF2-40B4-BE49-F238E27FC236}">
                  <a16:creationId xmlns:a16="http://schemas.microsoft.com/office/drawing/2014/main" id="{19A341D1-8EF7-5D65-4511-404F7A3D9256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81" name="วงรี 580">
                <a:extLst>
                  <a:ext uri="{FF2B5EF4-FFF2-40B4-BE49-F238E27FC236}">
                    <a16:creationId xmlns:a16="http://schemas.microsoft.com/office/drawing/2014/main" id="{696518EF-6BB8-D74D-B199-96C20540ADA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2" name="วงรี 581">
                <a:extLst>
                  <a:ext uri="{FF2B5EF4-FFF2-40B4-BE49-F238E27FC236}">
                    <a16:creationId xmlns:a16="http://schemas.microsoft.com/office/drawing/2014/main" id="{7E979774-2BE6-B364-52F6-7B81A3F7A6D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3" name="วงรี 582">
                <a:extLst>
                  <a:ext uri="{FF2B5EF4-FFF2-40B4-BE49-F238E27FC236}">
                    <a16:creationId xmlns:a16="http://schemas.microsoft.com/office/drawing/2014/main" id="{195555E0-A7B3-76D5-E675-D1306987B37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4" name="วงรี 583">
                <a:extLst>
                  <a:ext uri="{FF2B5EF4-FFF2-40B4-BE49-F238E27FC236}">
                    <a16:creationId xmlns:a16="http://schemas.microsoft.com/office/drawing/2014/main" id="{648FB096-9B82-A4C1-976D-8198E9A0ED8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76" name="กลุ่ม 575">
              <a:extLst>
                <a:ext uri="{FF2B5EF4-FFF2-40B4-BE49-F238E27FC236}">
                  <a16:creationId xmlns:a16="http://schemas.microsoft.com/office/drawing/2014/main" id="{BDFDDA28-A427-793F-F3E8-57E578C92329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577" name="วงรี 576">
                <a:extLst>
                  <a:ext uri="{FF2B5EF4-FFF2-40B4-BE49-F238E27FC236}">
                    <a16:creationId xmlns:a16="http://schemas.microsoft.com/office/drawing/2014/main" id="{E6EDF40A-4F20-D90F-906D-A1D514EFCCD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8" name="วงรี 577">
                <a:extLst>
                  <a:ext uri="{FF2B5EF4-FFF2-40B4-BE49-F238E27FC236}">
                    <a16:creationId xmlns:a16="http://schemas.microsoft.com/office/drawing/2014/main" id="{D18156D1-F638-7968-A508-E191FBD4705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79" name="วงรี 578">
                <a:extLst>
                  <a:ext uri="{FF2B5EF4-FFF2-40B4-BE49-F238E27FC236}">
                    <a16:creationId xmlns:a16="http://schemas.microsoft.com/office/drawing/2014/main" id="{23A6D124-7020-2703-FEE9-8596C32174D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0" name="วงรี 579">
                <a:extLst>
                  <a:ext uri="{FF2B5EF4-FFF2-40B4-BE49-F238E27FC236}">
                    <a16:creationId xmlns:a16="http://schemas.microsoft.com/office/drawing/2014/main" id="{27A46E23-8115-63E7-45FE-AAEAE6DD835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666" name="กลุ่ม 665">
            <a:extLst>
              <a:ext uri="{FF2B5EF4-FFF2-40B4-BE49-F238E27FC236}">
                <a16:creationId xmlns:a16="http://schemas.microsoft.com/office/drawing/2014/main" id="{44651E1F-AB65-E446-B628-DB3D2423A25D}"/>
              </a:ext>
            </a:extLst>
          </p:cNvPr>
          <p:cNvGrpSpPr/>
          <p:nvPr/>
        </p:nvGrpSpPr>
        <p:grpSpPr>
          <a:xfrm>
            <a:off x="2977957" y="3658953"/>
            <a:ext cx="1219200" cy="653500"/>
            <a:chOff x="742782" y="1322121"/>
            <a:chExt cx="1373990" cy="736499"/>
          </a:xfrm>
        </p:grpSpPr>
        <p:grpSp>
          <p:nvGrpSpPr>
            <p:cNvPr id="667" name="กลุ่ม 666">
              <a:extLst>
                <a:ext uri="{FF2B5EF4-FFF2-40B4-BE49-F238E27FC236}">
                  <a16:creationId xmlns:a16="http://schemas.microsoft.com/office/drawing/2014/main" id="{2CB705EE-AD98-766A-8682-B0A6278B5D6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673" name="กล่องข้อความ 672">
                <a:extLst>
                  <a:ext uri="{FF2B5EF4-FFF2-40B4-BE49-F238E27FC236}">
                    <a16:creationId xmlns:a16="http://schemas.microsoft.com/office/drawing/2014/main" id="{F55C3ABF-2F54-1654-A1D3-FF75FECF5A32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674" name="กล่องข้อความ 673">
                <a:extLst>
                  <a:ext uri="{FF2B5EF4-FFF2-40B4-BE49-F238E27FC236}">
                    <a16:creationId xmlns:a16="http://schemas.microsoft.com/office/drawing/2014/main" id="{4E7C9884-BE5A-C6F6-130E-073C8B45D062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675" name="กล่องข้อความ 674">
                <a:extLst>
                  <a:ext uri="{FF2B5EF4-FFF2-40B4-BE49-F238E27FC236}">
                    <a16:creationId xmlns:a16="http://schemas.microsoft.com/office/drawing/2014/main" id="{4DF4E826-57C8-4C7B-FA47-11CED67280C3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676" name="กล่องข้อความ 675">
                <a:extLst>
                  <a:ext uri="{FF2B5EF4-FFF2-40B4-BE49-F238E27FC236}">
                    <a16:creationId xmlns:a16="http://schemas.microsoft.com/office/drawing/2014/main" id="{085C1680-8FFC-E4A8-2941-380E27920C9C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668" name="กลุ่ม 667">
              <a:extLst>
                <a:ext uri="{FF2B5EF4-FFF2-40B4-BE49-F238E27FC236}">
                  <a16:creationId xmlns:a16="http://schemas.microsoft.com/office/drawing/2014/main" id="{CE5AD948-9193-FDEA-B824-C1457893CFFD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669" name="กล่องข้อความ 668">
                <a:extLst>
                  <a:ext uri="{FF2B5EF4-FFF2-40B4-BE49-F238E27FC236}">
                    <a16:creationId xmlns:a16="http://schemas.microsoft.com/office/drawing/2014/main" id="{022A9EAD-5CAF-16E3-AD62-E2FDF093B951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0" name="กล่องข้อความ 669">
                <a:extLst>
                  <a:ext uri="{FF2B5EF4-FFF2-40B4-BE49-F238E27FC236}">
                    <a16:creationId xmlns:a16="http://schemas.microsoft.com/office/drawing/2014/main" id="{F3C46CDA-5703-1D56-58AE-9C2DE72D4658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1" name="กล่องข้อความ 670">
                <a:extLst>
                  <a:ext uri="{FF2B5EF4-FFF2-40B4-BE49-F238E27FC236}">
                    <a16:creationId xmlns:a16="http://schemas.microsoft.com/office/drawing/2014/main" id="{A751F7C3-EB2E-A978-2F14-D43038CFB802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672" name="กล่องข้อความ 671">
                <a:extLst>
                  <a:ext uri="{FF2B5EF4-FFF2-40B4-BE49-F238E27FC236}">
                    <a16:creationId xmlns:a16="http://schemas.microsoft.com/office/drawing/2014/main" id="{A7331561-0B3D-C742-A643-92F5B841899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702" name="สี่เหลี่ยมผืนผ้า 701">
            <a:extLst>
              <a:ext uri="{FF2B5EF4-FFF2-40B4-BE49-F238E27FC236}">
                <a16:creationId xmlns:a16="http://schemas.microsoft.com/office/drawing/2014/main" id="{4B26F6AB-C818-1A7E-1AB0-D09AE2A6D078}"/>
              </a:ext>
            </a:extLst>
          </p:cNvPr>
          <p:cNvSpPr/>
          <p:nvPr/>
        </p:nvSpPr>
        <p:spPr>
          <a:xfrm>
            <a:off x="292906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3" name="กลุ่ม 702">
            <a:extLst>
              <a:ext uri="{FF2B5EF4-FFF2-40B4-BE49-F238E27FC236}">
                <a16:creationId xmlns:a16="http://schemas.microsoft.com/office/drawing/2014/main" id="{9FE32234-43FE-C541-3AAC-7106C8463909}"/>
              </a:ext>
            </a:extLst>
          </p:cNvPr>
          <p:cNvGrpSpPr/>
          <p:nvPr/>
        </p:nvGrpSpPr>
        <p:grpSpPr>
          <a:xfrm>
            <a:off x="4952992" y="4268910"/>
            <a:ext cx="1135515" cy="5101752"/>
            <a:chOff x="2342858" y="4029479"/>
            <a:chExt cx="1127499" cy="5065653"/>
          </a:xfrm>
          <a:solidFill>
            <a:schemeClr val="bg1"/>
          </a:solidFill>
        </p:grpSpPr>
        <p:grpSp>
          <p:nvGrpSpPr>
            <p:cNvPr id="704" name="กลุ่ม 703">
              <a:extLst>
                <a:ext uri="{FF2B5EF4-FFF2-40B4-BE49-F238E27FC236}">
                  <a16:creationId xmlns:a16="http://schemas.microsoft.com/office/drawing/2014/main" id="{42769288-F15B-6BD2-7247-50E9C983BC9A}"/>
                </a:ext>
              </a:extLst>
            </p:cNvPr>
            <p:cNvGrpSpPr/>
            <p:nvPr/>
          </p:nvGrpSpPr>
          <p:grpSpPr>
            <a:xfrm>
              <a:off x="2342858" y="402947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902" name="วงรี 901">
                <a:extLst>
                  <a:ext uri="{FF2B5EF4-FFF2-40B4-BE49-F238E27FC236}">
                    <a16:creationId xmlns:a16="http://schemas.microsoft.com/office/drawing/2014/main" id="{77BB3356-F992-7885-87BA-79F6F2D6FB8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3" name="วงรี 902">
                <a:extLst>
                  <a:ext uri="{FF2B5EF4-FFF2-40B4-BE49-F238E27FC236}">
                    <a16:creationId xmlns:a16="http://schemas.microsoft.com/office/drawing/2014/main" id="{83957F68-1EFC-D7C5-9EC5-941412F51158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4" name="วงรี 903">
                <a:extLst>
                  <a:ext uri="{FF2B5EF4-FFF2-40B4-BE49-F238E27FC236}">
                    <a16:creationId xmlns:a16="http://schemas.microsoft.com/office/drawing/2014/main" id="{FDDF85A3-F5CE-D74B-EA24-7274E8F2216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5" name="วงรี 904">
                <a:extLst>
                  <a:ext uri="{FF2B5EF4-FFF2-40B4-BE49-F238E27FC236}">
                    <a16:creationId xmlns:a16="http://schemas.microsoft.com/office/drawing/2014/main" id="{27DAAC78-BA64-CB4C-316E-9BE0EBFF833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5" name="กลุ่ม 704">
              <a:extLst>
                <a:ext uri="{FF2B5EF4-FFF2-40B4-BE49-F238E27FC236}">
                  <a16:creationId xmlns:a16="http://schemas.microsoft.com/office/drawing/2014/main" id="{C1E15F2D-F36A-CEAC-7C00-CCB3731018A2}"/>
                </a:ext>
              </a:extLst>
            </p:cNvPr>
            <p:cNvGrpSpPr/>
            <p:nvPr/>
          </p:nvGrpSpPr>
          <p:grpSpPr>
            <a:xfrm>
              <a:off x="2342858" y="891891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8" name="วงรี 897">
                <a:extLst>
                  <a:ext uri="{FF2B5EF4-FFF2-40B4-BE49-F238E27FC236}">
                    <a16:creationId xmlns:a16="http://schemas.microsoft.com/office/drawing/2014/main" id="{8A08543C-FEBC-E8AF-2F81-4E5C2F2B97C3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9" name="วงรี 898">
                <a:extLst>
                  <a:ext uri="{FF2B5EF4-FFF2-40B4-BE49-F238E27FC236}">
                    <a16:creationId xmlns:a16="http://schemas.microsoft.com/office/drawing/2014/main" id="{F477072E-BEEC-E399-CE9B-EB89478C915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0" name="วงรี 899">
                <a:extLst>
                  <a:ext uri="{FF2B5EF4-FFF2-40B4-BE49-F238E27FC236}">
                    <a16:creationId xmlns:a16="http://schemas.microsoft.com/office/drawing/2014/main" id="{3A8F54F5-390B-6DB6-E1B2-69FECC26849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901" name="วงรี 900">
                <a:extLst>
                  <a:ext uri="{FF2B5EF4-FFF2-40B4-BE49-F238E27FC236}">
                    <a16:creationId xmlns:a16="http://schemas.microsoft.com/office/drawing/2014/main" id="{9E0F0310-8EE4-E723-82F5-30CBA013F2B2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6" name="กลุ่ม 705">
              <a:extLst>
                <a:ext uri="{FF2B5EF4-FFF2-40B4-BE49-F238E27FC236}">
                  <a16:creationId xmlns:a16="http://schemas.microsoft.com/office/drawing/2014/main" id="{E0F68CA6-2C46-77E7-7918-E4C43F44F86E}"/>
                </a:ext>
              </a:extLst>
            </p:cNvPr>
            <p:cNvGrpSpPr/>
            <p:nvPr/>
          </p:nvGrpSpPr>
          <p:grpSpPr>
            <a:xfrm>
              <a:off x="2342858" y="428681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4" name="วงรี 893">
                <a:extLst>
                  <a:ext uri="{FF2B5EF4-FFF2-40B4-BE49-F238E27FC236}">
                    <a16:creationId xmlns:a16="http://schemas.microsoft.com/office/drawing/2014/main" id="{E29411CA-F01F-E7BC-979B-5AE743FB05B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5" name="วงรี 894">
                <a:extLst>
                  <a:ext uri="{FF2B5EF4-FFF2-40B4-BE49-F238E27FC236}">
                    <a16:creationId xmlns:a16="http://schemas.microsoft.com/office/drawing/2014/main" id="{62BFB246-ED91-82B2-CD0F-2793B1F8A675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6" name="วงรี 895">
                <a:extLst>
                  <a:ext uri="{FF2B5EF4-FFF2-40B4-BE49-F238E27FC236}">
                    <a16:creationId xmlns:a16="http://schemas.microsoft.com/office/drawing/2014/main" id="{5F2AA4EB-2F4A-5F9E-6AA3-05ED34BC1A3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7" name="วงรี 896">
                <a:extLst>
                  <a:ext uri="{FF2B5EF4-FFF2-40B4-BE49-F238E27FC236}">
                    <a16:creationId xmlns:a16="http://schemas.microsoft.com/office/drawing/2014/main" id="{6BDD427F-7B10-E387-F6F1-28C9682BA68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7" name="กลุ่ม 706">
              <a:extLst>
                <a:ext uri="{FF2B5EF4-FFF2-40B4-BE49-F238E27FC236}">
                  <a16:creationId xmlns:a16="http://schemas.microsoft.com/office/drawing/2014/main" id="{CB273FE5-1386-9475-FC4B-117B47EB5226}"/>
                </a:ext>
              </a:extLst>
            </p:cNvPr>
            <p:cNvGrpSpPr/>
            <p:nvPr/>
          </p:nvGrpSpPr>
          <p:grpSpPr>
            <a:xfrm>
              <a:off x="2342858" y="454415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90" name="วงรี 889">
                <a:extLst>
                  <a:ext uri="{FF2B5EF4-FFF2-40B4-BE49-F238E27FC236}">
                    <a16:creationId xmlns:a16="http://schemas.microsoft.com/office/drawing/2014/main" id="{9CBB54DC-F6EE-E52A-16BB-25775683D3A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1" name="วงรี 890">
                <a:extLst>
                  <a:ext uri="{FF2B5EF4-FFF2-40B4-BE49-F238E27FC236}">
                    <a16:creationId xmlns:a16="http://schemas.microsoft.com/office/drawing/2014/main" id="{DD62218E-1E05-D753-A5CF-C2AA76E31A4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2" name="วงรี 891">
                <a:extLst>
                  <a:ext uri="{FF2B5EF4-FFF2-40B4-BE49-F238E27FC236}">
                    <a16:creationId xmlns:a16="http://schemas.microsoft.com/office/drawing/2014/main" id="{E0BABBFC-25B1-357D-E9D3-9A5D37818A7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93" name="วงรี 892">
                <a:extLst>
                  <a:ext uri="{FF2B5EF4-FFF2-40B4-BE49-F238E27FC236}">
                    <a16:creationId xmlns:a16="http://schemas.microsoft.com/office/drawing/2014/main" id="{11737105-02A9-62DD-B7A2-53D7C11E997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8" name="กลุ่ม 707">
              <a:extLst>
                <a:ext uri="{FF2B5EF4-FFF2-40B4-BE49-F238E27FC236}">
                  <a16:creationId xmlns:a16="http://schemas.microsoft.com/office/drawing/2014/main" id="{9234760F-930E-7428-C1C2-DB184C84B697}"/>
                </a:ext>
              </a:extLst>
            </p:cNvPr>
            <p:cNvGrpSpPr/>
            <p:nvPr/>
          </p:nvGrpSpPr>
          <p:grpSpPr>
            <a:xfrm>
              <a:off x="2342858" y="480149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6" name="วงรี 885">
                <a:extLst>
                  <a:ext uri="{FF2B5EF4-FFF2-40B4-BE49-F238E27FC236}">
                    <a16:creationId xmlns:a16="http://schemas.microsoft.com/office/drawing/2014/main" id="{F82BBCC7-E9C9-7BAF-4C21-A4A0CEA2FC9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7" name="วงรี 886">
                <a:extLst>
                  <a:ext uri="{FF2B5EF4-FFF2-40B4-BE49-F238E27FC236}">
                    <a16:creationId xmlns:a16="http://schemas.microsoft.com/office/drawing/2014/main" id="{76656D1E-5837-204D-18B5-F90164DD152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8" name="วงรี 887">
                <a:extLst>
                  <a:ext uri="{FF2B5EF4-FFF2-40B4-BE49-F238E27FC236}">
                    <a16:creationId xmlns:a16="http://schemas.microsoft.com/office/drawing/2014/main" id="{BF22002B-6201-6173-0B20-95A09AFB2E2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9" name="วงรี 888">
                <a:extLst>
                  <a:ext uri="{FF2B5EF4-FFF2-40B4-BE49-F238E27FC236}">
                    <a16:creationId xmlns:a16="http://schemas.microsoft.com/office/drawing/2014/main" id="{53472447-166B-7B95-DCF4-A734A56539C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09" name="กลุ่ม 708">
              <a:extLst>
                <a:ext uri="{FF2B5EF4-FFF2-40B4-BE49-F238E27FC236}">
                  <a16:creationId xmlns:a16="http://schemas.microsoft.com/office/drawing/2014/main" id="{0D30EBB9-8D79-4EE8-50F3-E95F028283B7}"/>
                </a:ext>
              </a:extLst>
            </p:cNvPr>
            <p:cNvGrpSpPr/>
            <p:nvPr/>
          </p:nvGrpSpPr>
          <p:grpSpPr>
            <a:xfrm>
              <a:off x="2342858" y="505883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82" name="วงรี 881">
                <a:extLst>
                  <a:ext uri="{FF2B5EF4-FFF2-40B4-BE49-F238E27FC236}">
                    <a16:creationId xmlns:a16="http://schemas.microsoft.com/office/drawing/2014/main" id="{C758AF96-0C60-A2DE-6226-0CA2F0A178B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3" name="วงรี 882">
                <a:extLst>
                  <a:ext uri="{FF2B5EF4-FFF2-40B4-BE49-F238E27FC236}">
                    <a16:creationId xmlns:a16="http://schemas.microsoft.com/office/drawing/2014/main" id="{F8E6A6ED-198F-5B8C-CDAF-A74A0B8B8B0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4" name="วงรี 883">
                <a:extLst>
                  <a:ext uri="{FF2B5EF4-FFF2-40B4-BE49-F238E27FC236}">
                    <a16:creationId xmlns:a16="http://schemas.microsoft.com/office/drawing/2014/main" id="{11EF445A-5E54-B9A9-7532-6CCCB74F139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5" name="วงรี 884">
                <a:extLst>
                  <a:ext uri="{FF2B5EF4-FFF2-40B4-BE49-F238E27FC236}">
                    <a16:creationId xmlns:a16="http://schemas.microsoft.com/office/drawing/2014/main" id="{FB5DA9BF-61EE-C295-E492-9CC5834D907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0" name="กลุ่ม 709">
              <a:extLst>
                <a:ext uri="{FF2B5EF4-FFF2-40B4-BE49-F238E27FC236}">
                  <a16:creationId xmlns:a16="http://schemas.microsoft.com/office/drawing/2014/main" id="{3D078B23-4F02-B86F-596E-86B53A7D99C2}"/>
                </a:ext>
              </a:extLst>
            </p:cNvPr>
            <p:cNvGrpSpPr/>
            <p:nvPr/>
          </p:nvGrpSpPr>
          <p:grpSpPr>
            <a:xfrm>
              <a:off x="2342858" y="531617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8" name="วงรี 877">
                <a:extLst>
                  <a:ext uri="{FF2B5EF4-FFF2-40B4-BE49-F238E27FC236}">
                    <a16:creationId xmlns:a16="http://schemas.microsoft.com/office/drawing/2014/main" id="{BF6CFBA2-4CE8-CA1F-6645-AE7F2FA2140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9" name="วงรี 878">
                <a:extLst>
                  <a:ext uri="{FF2B5EF4-FFF2-40B4-BE49-F238E27FC236}">
                    <a16:creationId xmlns:a16="http://schemas.microsoft.com/office/drawing/2014/main" id="{AC764540-9136-12B2-F778-7BB7AEB78CC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0" name="วงรี 879">
                <a:extLst>
                  <a:ext uri="{FF2B5EF4-FFF2-40B4-BE49-F238E27FC236}">
                    <a16:creationId xmlns:a16="http://schemas.microsoft.com/office/drawing/2014/main" id="{0543D383-B1B6-AE8D-F1BE-4CA58C804B29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81" name="วงรี 880">
                <a:extLst>
                  <a:ext uri="{FF2B5EF4-FFF2-40B4-BE49-F238E27FC236}">
                    <a16:creationId xmlns:a16="http://schemas.microsoft.com/office/drawing/2014/main" id="{E90D9A67-A81D-5833-54A1-EAFE510B8B7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1" name="กลุ่ม 710">
              <a:extLst>
                <a:ext uri="{FF2B5EF4-FFF2-40B4-BE49-F238E27FC236}">
                  <a16:creationId xmlns:a16="http://schemas.microsoft.com/office/drawing/2014/main" id="{F2A6B705-FFB4-AC12-8632-CF33D3936623}"/>
                </a:ext>
              </a:extLst>
            </p:cNvPr>
            <p:cNvGrpSpPr/>
            <p:nvPr/>
          </p:nvGrpSpPr>
          <p:grpSpPr>
            <a:xfrm>
              <a:off x="2342858" y="557351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4" name="วงรี 873">
                <a:extLst>
                  <a:ext uri="{FF2B5EF4-FFF2-40B4-BE49-F238E27FC236}">
                    <a16:creationId xmlns:a16="http://schemas.microsoft.com/office/drawing/2014/main" id="{5223DB70-F45F-55F8-A415-1590FF0A59F4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5" name="วงรี 874">
                <a:extLst>
                  <a:ext uri="{FF2B5EF4-FFF2-40B4-BE49-F238E27FC236}">
                    <a16:creationId xmlns:a16="http://schemas.microsoft.com/office/drawing/2014/main" id="{F2685EDB-2DA2-834B-A742-2262A1FF6B3C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6" name="วงรี 875">
                <a:extLst>
                  <a:ext uri="{FF2B5EF4-FFF2-40B4-BE49-F238E27FC236}">
                    <a16:creationId xmlns:a16="http://schemas.microsoft.com/office/drawing/2014/main" id="{5BD4BAB3-2A5A-4AC6-53B3-133B502A44C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7" name="วงรี 876">
                <a:extLst>
                  <a:ext uri="{FF2B5EF4-FFF2-40B4-BE49-F238E27FC236}">
                    <a16:creationId xmlns:a16="http://schemas.microsoft.com/office/drawing/2014/main" id="{7FC4C9D0-806A-D5E1-ABBB-5EBFA340E83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2" name="กลุ่ม 711">
              <a:extLst>
                <a:ext uri="{FF2B5EF4-FFF2-40B4-BE49-F238E27FC236}">
                  <a16:creationId xmlns:a16="http://schemas.microsoft.com/office/drawing/2014/main" id="{9321C5DA-48E5-C5E8-E265-76E348096DB0}"/>
                </a:ext>
              </a:extLst>
            </p:cNvPr>
            <p:cNvGrpSpPr/>
            <p:nvPr/>
          </p:nvGrpSpPr>
          <p:grpSpPr>
            <a:xfrm>
              <a:off x="2342858" y="583085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70" name="วงรี 869">
                <a:extLst>
                  <a:ext uri="{FF2B5EF4-FFF2-40B4-BE49-F238E27FC236}">
                    <a16:creationId xmlns:a16="http://schemas.microsoft.com/office/drawing/2014/main" id="{0CB41C25-57C1-4DDC-C585-0567D8E19787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1" name="วงรี 870">
                <a:extLst>
                  <a:ext uri="{FF2B5EF4-FFF2-40B4-BE49-F238E27FC236}">
                    <a16:creationId xmlns:a16="http://schemas.microsoft.com/office/drawing/2014/main" id="{C0464044-CE5B-72B9-843D-F33938612AC3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2" name="วงรี 871">
                <a:extLst>
                  <a:ext uri="{FF2B5EF4-FFF2-40B4-BE49-F238E27FC236}">
                    <a16:creationId xmlns:a16="http://schemas.microsoft.com/office/drawing/2014/main" id="{B3E09CC2-85E4-FAEB-3F2D-601A6D2F08D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73" name="วงรี 872">
                <a:extLst>
                  <a:ext uri="{FF2B5EF4-FFF2-40B4-BE49-F238E27FC236}">
                    <a16:creationId xmlns:a16="http://schemas.microsoft.com/office/drawing/2014/main" id="{EE8AC3A9-936E-B6A8-8009-12B8AE022D7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3" name="กลุ่ม 712">
              <a:extLst>
                <a:ext uri="{FF2B5EF4-FFF2-40B4-BE49-F238E27FC236}">
                  <a16:creationId xmlns:a16="http://schemas.microsoft.com/office/drawing/2014/main" id="{F7ADD8A7-E1C6-3996-FE07-4365905A7A9C}"/>
                </a:ext>
              </a:extLst>
            </p:cNvPr>
            <p:cNvGrpSpPr/>
            <p:nvPr/>
          </p:nvGrpSpPr>
          <p:grpSpPr>
            <a:xfrm>
              <a:off x="2342858" y="608819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6" name="วงรี 865">
                <a:extLst>
                  <a:ext uri="{FF2B5EF4-FFF2-40B4-BE49-F238E27FC236}">
                    <a16:creationId xmlns:a16="http://schemas.microsoft.com/office/drawing/2014/main" id="{B24DBF22-90EB-19F1-2315-5AF122BE343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7" name="วงรี 866">
                <a:extLst>
                  <a:ext uri="{FF2B5EF4-FFF2-40B4-BE49-F238E27FC236}">
                    <a16:creationId xmlns:a16="http://schemas.microsoft.com/office/drawing/2014/main" id="{780E1390-F2C0-E5B6-9274-CC2166EC3F6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8" name="วงรี 867">
                <a:extLst>
                  <a:ext uri="{FF2B5EF4-FFF2-40B4-BE49-F238E27FC236}">
                    <a16:creationId xmlns:a16="http://schemas.microsoft.com/office/drawing/2014/main" id="{1A418942-5BC2-369F-7C7A-4DEBA479B98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9" name="วงรี 868">
                <a:extLst>
                  <a:ext uri="{FF2B5EF4-FFF2-40B4-BE49-F238E27FC236}">
                    <a16:creationId xmlns:a16="http://schemas.microsoft.com/office/drawing/2014/main" id="{523473A8-4082-2B14-6501-CB974A18232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4" name="กลุ่ม 713">
              <a:extLst>
                <a:ext uri="{FF2B5EF4-FFF2-40B4-BE49-F238E27FC236}">
                  <a16:creationId xmlns:a16="http://schemas.microsoft.com/office/drawing/2014/main" id="{93F4D7D3-B42C-04E2-1692-87E47B2DD7DB}"/>
                </a:ext>
              </a:extLst>
            </p:cNvPr>
            <p:cNvGrpSpPr/>
            <p:nvPr/>
          </p:nvGrpSpPr>
          <p:grpSpPr>
            <a:xfrm>
              <a:off x="2342858" y="6345530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62" name="วงรี 861">
                <a:extLst>
                  <a:ext uri="{FF2B5EF4-FFF2-40B4-BE49-F238E27FC236}">
                    <a16:creationId xmlns:a16="http://schemas.microsoft.com/office/drawing/2014/main" id="{AEBFC4B0-7E86-A851-81F8-52426647C63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3" name="วงรี 862">
                <a:extLst>
                  <a:ext uri="{FF2B5EF4-FFF2-40B4-BE49-F238E27FC236}">
                    <a16:creationId xmlns:a16="http://schemas.microsoft.com/office/drawing/2014/main" id="{419F1807-A872-DA16-31EF-5529F8E8D43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4" name="วงรี 863">
                <a:extLst>
                  <a:ext uri="{FF2B5EF4-FFF2-40B4-BE49-F238E27FC236}">
                    <a16:creationId xmlns:a16="http://schemas.microsoft.com/office/drawing/2014/main" id="{8A00F22A-9B9B-7958-A1C5-5D2117595435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5" name="วงรี 864">
                <a:extLst>
                  <a:ext uri="{FF2B5EF4-FFF2-40B4-BE49-F238E27FC236}">
                    <a16:creationId xmlns:a16="http://schemas.microsoft.com/office/drawing/2014/main" id="{23652E69-18CC-B834-CEDF-5C1DA081D9AD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5" name="กลุ่ม 714">
              <a:extLst>
                <a:ext uri="{FF2B5EF4-FFF2-40B4-BE49-F238E27FC236}">
                  <a16:creationId xmlns:a16="http://schemas.microsoft.com/office/drawing/2014/main" id="{298B165F-B762-9E8F-EB01-6415C552E767}"/>
                </a:ext>
              </a:extLst>
            </p:cNvPr>
            <p:cNvGrpSpPr/>
            <p:nvPr/>
          </p:nvGrpSpPr>
          <p:grpSpPr>
            <a:xfrm>
              <a:off x="2342858" y="6602869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8" name="วงรี 857">
                <a:extLst>
                  <a:ext uri="{FF2B5EF4-FFF2-40B4-BE49-F238E27FC236}">
                    <a16:creationId xmlns:a16="http://schemas.microsoft.com/office/drawing/2014/main" id="{CFC0FF5E-E1D8-E4C4-D2EC-5C563A21353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9" name="วงรี 858">
                <a:extLst>
                  <a:ext uri="{FF2B5EF4-FFF2-40B4-BE49-F238E27FC236}">
                    <a16:creationId xmlns:a16="http://schemas.microsoft.com/office/drawing/2014/main" id="{D6C734B4-5374-4246-E094-D78F36226889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0" name="วงรี 859">
                <a:extLst>
                  <a:ext uri="{FF2B5EF4-FFF2-40B4-BE49-F238E27FC236}">
                    <a16:creationId xmlns:a16="http://schemas.microsoft.com/office/drawing/2014/main" id="{8269E267-EF00-8A8B-A58F-04FED0FD341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61" name="วงรี 860">
                <a:extLst>
                  <a:ext uri="{FF2B5EF4-FFF2-40B4-BE49-F238E27FC236}">
                    <a16:creationId xmlns:a16="http://schemas.microsoft.com/office/drawing/2014/main" id="{9DC12CCB-8B79-19BC-DDB3-5FF8998ECEB7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6" name="กลุ่ม 715">
              <a:extLst>
                <a:ext uri="{FF2B5EF4-FFF2-40B4-BE49-F238E27FC236}">
                  <a16:creationId xmlns:a16="http://schemas.microsoft.com/office/drawing/2014/main" id="{33CEEE33-F6D8-6FF6-A1E6-D0E1FB4A223D}"/>
                </a:ext>
              </a:extLst>
            </p:cNvPr>
            <p:cNvGrpSpPr/>
            <p:nvPr/>
          </p:nvGrpSpPr>
          <p:grpSpPr>
            <a:xfrm>
              <a:off x="2342858" y="6860208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4" name="วงรี 853">
                <a:extLst>
                  <a:ext uri="{FF2B5EF4-FFF2-40B4-BE49-F238E27FC236}">
                    <a16:creationId xmlns:a16="http://schemas.microsoft.com/office/drawing/2014/main" id="{C8692147-7D5C-8ACF-7BC1-59A53FECBBC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5" name="วงรี 854">
                <a:extLst>
                  <a:ext uri="{FF2B5EF4-FFF2-40B4-BE49-F238E27FC236}">
                    <a16:creationId xmlns:a16="http://schemas.microsoft.com/office/drawing/2014/main" id="{2877C99A-3A52-182C-4342-075DB5B09F9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6" name="วงรี 855">
                <a:extLst>
                  <a:ext uri="{FF2B5EF4-FFF2-40B4-BE49-F238E27FC236}">
                    <a16:creationId xmlns:a16="http://schemas.microsoft.com/office/drawing/2014/main" id="{7580145D-43FC-4770-F071-F0B5C27E0073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7" name="วงรี 856">
                <a:extLst>
                  <a:ext uri="{FF2B5EF4-FFF2-40B4-BE49-F238E27FC236}">
                    <a16:creationId xmlns:a16="http://schemas.microsoft.com/office/drawing/2014/main" id="{C9DB4A4F-607F-9D34-2A02-05157078BDAC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7" name="กลุ่ม 716">
              <a:extLst>
                <a:ext uri="{FF2B5EF4-FFF2-40B4-BE49-F238E27FC236}">
                  <a16:creationId xmlns:a16="http://schemas.microsoft.com/office/drawing/2014/main" id="{A1CDAA74-BE5D-4D83-AFDB-2392F555E97D}"/>
                </a:ext>
              </a:extLst>
            </p:cNvPr>
            <p:cNvGrpSpPr/>
            <p:nvPr/>
          </p:nvGrpSpPr>
          <p:grpSpPr>
            <a:xfrm>
              <a:off x="2342858" y="7117547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50" name="วงรี 849">
                <a:extLst>
                  <a:ext uri="{FF2B5EF4-FFF2-40B4-BE49-F238E27FC236}">
                    <a16:creationId xmlns:a16="http://schemas.microsoft.com/office/drawing/2014/main" id="{5CF0ABD4-372B-23D3-EC48-74E7DD4DEE3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1" name="วงรี 850">
                <a:extLst>
                  <a:ext uri="{FF2B5EF4-FFF2-40B4-BE49-F238E27FC236}">
                    <a16:creationId xmlns:a16="http://schemas.microsoft.com/office/drawing/2014/main" id="{7A2C157E-AC78-9BB6-9D4C-8D304BB6203F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2" name="วงรี 851">
                <a:extLst>
                  <a:ext uri="{FF2B5EF4-FFF2-40B4-BE49-F238E27FC236}">
                    <a16:creationId xmlns:a16="http://schemas.microsoft.com/office/drawing/2014/main" id="{DC87A779-5DAA-570D-5EE2-3BE1105B008E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53" name="วงรี 852">
                <a:extLst>
                  <a:ext uri="{FF2B5EF4-FFF2-40B4-BE49-F238E27FC236}">
                    <a16:creationId xmlns:a16="http://schemas.microsoft.com/office/drawing/2014/main" id="{6D84B260-4EF5-CEB8-8545-903DB9EFC068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8" name="กลุ่ม 717">
              <a:extLst>
                <a:ext uri="{FF2B5EF4-FFF2-40B4-BE49-F238E27FC236}">
                  <a16:creationId xmlns:a16="http://schemas.microsoft.com/office/drawing/2014/main" id="{62897EC4-F44B-2024-C185-243EFEB08B3B}"/>
                </a:ext>
              </a:extLst>
            </p:cNvPr>
            <p:cNvGrpSpPr/>
            <p:nvPr/>
          </p:nvGrpSpPr>
          <p:grpSpPr>
            <a:xfrm>
              <a:off x="2342858" y="7374886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6" name="วงรี 845">
                <a:extLst>
                  <a:ext uri="{FF2B5EF4-FFF2-40B4-BE49-F238E27FC236}">
                    <a16:creationId xmlns:a16="http://schemas.microsoft.com/office/drawing/2014/main" id="{C67B7AB1-FEB2-399B-2FAD-0B9C8A4A9EAA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7" name="วงรี 846">
                <a:extLst>
                  <a:ext uri="{FF2B5EF4-FFF2-40B4-BE49-F238E27FC236}">
                    <a16:creationId xmlns:a16="http://schemas.microsoft.com/office/drawing/2014/main" id="{860CC8C1-3F2D-67FB-24FF-34EE3A09D04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8" name="วงรี 847">
                <a:extLst>
                  <a:ext uri="{FF2B5EF4-FFF2-40B4-BE49-F238E27FC236}">
                    <a16:creationId xmlns:a16="http://schemas.microsoft.com/office/drawing/2014/main" id="{1C19D985-3D21-99AB-3620-B3C4719196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9" name="วงรี 848">
                <a:extLst>
                  <a:ext uri="{FF2B5EF4-FFF2-40B4-BE49-F238E27FC236}">
                    <a16:creationId xmlns:a16="http://schemas.microsoft.com/office/drawing/2014/main" id="{07605DBA-C202-FCCC-C45C-298984F278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19" name="กลุ่ม 718">
              <a:extLst>
                <a:ext uri="{FF2B5EF4-FFF2-40B4-BE49-F238E27FC236}">
                  <a16:creationId xmlns:a16="http://schemas.microsoft.com/office/drawing/2014/main" id="{4CDD464B-E0BF-5F78-2E7A-D1E8B529D575}"/>
                </a:ext>
              </a:extLst>
            </p:cNvPr>
            <p:cNvGrpSpPr/>
            <p:nvPr/>
          </p:nvGrpSpPr>
          <p:grpSpPr>
            <a:xfrm>
              <a:off x="2342858" y="7632225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42" name="วงรี 841">
                <a:extLst>
                  <a:ext uri="{FF2B5EF4-FFF2-40B4-BE49-F238E27FC236}">
                    <a16:creationId xmlns:a16="http://schemas.microsoft.com/office/drawing/2014/main" id="{9F598C30-5D31-9564-8CF4-0CF2373F841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3" name="วงรี 842">
                <a:extLst>
                  <a:ext uri="{FF2B5EF4-FFF2-40B4-BE49-F238E27FC236}">
                    <a16:creationId xmlns:a16="http://schemas.microsoft.com/office/drawing/2014/main" id="{D5EDF4CB-6CAA-ECFF-EE42-58BB2F797DE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4" name="วงรี 843">
                <a:extLst>
                  <a:ext uri="{FF2B5EF4-FFF2-40B4-BE49-F238E27FC236}">
                    <a16:creationId xmlns:a16="http://schemas.microsoft.com/office/drawing/2014/main" id="{FD231263-23CC-B883-3119-AB46F6B744EB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5" name="วงรี 844">
                <a:extLst>
                  <a:ext uri="{FF2B5EF4-FFF2-40B4-BE49-F238E27FC236}">
                    <a16:creationId xmlns:a16="http://schemas.microsoft.com/office/drawing/2014/main" id="{69117B74-522B-3D75-FE9B-B1F145B6326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720" name="กลุ่ม 719">
              <a:extLst>
                <a:ext uri="{FF2B5EF4-FFF2-40B4-BE49-F238E27FC236}">
                  <a16:creationId xmlns:a16="http://schemas.microsoft.com/office/drawing/2014/main" id="{8453C61C-9A97-4C92-91A4-43AB8128018D}"/>
                </a:ext>
              </a:extLst>
            </p:cNvPr>
            <p:cNvGrpSpPr/>
            <p:nvPr/>
          </p:nvGrpSpPr>
          <p:grpSpPr>
            <a:xfrm>
              <a:off x="2342858" y="7889564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8" name="วงรี 837">
                <a:extLst>
                  <a:ext uri="{FF2B5EF4-FFF2-40B4-BE49-F238E27FC236}">
                    <a16:creationId xmlns:a16="http://schemas.microsoft.com/office/drawing/2014/main" id="{74AC5B30-BBCF-06D3-8A4D-0CB804B619C9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9" name="วงรี 838">
                <a:extLst>
                  <a:ext uri="{FF2B5EF4-FFF2-40B4-BE49-F238E27FC236}">
                    <a16:creationId xmlns:a16="http://schemas.microsoft.com/office/drawing/2014/main" id="{8F981C54-2AE0-7508-240C-2A901982BA2D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0" name="วงรี 839">
                <a:extLst>
                  <a:ext uri="{FF2B5EF4-FFF2-40B4-BE49-F238E27FC236}">
                    <a16:creationId xmlns:a16="http://schemas.microsoft.com/office/drawing/2014/main" id="{5B1140A2-EC81-4542-9736-A85A6C41EC4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41" name="วงรี 840">
                <a:extLst>
                  <a:ext uri="{FF2B5EF4-FFF2-40B4-BE49-F238E27FC236}">
                    <a16:creationId xmlns:a16="http://schemas.microsoft.com/office/drawing/2014/main" id="{D2D8D8DC-F009-4600-CB38-6475A147072E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3" name="กลุ่ม 822">
              <a:extLst>
                <a:ext uri="{FF2B5EF4-FFF2-40B4-BE49-F238E27FC236}">
                  <a16:creationId xmlns:a16="http://schemas.microsoft.com/office/drawing/2014/main" id="{F6271BC0-2BEF-7519-EA66-FA666B822D8E}"/>
                </a:ext>
              </a:extLst>
            </p:cNvPr>
            <p:cNvGrpSpPr/>
            <p:nvPr/>
          </p:nvGrpSpPr>
          <p:grpSpPr>
            <a:xfrm>
              <a:off x="2342858" y="8146903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4" name="วงรี 833">
                <a:extLst>
                  <a:ext uri="{FF2B5EF4-FFF2-40B4-BE49-F238E27FC236}">
                    <a16:creationId xmlns:a16="http://schemas.microsoft.com/office/drawing/2014/main" id="{1BEC82BD-4DBA-3D2E-DAC7-85722AC55CF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5" name="วงรี 834">
                <a:extLst>
                  <a:ext uri="{FF2B5EF4-FFF2-40B4-BE49-F238E27FC236}">
                    <a16:creationId xmlns:a16="http://schemas.microsoft.com/office/drawing/2014/main" id="{435597F1-74CB-D40E-36D5-A524DC6A3810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6" name="วงรี 835">
                <a:extLst>
                  <a:ext uri="{FF2B5EF4-FFF2-40B4-BE49-F238E27FC236}">
                    <a16:creationId xmlns:a16="http://schemas.microsoft.com/office/drawing/2014/main" id="{F7489E38-49A1-1F03-02C9-CEAAA672E72F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7" name="วงรี 836">
                <a:extLst>
                  <a:ext uri="{FF2B5EF4-FFF2-40B4-BE49-F238E27FC236}">
                    <a16:creationId xmlns:a16="http://schemas.microsoft.com/office/drawing/2014/main" id="{6E64030A-4E5D-6B0B-8FEA-87DADEC37F44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4" name="กลุ่ม 823">
              <a:extLst>
                <a:ext uri="{FF2B5EF4-FFF2-40B4-BE49-F238E27FC236}">
                  <a16:creationId xmlns:a16="http://schemas.microsoft.com/office/drawing/2014/main" id="{B96B098F-0AC1-FF6E-67A1-017B0AF121E6}"/>
                </a:ext>
              </a:extLst>
            </p:cNvPr>
            <p:cNvGrpSpPr/>
            <p:nvPr/>
          </p:nvGrpSpPr>
          <p:grpSpPr>
            <a:xfrm>
              <a:off x="2342858" y="8404242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30" name="วงรี 829">
                <a:extLst>
                  <a:ext uri="{FF2B5EF4-FFF2-40B4-BE49-F238E27FC236}">
                    <a16:creationId xmlns:a16="http://schemas.microsoft.com/office/drawing/2014/main" id="{5D3A4265-E4B0-9BED-9141-A62C8841761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1" name="วงรี 830">
                <a:extLst>
                  <a:ext uri="{FF2B5EF4-FFF2-40B4-BE49-F238E27FC236}">
                    <a16:creationId xmlns:a16="http://schemas.microsoft.com/office/drawing/2014/main" id="{AD0D54E8-4F58-F4D5-4BC8-AEE69906CE14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2" name="วงรี 831">
                <a:extLst>
                  <a:ext uri="{FF2B5EF4-FFF2-40B4-BE49-F238E27FC236}">
                    <a16:creationId xmlns:a16="http://schemas.microsoft.com/office/drawing/2014/main" id="{061CAFC8-289E-C63A-E3D3-4C55100C6CD8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33" name="วงรี 832">
                <a:extLst>
                  <a:ext uri="{FF2B5EF4-FFF2-40B4-BE49-F238E27FC236}">
                    <a16:creationId xmlns:a16="http://schemas.microsoft.com/office/drawing/2014/main" id="{60FD6B4E-4BA1-C6A4-9290-46D609640A2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825" name="กลุ่ม 824">
              <a:extLst>
                <a:ext uri="{FF2B5EF4-FFF2-40B4-BE49-F238E27FC236}">
                  <a16:creationId xmlns:a16="http://schemas.microsoft.com/office/drawing/2014/main" id="{4DF0259B-2A0F-3059-4432-F5BC31356854}"/>
                </a:ext>
              </a:extLst>
            </p:cNvPr>
            <p:cNvGrpSpPr/>
            <p:nvPr/>
          </p:nvGrpSpPr>
          <p:grpSpPr>
            <a:xfrm>
              <a:off x="2342858" y="8661581"/>
              <a:ext cx="1127499" cy="176213"/>
              <a:chOff x="971550" y="4175724"/>
              <a:chExt cx="1127499" cy="176213"/>
            </a:xfrm>
            <a:grpFill/>
          </p:grpSpPr>
          <p:sp>
            <p:nvSpPr>
              <p:cNvPr id="826" name="วงรี 825">
                <a:extLst>
                  <a:ext uri="{FF2B5EF4-FFF2-40B4-BE49-F238E27FC236}">
                    <a16:creationId xmlns:a16="http://schemas.microsoft.com/office/drawing/2014/main" id="{A2E4F009-9562-C09C-E8F2-B460ACE19832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7" name="วงรี 826">
                <a:extLst>
                  <a:ext uri="{FF2B5EF4-FFF2-40B4-BE49-F238E27FC236}">
                    <a16:creationId xmlns:a16="http://schemas.microsoft.com/office/drawing/2014/main" id="{47F4CF33-2011-8E16-D43F-02AFF9CBAB5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8" name="วงรี 827">
                <a:extLst>
                  <a:ext uri="{FF2B5EF4-FFF2-40B4-BE49-F238E27FC236}">
                    <a16:creationId xmlns:a16="http://schemas.microsoft.com/office/drawing/2014/main" id="{23C38235-F633-F76A-E1CE-F68B7C7E14E1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29" name="วงรี 828">
                <a:extLst>
                  <a:ext uri="{FF2B5EF4-FFF2-40B4-BE49-F238E27FC236}">
                    <a16:creationId xmlns:a16="http://schemas.microsoft.com/office/drawing/2014/main" id="{C8AC5E30-92CF-4827-D647-4FA79587842B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906" name="กลุ่ม 905">
            <a:extLst>
              <a:ext uri="{FF2B5EF4-FFF2-40B4-BE49-F238E27FC236}">
                <a16:creationId xmlns:a16="http://schemas.microsoft.com/office/drawing/2014/main" id="{96BBE508-087A-48C2-20D8-28898AF620C4}"/>
              </a:ext>
            </a:extLst>
          </p:cNvPr>
          <p:cNvGrpSpPr/>
          <p:nvPr/>
        </p:nvGrpSpPr>
        <p:grpSpPr>
          <a:xfrm>
            <a:off x="4917817" y="3653493"/>
            <a:ext cx="1219200" cy="653500"/>
            <a:chOff x="742782" y="1322121"/>
            <a:chExt cx="1373990" cy="736499"/>
          </a:xfrm>
        </p:grpSpPr>
        <p:grpSp>
          <p:nvGrpSpPr>
            <p:cNvPr id="907" name="กลุ่ม 906">
              <a:extLst>
                <a:ext uri="{FF2B5EF4-FFF2-40B4-BE49-F238E27FC236}">
                  <a16:creationId xmlns:a16="http://schemas.microsoft.com/office/drawing/2014/main" id="{11D76711-F89A-CD49-0D4E-2FD6E3D0861F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518846"/>
              <a:chOff x="742782" y="1540534"/>
              <a:chExt cx="1373990" cy="518846"/>
            </a:xfrm>
          </p:grpSpPr>
          <p:sp>
            <p:nvSpPr>
              <p:cNvPr id="913" name="กล่องข้อความ 912">
                <a:extLst>
                  <a:ext uri="{FF2B5EF4-FFF2-40B4-BE49-F238E27FC236}">
                    <a16:creationId xmlns:a16="http://schemas.microsoft.com/office/drawing/2014/main" id="{EE7B2FEA-F2F6-2D18-82A6-5E3FF93888E5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914" name="กล่องข้อความ 913">
                <a:extLst>
                  <a:ext uri="{FF2B5EF4-FFF2-40B4-BE49-F238E27FC236}">
                    <a16:creationId xmlns:a16="http://schemas.microsoft.com/office/drawing/2014/main" id="{57C022CF-CBFF-EB13-65E7-5E0376152211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915" name="กล่องข้อความ 914">
                <a:extLst>
                  <a:ext uri="{FF2B5EF4-FFF2-40B4-BE49-F238E27FC236}">
                    <a16:creationId xmlns:a16="http://schemas.microsoft.com/office/drawing/2014/main" id="{3E6398BC-1A30-AF33-B292-2EDFDD0B339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916" name="กล่องข้อความ 915">
                <a:extLst>
                  <a:ext uri="{FF2B5EF4-FFF2-40B4-BE49-F238E27FC236}">
                    <a16:creationId xmlns:a16="http://schemas.microsoft.com/office/drawing/2014/main" id="{933CF81D-D173-290F-8B28-5E19718C13CF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908" name="กลุ่ม 907">
              <a:extLst>
                <a:ext uri="{FF2B5EF4-FFF2-40B4-BE49-F238E27FC236}">
                  <a16:creationId xmlns:a16="http://schemas.microsoft.com/office/drawing/2014/main" id="{4B3A5204-C44C-531E-98FD-1CF46F88065F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736499"/>
              <a:chOff x="742782" y="1936774"/>
              <a:chExt cx="1373990" cy="736499"/>
            </a:xfrm>
          </p:grpSpPr>
          <p:sp>
            <p:nvSpPr>
              <p:cNvPr id="909" name="กล่องข้อความ 908">
                <a:extLst>
                  <a:ext uri="{FF2B5EF4-FFF2-40B4-BE49-F238E27FC236}">
                    <a16:creationId xmlns:a16="http://schemas.microsoft.com/office/drawing/2014/main" id="{F4A0CAC2-6323-6EDC-20DC-7F7816166955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51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0" name="กล่องข้อความ 909">
                <a:extLst>
                  <a:ext uri="{FF2B5EF4-FFF2-40B4-BE49-F238E27FC236}">
                    <a16:creationId xmlns:a16="http://schemas.microsoft.com/office/drawing/2014/main" id="{62E796DE-35B8-5D18-91A4-F95EBB667495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58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1" name="กล่องข้อความ 910">
                <a:extLst>
                  <a:ext uri="{FF2B5EF4-FFF2-40B4-BE49-F238E27FC236}">
                    <a16:creationId xmlns:a16="http://schemas.microsoft.com/office/drawing/2014/main" id="{E6DB6F5C-6973-48A6-A25C-442AB24AAD07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6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912" name="กล่องข้อความ 911">
                <a:extLst>
                  <a:ext uri="{FF2B5EF4-FFF2-40B4-BE49-F238E27FC236}">
                    <a16:creationId xmlns:a16="http://schemas.microsoft.com/office/drawing/2014/main" id="{ECAD3FBC-5DFF-088F-35C0-3B044DAF7078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736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sp>
        <p:nvSpPr>
          <p:cNvPr id="953" name="สี่เหลี่ยมผืนผ้า 952">
            <a:extLst>
              <a:ext uri="{FF2B5EF4-FFF2-40B4-BE49-F238E27FC236}">
                <a16:creationId xmlns:a16="http://schemas.microsoft.com/office/drawing/2014/main" id="{8DDB8505-8C1F-140C-D0E3-FEB66C70DBC4}"/>
              </a:ext>
            </a:extLst>
          </p:cNvPr>
          <p:cNvSpPr/>
          <p:nvPr/>
        </p:nvSpPr>
        <p:spPr>
          <a:xfrm>
            <a:off x="4868922" y="4193146"/>
            <a:ext cx="1300230" cy="5241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1" name="กล่องข้อความ 720">
            <a:extLst>
              <a:ext uri="{FF2B5EF4-FFF2-40B4-BE49-F238E27FC236}">
                <a16:creationId xmlns:a16="http://schemas.microsoft.com/office/drawing/2014/main" id="{2B046332-713D-4FE7-F396-5BFD93A151A6}"/>
              </a:ext>
            </a:extLst>
          </p:cNvPr>
          <p:cNvSpPr txBox="1"/>
          <p:nvPr/>
        </p:nvSpPr>
        <p:spPr>
          <a:xfrm>
            <a:off x="499284" y="3132598"/>
            <a:ext cx="39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รายวิชา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......................................</a:t>
            </a:r>
          </a:p>
        </p:txBody>
      </p:sp>
      <p:sp>
        <p:nvSpPr>
          <p:cNvPr id="2" name="สี่เหลี่ยมผืนผ้า 14">
            <a:extLst>
              <a:ext uri="{FF2B5EF4-FFF2-40B4-BE49-F238E27FC236}">
                <a16:creationId xmlns:a16="http://schemas.microsoft.com/office/drawing/2014/main" id="{44E00D57-54CF-A583-A0EA-6D1910A58375}"/>
              </a:ext>
            </a:extLst>
          </p:cNvPr>
          <p:cNvSpPr/>
          <p:nvPr/>
        </p:nvSpPr>
        <p:spPr>
          <a:xfrm>
            <a:off x="4665246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5" name="กล่องข้อความ 382">
            <a:extLst>
              <a:ext uri="{FF2B5EF4-FFF2-40B4-BE49-F238E27FC236}">
                <a16:creationId xmlns:a16="http://schemas.microsoft.com/office/drawing/2014/main" id="{E31BBFE6-9091-E56D-4408-BDDF50C8E3D3}"/>
              </a:ext>
            </a:extLst>
          </p:cNvPr>
          <p:cNvSpPr txBox="1"/>
          <p:nvPr/>
        </p:nvSpPr>
        <p:spPr>
          <a:xfrm>
            <a:off x="4940204" y="237423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AFC30A9-4682-5734-53CD-3AF07B4ECABD}"/>
              </a:ext>
            </a:extLst>
          </p:cNvPr>
          <p:cNvGrpSpPr/>
          <p:nvPr/>
        </p:nvGrpSpPr>
        <p:grpSpPr>
          <a:xfrm>
            <a:off x="6268671" y="1054770"/>
            <a:ext cx="184317" cy="2506705"/>
            <a:chOff x="6230715" y="1018865"/>
            <a:chExt cx="184317" cy="2506705"/>
          </a:xfrm>
        </p:grpSpPr>
        <p:sp>
          <p:nvSpPr>
            <p:cNvPr id="13" name="วงรี 723">
              <a:extLst>
                <a:ext uri="{FF2B5EF4-FFF2-40B4-BE49-F238E27FC236}">
                  <a16:creationId xmlns:a16="http://schemas.microsoft.com/office/drawing/2014/main" id="{77510C5D-ADD4-F5BF-BA9A-B86114688AD9}"/>
                </a:ext>
              </a:extLst>
            </p:cNvPr>
            <p:cNvSpPr/>
            <p:nvPr/>
          </p:nvSpPr>
          <p:spPr>
            <a:xfrm>
              <a:off x="6237566" y="10188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วงรี 723">
              <a:extLst>
                <a:ext uri="{FF2B5EF4-FFF2-40B4-BE49-F238E27FC236}">
                  <a16:creationId xmlns:a16="http://schemas.microsoft.com/office/drawing/2014/main" id="{7843D48E-5EDD-A5DE-EF78-93EB9F6F490C}"/>
                </a:ext>
              </a:extLst>
            </p:cNvPr>
            <p:cNvSpPr/>
            <p:nvPr/>
          </p:nvSpPr>
          <p:spPr>
            <a:xfrm>
              <a:off x="6237566" y="1280537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วงรี 723">
              <a:extLst>
                <a:ext uri="{FF2B5EF4-FFF2-40B4-BE49-F238E27FC236}">
                  <a16:creationId xmlns:a16="http://schemas.microsoft.com/office/drawing/2014/main" id="{CA240304-58AD-91C1-37D3-33932FCA7D70}"/>
                </a:ext>
              </a:extLst>
            </p:cNvPr>
            <p:cNvSpPr/>
            <p:nvPr/>
          </p:nvSpPr>
          <p:spPr>
            <a:xfrm>
              <a:off x="6237566" y="1539382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วงรี 723">
              <a:extLst>
                <a:ext uri="{FF2B5EF4-FFF2-40B4-BE49-F238E27FC236}">
                  <a16:creationId xmlns:a16="http://schemas.microsoft.com/office/drawing/2014/main" id="{E177CC9E-5583-BAAF-1376-89452635E577}"/>
                </a:ext>
              </a:extLst>
            </p:cNvPr>
            <p:cNvSpPr/>
            <p:nvPr/>
          </p:nvSpPr>
          <p:spPr>
            <a:xfrm>
              <a:off x="6237566" y="1806953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9" name="วงรี 723">
              <a:extLst>
                <a:ext uri="{FF2B5EF4-FFF2-40B4-BE49-F238E27FC236}">
                  <a16:creationId xmlns:a16="http://schemas.microsoft.com/office/drawing/2014/main" id="{30E9982E-8D0A-58E3-5B2B-B44BD626DD22}"/>
                </a:ext>
              </a:extLst>
            </p:cNvPr>
            <p:cNvSpPr/>
            <p:nvPr/>
          </p:nvSpPr>
          <p:spPr>
            <a:xfrm>
              <a:off x="6237566" y="2065798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1" name="วงรี 723">
              <a:extLst>
                <a:ext uri="{FF2B5EF4-FFF2-40B4-BE49-F238E27FC236}">
                  <a16:creationId xmlns:a16="http://schemas.microsoft.com/office/drawing/2014/main" id="{2D116477-F8F0-4AE8-9AD9-B7106EAF996D}"/>
                </a:ext>
              </a:extLst>
            </p:cNvPr>
            <p:cNvSpPr/>
            <p:nvPr/>
          </p:nvSpPr>
          <p:spPr>
            <a:xfrm>
              <a:off x="6237566" y="2580416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723">
              <a:extLst>
                <a:ext uri="{FF2B5EF4-FFF2-40B4-BE49-F238E27FC236}">
                  <a16:creationId xmlns:a16="http://schemas.microsoft.com/office/drawing/2014/main" id="{A7EF40FB-7B83-F04E-001B-D9F1CE216540}"/>
                </a:ext>
              </a:extLst>
            </p:cNvPr>
            <p:cNvSpPr/>
            <p:nvPr/>
          </p:nvSpPr>
          <p:spPr>
            <a:xfrm>
              <a:off x="6237566" y="2842088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วงรี 723">
              <a:extLst>
                <a:ext uri="{FF2B5EF4-FFF2-40B4-BE49-F238E27FC236}">
                  <a16:creationId xmlns:a16="http://schemas.microsoft.com/office/drawing/2014/main" id="{BD76017C-83BC-E4F5-0DD8-857A2898AB06}"/>
                </a:ext>
              </a:extLst>
            </p:cNvPr>
            <p:cNvSpPr/>
            <p:nvPr/>
          </p:nvSpPr>
          <p:spPr>
            <a:xfrm>
              <a:off x="6234474" y="2322265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วงรี 723">
              <a:extLst>
                <a:ext uri="{FF2B5EF4-FFF2-40B4-BE49-F238E27FC236}">
                  <a16:creationId xmlns:a16="http://schemas.microsoft.com/office/drawing/2014/main" id="{1DB77281-0380-CA38-FB1A-DEBD1A20072D}"/>
                </a:ext>
              </a:extLst>
            </p:cNvPr>
            <p:cNvSpPr/>
            <p:nvPr/>
          </p:nvSpPr>
          <p:spPr>
            <a:xfrm>
              <a:off x="6230715" y="3098227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5" name="วงรี 723">
              <a:extLst>
                <a:ext uri="{FF2B5EF4-FFF2-40B4-BE49-F238E27FC236}">
                  <a16:creationId xmlns:a16="http://schemas.microsoft.com/office/drawing/2014/main" id="{AA29A4ED-E816-19E2-35A9-7242DBAC1AB6}"/>
                </a:ext>
              </a:extLst>
            </p:cNvPr>
            <p:cNvSpPr/>
            <p:nvPr/>
          </p:nvSpPr>
          <p:spPr>
            <a:xfrm>
              <a:off x="6230715" y="3348101"/>
              <a:ext cx="177466" cy="1774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04" name="สี่เหลี่ยมผืนผ้า 1022">
            <a:extLst>
              <a:ext uri="{FF2B5EF4-FFF2-40B4-BE49-F238E27FC236}">
                <a16:creationId xmlns:a16="http://schemas.microsoft.com/office/drawing/2014/main" id="{4E71B2F0-88FC-2BC2-E395-562C88D4EFB4}"/>
              </a:ext>
            </a:extLst>
          </p:cNvPr>
          <p:cNvSpPr/>
          <p:nvPr/>
        </p:nvSpPr>
        <p:spPr>
          <a:xfrm>
            <a:off x="4630993" y="954602"/>
            <a:ext cx="1908747" cy="27070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5B9BA91D-E998-3394-35E8-999E28D1FD9D}"/>
              </a:ext>
            </a:extLst>
          </p:cNvPr>
          <p:cNvGrpSpPr/>
          <p:nvPr/>
        </p:nvGrpSpPr>
        <p:grpSpPr>
          <a:xfrm>
            <a:off x="4179899" y="925107"/>
            <a:ext cx="454988" cy="2797307"/>
            <a:chOff x="4572917" y="897460"/>
            <a:chExt cx="454988" cy="2797307"/>
          </a:xfrm>
        </p:grpSpPr>
        <p:sp>
          <p:nvSpPr>
            <p:cNvPr id="211" name="กล่องข้อความ 964">
              <a:extLst>
                <a:ext uri="{FF2B5EF4-FFF2-40B4-BE49-F238E27FC236}">
                  <a16:creationId xmlns:a16="http://schemas.microsoft.com/office/drawing/2014/main" id="{6BC580B0-A944-064A-93D2-D00EECA7CC24}"/>
                </a:ext>
              </a:extLst>
            </p:cNvPr>
            <p:cNvSpPr txBox="1"/>
            <p:nvPr/>
          </p:nvSpPr>
          <p:spPr>
            <a:xfrm>
              <a:off x="4577690" y="89746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</a:p>
          </p:txBody>
        </p:sp>
        <p:sp>
          <p:nvSpPr>
            <p:cNvPr id="212" name="กล่องข้อความ 965">
              <a:extLst>
                <a:ext uri="{FF2B5EF4-FFF2-40B4-BE49-F238E27FC236}">
                  <a16:creationId xmlns:a16="http://schemas.microsoft.com/office/drawing/2014/main" id="{9577A5EB-3791-328F-88F5-F01BC8297317}"/>
                </a:ext>
              </a:extLst>
            </p:cNvPr>
            <p:cNvSpPr txBox="1"/>
            <p:nvPr/>
          </p:nvSpPr>
          <p:spPr>
            <a:xfrm>
              <a:off x="4577690" y="115663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</a:p>
          </p:txBody>
        </p:sp>
        <p:sp>
          <p:nvSpPr>
            <p:cNvPr id="213" name="กล่องข้อความ 966">
              <a:extLst>
                <a:ext uri="{FF2B5EF4-FFF2-40B4-BE49-F238E27FC236}">
                  <a16:creationId xmlns:a16="http://schemas.microsoft.com/office/drawing/2014/main" id="{D1BD4F27-2094-976C-4B87-B38F8CD767ED}"/>
                </a:ext>
              </a:extLst>
            </p:cNvPr>
            <p:cNvSpPr txBox="1"/>
            <p:nvPr/>
          </p:nvSpPr>
          <p:spPr>
            <a:xfrm>
              <a:off x="4577690" y="141995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</a:p>
          </p:txBody>
        </p:sp>
        <p:sp>
          <p:nvSpPr>
            <p:cNvPr id="214" name="กล่องข้อความ 967">
              <a:extLst>
                <a:ext uri="{FF2B5EF4-FFF2-40B4-BE49-F238E27FC236}">
                  <a16:creationId xmlns:a16="http://schemas.microsoft.com/office/drawing/2014/main" id="{45DCF991-7F44-397E-BB31-10A2DCC9F591}"/>
                </a:ext>
              </a:extLst>
            </p:cNvPr>
            <p:cNvSpPr txBox="1"/>
            <p:nvPr/>
          </p:nvSpPr>
          <p:spPr>
            <a:xfrm>
              <a:off x="4577690" y="1679122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</a:p>
          </p:txBody>
        </p:sp>
        <p:sp>
          <p:nvSpPr>
            <p:cNvPr id="215" name="กล่องข้อความ 968">
              <a:extLst>
                <a:ext uri="{FF2B5EF4-FFF2-40B4-BE49-F238E27FC236}">
                  <a16:creationId xmlns:a16="http://schemas.microsoft.com/office/drawing/2014/main" id="{0F95CD7C-2C9D-1C60-15A5-0737369828AA}"/>
                </a:ext>
              </a:extLst>
            </p:cNvPr>
            <p:cNvSpPr txBox="1"/>
            <p:nvPr/>
          </p:nvSpPr>
          <p:spPr>
            <a:xfrm>
              <a:off x="4577690" y="193784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</a:p>
          </p:txBody>
        </p:sp>
        <p:sp>
          <p:nvSpPr>
            <p:cNvPr id="216" name="กล่องข้อความ 969">
              <a:extLst>
                <a:ext uri="{FF2B5EF4-FFF2-40B4-BE49-F238E27FC236}">
                  <a16:creationId xmlns:a16="http://schemas.microsoft.com/office/drawing/2014/main" id="{B177AA25-A54E-6C6E-9ED6-5DEDF5F68904}"/>
                </a:ext>
              </a:extLst>
            </p:cNvPr>
            <p:cNvSpPr txBox="1"/>
            <p:nvPr/>
          </p:nvSpPr>
          <p:spPr>
            <a:xfrm>
              <a:off x="4577690" y="2194265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</a:p>
          </p:txBody>
        </p:sp>
        <p:sp>
          <p:nvSpPr>
            <p:cNvPr id="217" name="กล่องข้อความ 970">
              <a:extLst>
                <a:ext uri="{FF2B5EF4-FFF2-40B4-BE49-F238E27FC236}">
                  <a16:creationId xmlns:a16="http://schemas.microsoft.com/office/drawing/2014/main" id="{51F4CC93-F3B3-A908-7861-5A216C5B6529}"/>
                </a:ext>
              </a:extLst>
            </p:cNvPr>
            <p:cNvSpPr txBox="1"/>
            <p:nvPr/>
          </p:nvSpPr>
          <p:spPr>
            <a:xfrm>
              <a:off x="4577690" y="2455740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</a:p>
          </p:txBody>
        </p:sp>
        <p:sp>
          <p:nvSpPr>
            <p:cNvPr id="218" name="กล่องข้อความ 971">
              <a:extLst>
                <a:ext uri="{FF2B5EF4-FFF2-40B4-BE49-F238E27FC236}">
                  <a16:creationId xmlns:a16="http://schemas.microsoft.com/office/drawing/2014/main" id="{ADC02AC4-16CD-71B7-5155-295301C6E0BB}"/>
                </a:ext>
              </a:extLst>
            </p:cNvPr>
            <p:cNvSpPr txBox="1"/>
            <p:nvPr/>
          </p:nvSpPr>
          <p:spPr>
            <a:xfrm>
              <a:off x="4577690" y="2709409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</a:p>
          </p:txBody>
        </p:sp>
        <p:sp>
          <p:nvSpPr>
            <p:cNvPr id="219" name="กล่องข้อความ 972">
              <a:extLst>
                <a:ext uri="{FF2B5EF4-FFF2-40B4-BE49-F238E27FC236}">
                  <a16:creationId xmlns:a16="http://schemas.microsoft.com/office/drawing/2014/main" id="{62C430C6-F9C5-755D-B42F-5529C27246B9}"/>
                </a:ext>
              </a:extLst>
            </p:cNvPr>
            <p:cNvSpPr txBox="1"/>
            <p:nvPr/>
          </p:nvSpPr>
          <p:spPr>
            <a:xfrm>
              <a:off x="4577690" y="297088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</a:p>
          </p:txBody>
        </p:sp>
        <p:sp>
          <p:nvSpPr>
            <p:cNvPr id="220" name="กล่องข้อความ 726">
              <a:extLst>
                <a:ext uri="{FF2B5EF4-FFF2-40B4-BE49-F238E27FC236}">
                  <a16:creationId xmlns:a16="http://schemas.microsoft.com/office/drawing/2014/main" id="{D2722828-D166-4508-34BF-53E5F659BEBB}"/>
                </a:ext>
              </a:extLst>
            </p:cNvPr>
            <p:cNvSpPr txBox="1"/>
            <p:nvPr/>
          </p:nvSpPr>
          <p:spPr>
            <a:xfrm>
              <a:off x="4572917" y="3234394"/>
              <a:ext cx="450215" cy="4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400" b="1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CA0C9A58-DFB6-C2F0-98F6-961C26C6412A}"/>
              </a:ext>
            </a:extLst>
          </p:cNvPr>
          <p:cNvGrpSpPr/>
          <p:nvPr/>
        </p:nvGrpSpPr>
        <p:grpSpPr>
          <a:xfrm>
            <a:off x="4726331" y="1050942"/>
            <a:ext cx="1436922" cy="2514362"/>
            <a:chOff x="5139218" y="1165566"/>
            <a:chExt cx="1436922" cy="2514362"/>
          </a:xfrm>
        </p:grpSpPr>
        <p:grpSp>
          <p:nvGrpSpPr>
            <p:cNvPr id="31" name="กลุ่ม 955">
              <a:extLst>
                <a:ext uri="{FF2B5EF4-FFF2-40B4-BE49-F238E27FC236}">
                  <a16:creationId xmlns:a16="http://schemas.microsoft.com/office/drawing/2014/main" id="{AE35E356-6F2C-0AC3-3395-49802DC940A8}"/>
                </a:ext>
              </a:extLst>
            </p:cNvPr>
            <p:cNvGrpSpPr/>
            <p:nvPr/>
          </p:nvGrpSpPr>
          <p:grpSpPr>
            <a:xfrm>
              <a:off x="5143991" y="116556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2" name="วงรี 1059">
                <a:extLst>
                  <a:ext uri="{FF2B5EF4-FFF2-40B4-BE49-F238E27FC236}">
                    <a16:creationId xmlns:a16="http://schemas.microsoft.com/office/drawing/2014/main" id="{3F3CCC09-2928-93D8-8486-1A1D88D1D8AC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33" name="วงรี 1060">
                <a:extLst>
                  <a:ext uri="{FF2B5EF4-FFF2-40B4-BE49-F238E27FC236}">
                    <a16:creationId xmlns:a16="http://schemas.microsoft.com/office/drawing/2014/main" id="{FD8E86ED-FF3B-DB35-AD32-FE291CA95DC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4" name="วงรี 1061">
                <a:extLst>
                  <a:ext uri="{FF2B5EF4-FFF2-40B4-BE49-F238E27FC236}">
                    <a16:creationId xmlns:a16="http://schemas.microsoft.com/office/drawing/2014/main" id="{1FF46E17-FE00-5D02-750E-B66DA9062FC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5" name="วงรี 1062">
                <a:extLst>
                  <a:ext uri="{FF2B5EF4-FFF2-40B4-BE49-F238E27FC236}">
                    <a16:creationId xmlns:a16="http://schemas.microsoft.com/office/drawing/2014/main" id="{A7E00A76-CCAF-D3A0-977A-5F9832ABF9C9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36" name="กลุ่ม 956">
              <a:extLst>
                <a:ext uri="{FF2B5EF4-FFF2-40B4-BE49-F238E27FC236}">
                  <a16:creationId xmlns:a16="http://schemas.microsoft.com/office/drawing/2014/main" id="{87887830-236B-0D70-404A-954050626184}"/>
                </a:ext>
              </a:extLst>
            </p:cNvPr>
            <p:cNvGrpSpPr/>
            <p:nvPr/>
          </p:nvGrpSpPr>
          <p:grpSpPr>
            <a:xfrm>
              <a:off x="5143991" y="142473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37" name="วงรี 1055">
                <a:extLst>
                  <a:ext uri="{FF2B5EF4-FFF2-40B4-BE49-F238E27FC236}">
                    <a16:creationId xmlns:a16="http://schemas.microsoft.com/office/drawing/2014/main" id="{8A500F4F-3E7E-E4E2-01F8-3F92D09ED46E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38" name="วงรี 1056">
                <a:extLst>
                  <a:ext uri="{FF2B5EF4-FFF2-40B4-BE49-F238E27FC236}">
                    <a16:creationId xmlns:a16="http://schemas.microsoft.com/office/drawing/2014/main" id="{A2968DD8-20B3-02C9-E33F-D8B9E618781E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39" name="วงรี 1057">
                <a:extLst>
                  <a:ext uri="{FF2B5EF4-FFF2-40B4-BE49-F238E27FC236}">
                    <a16:creationId xmlns:a16="http://schemas.microsoft.com/office/drawing/2014/main" id="{9BE6FD06-EFA8-5128-7692-B9E377F449B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0" name="วงรี 1058">
                <a:extLst>
                  <a:ext uri="{FF2B5EF4-FFF2-40B4-BE49-F238E27FC236}">
                    <a16:creationId xmlns:a16="http://schemas.microsoft.com/office/drawing/2014/main" id="{00F8E120-5E3B-DC50-F364-005616B1B10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41" name="กลุ่ม 957">
              <a:extLst>
                <a:ext uri="{FF2B5EF4-FFF2-40B4-BE49-F238E27FC236}">
                  <a16:creationId xmlns:a16="http://schemas.microsoft.com/office/drawing/2014/main" id="{E5B01173-2955-3CFC-B81A-D4F9E15C03E1}"/>
                </a:ext>
              </a:extLst>
            </p:cNvPr>
            <p:cNvGrpSpPr/>
            <p:nvPr/>
          </p:nvGrpSpPr>
          <p:grpSpPr>
            <a:xfrm>
              <a:off x="5143991" y="1683912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42" name="วงรี 1051">
                <a:extLst>
                  <a:ext uri="{FF2B5EF4-FFF2-40B4-BE49-F238E27FC236}">
                    <a16:creationId xmlns:a16="http://schemas.microsoft.com/office/drawing/2014/main" id="{0F74174A-B577-0AD2-F7D1-ACE978D3012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3" name="วงรี 1052">
                <a:extLst>
                  <a:ext uri="{FF2B5EF4-FFF2-40B4-BE49-F238E27FC236}">
                    <a16:creationId xmlns:a16="http://schemas.microsoft.com/office/drawing/2014/main" id="{A6097C8C-D6E3-C60F-DCAD-2B99B7379BBB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4" name="วงรี 1053">
                <a:extLst>
                  <a:ext uri="{FF2B5EF4-FFF2-40B4-BE49-F238E27FC236}">
                    <a16:creationId xmlns:a16="http://schemas.microsoft.com/office/drawing/2014/main" id="{3B6CD1BC-9360-D2BD-D916-D5239108E4F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5" name="วงรี 1054">
                <a:extLst>
                  <a:ext uri="{FF2B5EF4-FFF2-40B4-BE49-F238E27FC236}">
                    <a16:creationId xmlns:a16="http://schemas.microsoft.com/office/drawing/2014/main" id="{E41E65FA-5FBE-8A47-0873-179B981DB6F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46" name="กลุ่ม 958">
              <a:extLst>
                <a:ext uri="{FF2B5EF4-FFF2-40B4-BE49-F238E27FC236}">
                  <a16:creationId xmlns:a16="http://schemas.microsoft.com/office/drawing/2014/main" id="{EB867052-E7D8-AD54-51D4-C76A77B5BDE0}"/>
                </a:ext>
              </a:extLst>
            </p:cNvPr>
            <p:cNvGrpSpPr/>
            <p:nvPr/>
          </p:nvGrpSpPr>
          <p:grpSpPr>
            <a:xfrm>
              <a:off x="5143991" y="1943085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47" name="วงรี 1047">
                <a:extLst>
                  <a:ext uri="{FF2B5EF4-FFF2-40B4-BE49-F238E27FC236}">
                    <a16:creationId xmlns:a16="http://schemas.microsoft.com/office/drawing/2014/main" id="{0E989DCC-F263-F5CB-8325-75727593CE0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8" name="วงรี 1048">
                <a:extLst>
                  <a:ext uri="{FF2B5EF4-FFF2-40B4-BE49-F238E27FC236}">
                    <a16:creationId xmlns:a16="http://schemas.microsoft.com/office/drawing/2014/main" id="{661239EE-432A-58BB-09CC-8653A3F29D62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9" name="วงรี 1049">
                <a:extLst>
                  <a:ext uri="{FF2B5EF4-FFF2-40B4-BE49-F238E27FC236}">
                    <a16:creationId xmlns:a16="http://schemas.microsoft.com/office/drawing/2014/main" id="{87B4DCC8-BF58-C975-4DE1-14D71891E114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0" name="วงรี 1050">
                <a:extLst>
                  <a:ext uri="{FF2B5EF4-FFF2-40B4-BE49-F238E27FC236}">
                    <a16:creationId xmlns:a16="http://schemas.microsoft.com/office/drawing/2014/main" id="{AFB10FC7-27D0-9022-E978-7D44A54D4125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1" name="กลุ่ม 959">
              <a:extLst>
                <a:ext uri="{FF2B5EF4-FFF2-40B4-BE49-F238E27FC236}">
                  <a16:creationId xmlns:a16="http://schemas.microsoft.com/office/drawing/2014/main" id="{C24C913E-7BA8-BCDB-7ACC-B48BC9EC7380}"/>
                </a:ext>
              </a:extLst>
            </p:cNvPr>
            <p:cNvGrpSpPr/>
            <p:nvPr/>
          </p:nvGrpSpPr>
          <p:grpSpPr>
            <a:xfrm>
              <a:off x="5143991" y="2202257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2" name="วงรี 1043">
                <a:extLst>
                  <a:ext uri="{FF2B5EF4-FFF2-40B4-BE49-F238E27FC236}">
                    <a16:creationId xmlns:a16="http://schemas.microsoft.com/office/drawing/2014/main" id="{F01D2FC2-87CB-EFF1-508E-89D80A6BB01D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3" name="วงรี 1044">
                <a:extLst>
                  <a:ext uri="{FF2B5EF4-FFF2-40B4-BE49-F238E27FC236}">
                    <a16:creationId xmlns:a16="http://schemas.microsoft.com/office/drawing/2014/main" id="{80EF39E7-4008-1606-30A9-4B97E8A3857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4" name="วงรี 1045">
                <a:extLst>
                  <a:ext uri="{FF2B5EF4-FFF2-40B4-BE49-F238E27FC236}">
                    <a16:creationId xmlns:a16="http://schemas.microsoft.com/office/drawing/2014/main" id="{3504E9A2-9211-8E2B-0056-54D3BC6195D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" name="วงรี 1046">
                <a:extLst>
                  <a:ext uri="{FF2B5EF4-FFF2-40B4-BE49-F238E27FC236}">
                    <a16:creationId xmlns:a16="http://schemas.microsoft.com/office/drawing/2014/main" id="{AA77394F-FAB3-8B74-CEB1-2F7CA7203AA3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56" name="กลุ่ม 960">
              <a:extLst>
                <a:ext uri="{FF2B5EF4-FFF2-40B4-BE49-F238E27FC236}">
                  <a16:creationId xmlns:a16="http://schemas.microsoft.com/office/drawing/2014/main" id="{A23F6FF6-E43B-A56E-E965-7120FA8F8D0B}"/>
                </a:ext>
              </a:extLst>
            </p:cNvPr>
            <p:cNvGrpSpPr/>
            <p:nvPr/>
          </p:nvGrpSpPr>
          <p:grpSpPr>
            <a:xfrm>
              <a:off x="5143991" y="2461430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57" name="วงรี 1039">
                <a:extLst>
                  <a:ext uri="{FF2B5EF4-FFF2-40B4-BE49-F238E27FC236}">
                    <a16:creationId xmlns:a16="http://schemas.microsoft.com/office/drawing/2014/main" id="{F9D81846-32E1-0669-DF6F-383B7D6B7FC8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8" name="วงรี 1040">
                <a:extLst>
                  <a:ext uri="{FF2B5EF4-FFF2-40B4-BE49-F238E27FC236}">
                    <a16:creationId xmlns:a16="http://schemas.microsoft.com/office/drawing/2014/main" id="{5AEF6894-8AEF-09B1-4A48-8C4547F6B546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9" name="วงรี 1041">
                <a:extLst>
                  <a:ext uri="{FF2B5EF4-FFF2-40B4-BE49-F238E27FC236}">
                    <a16:creationId xmlns:a16="http://schemas.microsoft.com/office/drawing/2014/main" id="{D2C27580-AE96-2323-48A4-CFFD312761F6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0" name="วงรี 1042">
                <a:extLst>
                  <a:ext uri="{FF2B5EF4-FFF2-40B4-BE49-F238E27FC236}">
                    <a16:creationId xmlns:a16="http://schemas.microsoft.com/office/drawing/2014/main" id="{74250A6E-3429-D3FE-D11E-D9781706B6E1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61" name="กลุ่ม 961">
              <a:extLst>
                <a:ext uri="{FF2B5EF4-FFF2-40B4-BE49-F238E27FC236}">
                  <a16:creationId xmlns:a16="http://schemas.microsoft.com/office/drawing/2014/main" id="{A410A8B4-8345-1831-5091-60EB8306C83A}"/>
                </a:ext>
              </a:extLst>
            </p:cNvPr>
            <p:cNvGrpSpPr/>
            <p:nvPr/>
          </p:nvGrpSpPr>
          <p:grpSpPr>
            <a:xfrm>
              <a:off x="5143991" y="2720603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62" name="วงรี 1035">
                <a:extLst>
                  <a:ext uri="{FF2B5EF4-FFF2-40B4-BE49-F238E27FC236}">
                    <a16:creationId xmlns:a16="http://schemas.microsoft.com/office/drawing/2014/main" id="{1A3B7265-A0EF-1031-350A-E30AAD283E2F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63" name="วงรี 1036">
                <a:extLst>
                  <a:ext uri="{FF2B5EF4-FFF2-40B4-BE49-F238E27FC236}">
                    <a16:creationId xmlns:a16="http://schemas.microsoft.com/office/drawing/2014/main" id="{619A804B-93BE-9393-B81F-C73FBA3939F7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2" name="วงรี 1037">
                <a:extLst>
                  <a:ext uri="{FF2B5EF4-FFF2-40B4-BE49-F238E27FC236}">
                    <a16:creationId xmlns:a16="http://schemas.microsoft.com/office/drawing/2014/main" id="{2AFFBAAE-542E-9F65-2A02-E81AF5CBB62A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3" name="วงรี 1038">
                <a:extLst>
                  <a:ext uri="{FF2B5EF4-FFF2-40B4-BE49-F238E27FC236}">
                    <a16:creationId xmlns:a16="http://schemas.microsoft.com/office/drawing/2014/main" id="{358FD785-02CF-C02A-D87F-1F80E66BC800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94" name="กลุ่ม 962">
              <a:extLst>
                <a:ext uri="{FF2B5EF4-FFF2-40B4-BE49-F238E27FC236}">
                  <a16:creationId xmlns:a16="http://schemas.microsoft.com/office/drawing/2014/main" id="{67F42A8F-153F-5FC0-E81D-3F8A2D080323}"/>
                </a:ext>
              </a:extLst>
            </p:cNvPr>
            <p:cNvGrpSpPr/>
            <p:nvPr/>
          </p:nvGrpSpPr>
          <p:grpSpPr>
            <a:xfrm>
              <a:off x="5143991" y="2979776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195" name="วงรี 1031">
                <a:extLst>
                  <a:ext uri="{FF2B5EF4-FFF2-40B4-BE49-F238E27FC236}">
                    <a16:creationId xmlns:a16="http://schemas.microsoft.com/office/drawing/2014/main" id="{35988345-14EF-A355-578D-DA4D89AD28E0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6" name="วงรี 1032">
                <a:extLst>
                  <a:ext uri="{FF2B5EF4-FFF2-40B4-BE49-F238E27FC236}">
                    <a16:creationId xmlns:a16="http://schemas.microsoft.com/office/drawing/2014/main" id="{6DE7BC9D-AFF1-5C16-4BCB-88BF3F045F71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7" name="วงรี 1033">
                <a:extLst>
                  <a:ext uri="{FF2B5EF4-FFF2-40B4-BE49-F238E27FC236}">
                    <a16:creationId xmlns:a16="http://schemas.microsoft.com/office/drawing/2014/main" id="{823D78CC-7492-AA9D-6CE1-9689B48EECF2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98" name="วงรี 1034">
                <a:extLst>
                  <a:ext uri="{FF2B5EF4-FFF2-40B4-BE49-F238E27FC236}">
                    <a16:creationId xmlns:a16="http://schemas.microsoft.com/office/drawing/2014/main" id="{45C9637F-8600-135C-7FAC-42B1D757B436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199" name="กลุ่ม 963">
              <a:extLst>
                <a:ext uri="{FF2B5EF4-FFF2-40B4-BE49-F238E27FC236}">
                  <a16:creationId xmlns:a16="http://schemas.microsoft.com/office/drawing/2014/main" id="{CB74E587-B92A-B0A5-6C89-EF20AA259BE1}"/>
                </a:ext>
              </a:extLst>
            </p:cNvPr>
            <p:cNvGrpSpPr/>
            <p:nvPr/>
          </p:nvGrpSpPr>
          <p:grpSpPr>
            <a:xfrm>
              <a:off x="5143991" y="3238949"/>
              <a:ext cx="1135515" cy="177469"/>
              <a:chOff x="971550" y="4175724"/>
              <a:chExt cx="1127499" cy="176213"/>
            </a:xfrm>
            <a:solidFill>
              <a:schemeClr val="bg1"/>
            </a:solidFill>
          </p:grpSpPr>
          <p:sp>
            <p:nvSpPr>
              <p:cNvPr id="200" name="วงรี 1023">
                <a:extLst>
                  <a:ext uri="{FF2B5EF4-FFF2-40B4-BE49-F238E27FC236}">
                    <a16:creationId xmlns:a16="http://schemas.microsoft.com/office/drawing/2014/main" id="{5B3CB843-BE98-3992-5FDC-FF2F3425F515}"/>
                  </a:ext>
                </a:extLst>
              </p:cNvPr>
              <p:cNvSpPr/>
              <p:nvPr/>
            </p:nvSpPr>
            <p:spPr>
              <a:xfrm>
                <a:off x="97155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1" name="วงรี 1028">
                <a:extLst>
                  <a:ext uri="{FF2B5EF4-FFF2-40B4-BE49-F238E27FC236}">
                    <a16:creationId xmlns:a16="http://schemas.microsoft.com/office/drawing/2014/main" id="{02F8BBAC-16B5-A336-1C19-85C5D9B0FCFA}"/>
                  </a:ext>
                </a:extLst>
              </p:cNvPr>
              <p:cNvSpPr/>
              <p:nvPr/>
            </p:nvSpPr>
            <p:spPr>
              <a:xfrm>
                <a:off x="1922836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2" name="วงรี 1029">
                <a:extLst>
                  <a:ext uri="{FF2B5EF4-FFF2-40B4-BE49-F238E27FC236}">
                    <a16:creationId xmlns:a16="http://schemas.microsoft.com/office/drawing/2014/main" id="{2585C8D8-907E-BA4B-663D-BFA63CF5B7CD}"/>
                  </a:ext>
                </a:extLst>
              </p:cNvPr>
              <p:cNvSpPr/>
              <p:nvPr/>
            </p:nvSpPr>
            <p:spPr>
              <a:xfrm>
                <a:off x="1288645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3" name="วงรี 1030">
                <a:extLst>
                  <a:ext uri="{FF2B5EF4-FFF2-40B4-BE49-F238E27FC236}">
                    <a16:creationId xmlns:a16="http://schemas.microsoft.com/office/drawing/2014/main" id="{B224E99F-E1A2-62F3-980F-31BAB4A1EF5F}"/>
                  </a:ext>
                </a:extLst>
              </p:cNvPr>
              <p:cNvSpPr/>
              <p:nvPr/>
            </p:nvSpPr>
            <p:spPr>
              <a:xfrm>
                <a:off x="1605740" y="4175724"/>
                <a:ext cx="176213" cy="176213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59213E2A-C924-29E3-6E73-54D0DBC37BF0}"/>
                </a:ext>
              </a:extLst>
            </p:cNvPr>
            <p:cNvGrpSpPr/>
            <p:nvPr/>
          </p:nvGrpSpPr>
          <p:grpSpPr>
            <a:xfrm>
              <a:off x="5139218" y="3502459"/>
              <a:ext cx="1135515" cy="177469"/>
              <a:chOff x="4986818" y="3350059"/>
              <a:chExt cx="1135515" cy="177469"/>
            </a:xfrm>
          </p:grpSpPr>
          <p:sp>
            <p:nvSpPr>
              <p:cNvPr id="206" name="วงรี 722">
                <a:extLst>
                  <a:ext uri="{FF2B5EF4-FFF2-40B4-BE49-F238E27FC236}">
                    <a16:creationId xmlns:a16="http://schemas.microsoft.com/office/drawing/2014/main" id="{0F527ED1-A794-7A9B-020B-5FDE127EA9CB}"/>
                  </a:ext>
                </a:extLst>
              </p:cNvPr>
              <p:cNvSpPr/>
              <p:nvPr/>
            </p:nvSpPr>
            <p:spPr>
              <a:xfrm>
                <a:off x="4986818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07" name="วงรี 723">
                <a:extLst>
                  <a:ext uri="{FF2B5EF4-FFF2-40B4-BE49-F238E27FC236}">
                    <a16:creationId xmlns:a16="http://schemas.microsoft.com/office/drawing/2014/main" id="{67B75DFB-0FC1-E929-47D7-C1DA78008A79}"/>
                  </a:ext>
                </a:extLst>
              </p:cNvPr>
              <p:cNvSpPr/>
              <p:nvPr/>
            </p:nvSpPr>
            <p:spPr>
              <a:xfrm>
                <a:off x="5944867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08" name="วงรี 724">
                <a:extLst>
                  <a:ext uri="{FF2B5EF4-FFF2-40B4-BE49-F238E27FC236}">
                    <a16:creationId xmlns:a16="http://schemas.microsoft.com/office/drawing/2014/main" id="{B4BC33E4-CB46-9FF2-276E-0BB2F45F3A4F}"/>
                  </a:ext>
                </a:extLst>
              </p:cNvPr>
              <p:cNvSpPr/>
              <p:nvPr/>
            </p:nvSpPr>
            <p:spPr>
              <a:xfrm>
                <a:off x="5306167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09" name="วงรี 725">
                <a:extLst>
                  <a:ext uri="{FF2B5EF4-FFF2-40B4-BE49-F238E27FC236}">
                    <a16:creationId xmlns:a16="http://schemas.microsoft.com/office/drawing/2014/main" id="{EF85CF10-5C81-29DE-E995-48A3344D9695}"/>
                  </a:ext>
                </a:extLst>
              </p:cNvPr>
              <p:cNvSpPr/>
              <p:nvPr/>
            </p:nvSpPr>
            <p:spPr>
              <a:xfrm>
                <a:off x="5625517" y="335005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F07C4B46-1E45-4835-D52A-02A7779C5D64}"/>
                </a:ext>
              </a:extLst>
            </p:cNvPr>
            <p:cNvGrpSpPr/>
            <p:nvPr/>
          </p:nvGrpSpPr>
          <p:grpSpPr>
            <a:xfrm>
              <a:off x="6391823" y="1171265"/>
              <a:ext cx="184317" cy="2506705"/>
              <a:chOff x="6230715" y="1018865"/>
              <a:chExt cx="184317" cy="2506705"/>
            </a:xfrm>
          </p:grpSpPr>
          <p:sp>
            <p:nvSpPr>
              <p:cNvPr id="222" name="วงรี 723">
                <a:extLst>
                  <a:ext uri="{FF2B5EF4-FFF2-40B4-BE49-F238E27FC236}">
                    <a16:creationId xmlns:a16="http://schemas.microsoft.com/office/drawing/2014/main" id="{E3947258-D2E5-540D-DBF2-90A2F919F1AF}"/>
                  </a:ext>
                </a:extLst>
              </p:cNvPr>
              <p:cNvSpPr/>
              <p:nvPr/>
            </p:nvSpPr>
            <p:spPr>
              <a:xfrm>
                <a:off x="6237566" y="1018865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dirty="0"/>
              </a:p>
            </p:txBody>
          </p:sp>
          <p:sp>
            <p:nvSpPr>
              <p:cNvPr id="223" name="วงรี 723">
                <a:extLst>
                  <a:ext uri="{FF2B5EF4-FFF2-40B4-BE49-F238E27FC236}">
                    <a16:creationId xmlns:a16="http://schemas.microsoft.com/office/drawing/2014/main" id="{590D9BFD-7E02-F5AE-878F-1FEC6FDAB182}"/>
                  </a:ext>
                </a:extLst>
              </p:cNvPr>
              <p:cNvSpPr/>
              <p:nvPr/>
            </p:nvSpPr>
            <p:spPr>
              <a:xfrm>
                <a:off x="6237566" y="1280537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4" name="วงรี 723">
                <a:extLst>
                  <a:ext uri="{FF2B5EF4-FFF2-40B4-BE49-F238E27FC236}">
                    <a16:creationId xmlns:a16="http://schemas.microsoft.com/office/drawing/2014/main" id="{5647507E-ABCC-C68E-3AEE-561484E141FC}"/>
                  </a:ext>
                </a:extLst>
              </p:cNvPr>
              <p:cNvSpPr/>
              <p:nvPr/>
            </p:nvSpPr>
            <p:spPr>
              <a:xfrm>
                <a:off x="6237566" y="1539382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5" name="วงรี 723">
                <a:extLst>
                  <a:ext uri="{FF2B5EF4-FFF2-40B4-BE49-F238E27FC236}">
                    <a16:creationId xmlns:a16="http://schemas.microsoft.com/office/drawing/2014/main" id="{C41979AF-9BD4-053F-105A-08C63E0953C0}"/>
                  </a:ext>
                </a:extLst>
              </p:cNvPr>
              <p:cNvSpPr/>
              <p:nvPr/>
            </p:nvSpPr>
            <p:spPr>
              <a:xfrm>
                <a:off x="6237566" y="1801054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6" name="วงรี 723">
                <a:extLst>
                  <a:ext uri="{FF2B5EF4-FFF2-40B4-BE49-F238E27FC236}">
                    <a16:creationId xmlns:a16="http://schemas.microsoft.com/office/drawing/2014/main" id="{09A5A74A-FBDE-C7C7-8642-BFB5DD065C81}"/>
                  </a:ext>
                </a:extLst>
              </p:cNvPr>
              <p:cNvSpPr/>
              <p:nvPr/>
            </p:nvSpPr>
            <p:spPr>
              <a:xfrm>
                <a:off x="6237566" y="205989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7" name="วงรี 723">
                <a:extLst>
                  <a:ext uri="{FF2B5EF4-FFF2-40B4-BE49-F238E27FC236}">
                    <a16:creationId xmlns:a16="http://schemas.microsoft.com/office/drawing/2014/main" id="{7D59BC7D-1C17-1FFF-E64D-77A9B6531F90}"/>
                  </a:ext>
                </a:extLst>
              </p:cNvPr>
              <p:cNvSpPr/>
              <p:nvPr/>
            </p:nvSpPr>
            <p:spPr>
              <a:xfrm>
                <a:off x="6237566" y="2580416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8" name="วงรี 723">
                <a:extLst>
                  <a:ext uri="{FF2B5EF4-FFF2-40B4-BE49-F238E27FC236}">
                    <a16:creationId xmlns:a16="http://schemas.microsoft.com/office/drawing/2014/main" id="{45374D17-A850-F414-CF03-56EEE4A170FD}"/>
                  </a:ext>
                </a:extLst>
              </p:cNvPr>
              <p:cNvSpPr/>
              <p:nvPr/>
            </p:nvSpPr>
            <p:spPr>
              <a:xfrm>
                <a:off x="6237566" y="2842088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29" name="วงรี 723">
                <a:extLst>
                  <a:ext uri="{FF2B5EF4-FFF2-40B4-BE49-F238E27FC236}">
                    <a16:creationId xmlns:a16="http://schemas.microsoft.com/office/drawing/2014/main" id="{14DE8EC9-7724-18AA-D269-D33E97507CDB}"/>
                  </a:ext>
                </a:extLst>
              </p:cNvPr>
              <p:cNvSpPr/>
              <p:nvPr/>
            </p:nvSpPr>
            <p:spPr>
              <a:xfrm>
                <a:off x="6234474" y="2322265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0" name="วงรี 723">
                <a:extLst>
                  <a:ext uri="{FF2B5EF4-FFF2-40B4-BE49-F238E27FC236}">
                    <a16:creationId xmlns:a16="http://schemas.microsoft.com/office/drawing/2014/main" id="{DCE4BC39-CE63-64BA-731D-5225133FDCDB}"/>
                  </a:ext>
                </a:extLst>
              </p:cNvPr>
              <p:cNvSpPr/>
              <p:nvPr/>
            </p:nvSpPr>
            <p:spPr>
              <a:xfrm>
                <a:off x="6230715" y="3086429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31" name="วงรี 723">
                <a:extLst>
                  <a:ext uri="{FF2B5EF4-FFF2-40B4-BE49-F238E27FC236}">
                    <a16:creationId xmlns:a16="http://schemas.microsoft.com/office/drawing/2014/main" id="{DE74EF04-09A8-76E3-25B8-35D8BDA047FF}"/>
                  </a:ext>
                </a:extLst>
              </p:cNvPr>
              <p:cNvSpPr/>
              <p:nvPr/>
            </p:nvSpPr>
            <p:spPr>
              <a:xfrm>
                <a:off x="6230715" y="3348101"/>
                <a:ext cx="177466" cy="1774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sp>
        <p:nvSpPr>
          <p:cNvPr id="236" name="สี่เหลี่ยมผืนผ้า 14">
            <a:extLst>
              <a:ext uri="{FF2B5EF4-FFF2-40B4-BE49-F238E27FC236}">
                <a16:creationId xmlns:a16="http://schemas.microsoft.com/office/drawing/2014/main" id="{B8B4D35A-A9E8-821F-C0DD-FDD4C9E1C469}"/>
              </a:ext>
            </a:extLst>
          </p:cNvPr>
          <p:cNvSpPr/>
          <p:nvPr/>
        </p:nvSpPr>
        <p:spPr>
          <a:xfrm>
            <a:off x="4991606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37" name="สี่เหลี่ยมผืนผ้า 14">
            <a:extLst>
              <a:ext uri="{FF2B5EF4-FFF2-40B4-BE49-F238E27FC236}">
                <a16:creationId xmlns:a16="http://schemas.microsoft.com/office/drawing/2014/main" id="{39583A46-E370-053D-C5CA-B28C1BFB8843}"/>
              </a:ext>
            </a:extLst>
          </p:cNvPr>
          <p:cNvSpPr/>
          <p:nvPr/>
        </p:nvSpPr>
        <p:spPr>
          <a:xfrm>
            <a:off x="5322951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38" name="สี่เหลี่ยมผืนผ้า 14">
            <a:extLst>
              <a:ext uri="{FF2B5EF4-FFF2-40B4-BE49-F238E27FC236}">
                <a16:creationId xmlns:a16="http://schemas.microsoft.com/office/drawing/2014/main" id="{B891F3D2-4D43-3DFA-E030-8154D4EA90AC}"/>
              </a:ext>
            </a:extLst>
          </p:cNvPr>
          <p:cNvSpPr/>
          <p:nvPr/>
        </p:nvSpPr>
        <p:spPr>
          <a:xfrm>
            <a:off x="5651171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39" name="สี่เหลี่ยมผืนผ้า 14">
            <a:extLst>
              <a:ext uri="{FF2B5EF4-FFF2-40B4-BE49-F238E27FC236}">
                <a16:creationId xmlns:a16="http://schemas.microsoft.com/office/drawing/2014/main" id="{7566043A-148B-7902-6334-32658A7D2DC4}"/>
              </a:ext>
            </a:extLst>
          </p:cNvPr>
          <p:cNvSpPr/>
          <p:nvPr/>
        </p:nvSpPr>
        <p:spPr>
          <a:xfrm>
            <a:off x="5969775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40" name="สี่เหลี่ยมผืนผ้า 14">
            <a:extLst>
              <a:ext uri="{FF2B5EF4-FFF2-40B4-BE49-F238E27FC236}">
                <a16:creationId xmlns:a16="http://schemas.microsoft.com/office/drawing/2014/main" id="{0E398DBF-70DA-ADEB-1145-790160E58417}"/>
              </a:ext>
            </a:extLst>
          </p:cNvPr>
          <p:cNvSpPr/>
          <p:nvPr/>
        </p:nvSpPr>
        <p:spPr>
          <a:xfrm>
            <a:off x="6291416" y="526003"/>
            <a:ext cx="2402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2749CBB8-0FD0-1AE6-A09D-06591156619D}"/>
              </a:ext>
            </a:extLst>
          </p:cNvPr>
          <p:cNvSpPr/>
          <p:nvPr/>
        </p:nvSpPr>
        <p:spPr>
          <a:xfrm>
            <a:off x="367401" y="480483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กล่องข้อความ 382">
            <a:extLst>
              <a:ext uri="{FF2B5EF4-FFF2-40B4-BE49-F238E27FC236}">
                <a16:creationId xmlns:a16="http://schemas.microsoft.com/office/drawing/2014/main" id="{440EE345-4352-1E93-C58A-088E68EB4654}"/>
              </a:ext>
            </a:extLst>
          </p:cNvPr>
          <p:cNvSpPr txBox="1"/>
          <p:nvPr/>
        </p:nvSpPr>
        <p:spPr>
          <a:xfrm>
            <a:off x="248121" y="780083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9" name="กล่องข้อความ 376">
            <a:extLst>
              <a:ext uri="{FF2B5EF4-FFF2-40B4-BE49-F238E27FC236}">
                <a16:creationId xmlns:a16="http://schemas.microsoft.com/office/drawing/2014/main" id="{FD050DD8-EFB6-A03A-5C2D-60DA49C90D11}"/>
              </a:ext>
            </a:extLst>
          </p:cNvPr>
          <p:cNvSpPr txBox="1"/>
          <p:nvPr/>
        </p:nvSpPr>
        <p:spPr>
          <a:xfrm>
            <a:off x="1429905" y="745781"/>
            <a:ext cx="217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0" name="กล่องข้อความ 377">
            <a:extLst>
              <a:ext uri="{FF2B5EF4-FFF2-40B4-BE49-F238E27FC236}">
                <a16:creationId xmlns:a16="http://schemas.microsoft.com/office/drawing/2014/main" id="{1E8D7A63-586A-D7E8-EDCE-5C7CDFF0F1B8}"/>
              </a:ext>
            </a:extLst>
          </p:cNvPr>
          <p:cNvSpPr txBox="1"/>
          <p:nvPr/>
        </p:nvSpPr>
        <p:spPr>
          <a:xfrm>
            <a:off x="1417379" y="1215024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marL="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8529030-E270-890F-BF4A-670E54826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646" y="310890"/>
            <a:ext cx="1330321" cy="53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0428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288</Words>
  <Application>Microsoft Office PowerPoint</Application>
  <PresentationFormat>A4 Paper (210x297 mm)</PresentationFormat>
  <Paragraphs>206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Browallia New</vt:lpstr>
      <vt:lpstr>Calibri</vt:lpstr>
      <vt:lpstr>Calibri Light</vt:lpstr>
      <vt:lpstr>TH Sarabun New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37</cp:revision>
  <cp:lastPrinted>2024-06-19T07:34:00Z</cp:lastPrinted>
  <dcterms:created xsi:type="dcterms:W3CDTF">2022-12-23T04:45:00Z</dcterms:created>
  <dcterms:modified xsi:type="dcterms:W3CDTF">2025-05-06T07:05:38Z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99DA54FC4D884067811544559E4FA888_13</vt:lpwstr>
  </property>
  <property fmtid="{D5CDD505-2E9C-101B-9397-08002B2CF9AE}" pid="3" name="KSOProductBuildVer">
    <vt:lpwstr>1054-12.2.0.17119</vt:lpwstr>
  </property>
</Properties>
</file>