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068" y="100"/>
      </p:cViewPr>
      <p:guideLst>
        <p:guide orient="horz" pos="3120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DAC5-D67D-413F-9A93-94290690163C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FBB-E4EB-497F-BF08-7A4C48E84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35808-11E0-4C3A-8EB3-94352C875AA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3863975" y="887413"/>
            <a:ext cx="1657350" cy="2395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938213" y="3416300"/>
            <a:ext cx="7508875" cy="2795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81A26-114E-4815-ADED-18AD3542CA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FCA0E-0810-3957-DE66-21F8970BC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C366E7DF-2EC7-E074-2AE2-E4EEE93511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112E9DA1-22B8-5836-6642-0CDAD0AA8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BBA7C0F-0F27-DC6A-1654-B277C78A46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44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D180C-439A-73F1-5ADE-C7A4308CD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5F5348F9-160F-C119-DAE5-E1CF066D5C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ADCFF3CE-8B00-DB74-8BB9-EB9BB73E7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CB633F4A-81E6-88D6-A637-615734A96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7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1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tags" Target="../tags/tag40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23" Type="http://schemas.openxmlformats.org/officeDocument/2006/relationships/image" Target="../media/image1.png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E38F17-3CD7-BED8-B0D1-112329244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2EF60645-CBA7-183A-E934-82CE1E50B801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783F6E1B-5190-B557-7886-439F473E2305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A71F552C-0B3C-AE44-EA59-C3D0BBE501F9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AC2D1269-4112-0F5E-8D86-C407A858A75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8C84630C-5DE7-C448-9E33-53C03713EDA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AA7AA4C6-239C-194A-B70E-394AF55AA1E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B2C31A98-F998-A8C7-D461-7B6C8B5AD62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8B8ACB55-2FD0-7677-48F5-313CEF348207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8FCCB095-6B7A-9DD4-1672-47CF6CA880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EF72E4F6-B903-2AED-F716-1E0D22165F4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4001C6C1-B63D-40B6-5658-289C957AF2F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5F507B97-6CE4-1794-094B-F0AC6EBCE72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F22DB3D6-D0F3-DBA9-89DE-A12819EAAEBB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97E8C734-A6A2-FDB8-5F37-6DC69C37B2C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1ADE4005-644A-058B-A3C6-CD61095DCC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E5F7A24E-C239-2C76-CE4B-EF683519731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C4DEFE98-8E00-BB35-CF91-F5F5DAB2CDC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F04F1ACC-70F2-3085-5B56-F4DD7D03AC11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C679E72A-8AE8-0BB0-D135-19AC0E49628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7DA18214-E580-2563-017E-818ACA78668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936F30D5-F40D-03EB-DD52-2C87EF27F1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F37F8D24-0154-0D43-AE7F-93313401B81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490B7AB0-7C75-D28C-008C-51110CBBF696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7D5694D9-3CEC-A8C9-DA72-5A40C0A5201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14B03318-1209-38A4-80AB-B2AACA046AA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2001E899-B5AB-743C-9928-98B6BA5EBD6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98EE8707-B2E0-395C-30F7-64C2479876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1DBC2964-04F0-D8D3-9A9B-662E7C5FB7B5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0CDF6A05-298F-AFD1-BD11-E09E638414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3C90D7EB-10E8-C64B-5082-66408192F9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356B840F-5268-764C-2E65-6BAF33915AD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AA050509-DA30-0ED2-16FD-CE97738F0F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E699F830-C286-7E68-721D-ABA37852727C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F74115E3-FCE3-A3F5-16B2-B9FAF64FE93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710C0A14-5A4B-8009-B3BC-DB46330CEF8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9E86FFAE-657E-D24B-B1C8-39E62F3141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337EE18B-7BE3-5767-97AB-1216DDAED58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00526B98-2833-4E42-67D0-646E5F60D148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64884B3E-A1E5-B78F-FD47-A309F4E762C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6F03CBF3-D906-18C3-6A2C-5D65B5EC71F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2A8001B2-8A33-CEFD-1644-2647273C2F8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50A8249E-9EC3-99BB-7405-B24E8865EB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C2479AD1-79AB-5AAA-B525-ABD5C56129A0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05DB75F1-472C-563C-E444-B764660CB44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53A8494C-5DA0-6A72-A3B0-AEEF6774F00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4913A193-9F76-194D-6BA7-8AAC6E441E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4746F7CF-80B3-8006-017F-CCFA46E399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B40C1871-1972-707D-C126-87EBAD5BDAE4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5836E645-F8A3-A69D-4001-7D8FF6BF8F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2DA985EA-46ED-B246-6B5C-11FF6555853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22F5E70A-1668-BA70-5276-87FF6B6FE7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AF356B2D-0505-3DD3-CB8E-A07D9DBF3E7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B0613816-4D47-38E6-F5EF-0ACD5BC1EF50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DED9CF51-B3B7-4C8B-6D06-2453E8174F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7832B369-F347-BE7A-E2B2-2E1FFDCA41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853673B6-CEA6-7842-87DC-E17FA341B5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7C1749CB-BF07-472E-386C-FE782F946E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EDEC7AFE-F807-2020-1AAE-34B881B9AB5A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60E93038-3A6E-9A3D-5B60-88EFE6213C1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B92C8B2D-2273-077E-A5F6-8FCC344124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D7DD3010-24DF-232E-30F6-E0213FC03C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4A3C10AC-13A0-3CD1-7E2A-F76159EE900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F6C16759-7549-A130-237B-5DE39F6D9C38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98D73CF2-9F81-0481-EE18-A2198EC7D2F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0803DADD-3053-269C-AB17-864B270400E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E2111B52-EC6A-F9B2-EEF1-E50E876CD9A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DD9946D6-8C1D-6A6F-E10C-A5204D81BC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FDF94802-10D7-4DCB-3563-55B0B5093BE2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A73B7E7C-0E07-1FFE-A866-4426DE89F92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B14A6258-5C08-26EC-7335-1FCCF08C19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CAB1DE8C-BFB3-9CF4-BF54-C24EC25E887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E7A37B1F-8B8C-B263-E7FF-9AE050CF5F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A6C1461D-1AD4-DB87-70E2-44688339B7E0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73532A2E-71E5-990F-B336-FD6F036969A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DBA93A42-84C8-5671-D632-60584A46F4C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48E3E687-7E6D-CA42-333A-1FDEB7A9FA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83A3597A-0EAC-0919-AF8B-D348DE301D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10EC541D-58A3-2959-DDA2-D39D7DFD8912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BA87C9DA-5F05-4D38-E704-AB25184E5AE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F39EA735-DF2B-2D2E-B21D-0BACCDECA7C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3F3EDABE-BDAF-5384-E379-DF1B8DE5683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37BFCE16-B7AF-1E54-EAE8-5ACB064197C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54D0CD0C-52CF-DAF5-AE7C-37A9E6C7D5FE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147F6FCF-F2F3-1584-0234-31D746741BD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EDDAD1B3-C5E0-19E0-8E0C-4D991EB4B4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958C4D46-A9CD-B636-98ED-8AE4A1C2240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9BAC06AD-E73C-022E-C8CF-B4B631D63AD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5AE03D9E-E991-452B-4891-7B78EF4A622C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3C4AF1BC-E6CD-3933-9AAA-68B1878945E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9538422D-C216-31A2-48EE-3F00CA6990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1D37CC75-8FD9-34A8-A81A-B23A9FEA03F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05DC98A5-5A44-8077-34B8-86C771CDD30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5AFFD16C-8848-DFFF-179B-0C4BDF337E4A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E1F7B427-EF73-6027-4DD5-721F9901371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4C8B3EE5-8B9C-16F3-113E-0EA51A4DF78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47798405-9104-5E75-9892-3ACDE9AEBD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7B7A56E8-D46A-5230-DB66-801AD3D7D69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0B3CC3DA-944F-8883-3893-2BBCD1419867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ACC0097B-733D-DED2-A823-EA5B4A60D69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9C6E6364-1689-16B6-69C5-44F82BAA83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EFD0AC95-CCEE-6E88-C961-9B7767FE934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E51C2FDD-344B-7116-6978-85AF69EFD77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D5C2ECD1-3E3D-015B-AA25-20F119CC268F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6833C8F2-D545-BEFA-3268-951160803DA2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9A4427E7-B12C-1D42-F97A-C8ECE5746A88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5E026AAA-78AE-42B4-4FE1-D5879EA8173C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DF3AE9B2-87F9-7B47-0340-DBAA29413214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A193B12D-9B4B-188D-C7E0-115F1B287339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0DA780D6-49E5-FC45-E595-33836FF5F47A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28568B83-28ED-56F0-C9B5-21D65347FED7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11C08F14-BA1E-09F6-20A1-3E3652C368FF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2001FDAC-5FFD-1983-3A41-A1C014327C57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13CF945B-3581-D7EF-1902-4BC19CD2C766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E71DF2AD-81FC-5742-349C-F30EA97452A1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D4D0CB42-B4AA-05DD-5AEA-3862C89A5CE5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63DD18E9-4786-15DF-ABB4-4244D915FF1D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B5640AC6-D71C-16E8-B953-D658C0F2E218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35F68A92-6E3F-B15E-E81C-CC41CF35C656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68222D47-CC02-0A1F-BC93-BDD67A20C6D8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2D27A3C6-E23A-A625-D53A-CB15059C8CA7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FB9E8FB9-7991-6057-2852-C0A6C9CE3DE3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ED1A98E9-841E-D34B-63C2-6428BF5788F9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BBE2557B-9794-0423-43D1-1DE5F0B3ABE7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CDDA7B03-784D-C633-62C6-AC948449B662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10A72B87-D964-BAF5-2AD8-CB469DC5C610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BCDCB06E-F97D-9C4E-ED4D-F1D7139C9C1C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D4DFCDB8-CCC5-867D-AE86-6F0C88C079D2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FA29C703-D414-C3BF-4C2A-BD5606463CFB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562E5268-0C5D-F042-0CA1-C8ED3019F2F9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33DAFAB5-5A90-974E-A80C-6661BCDD5DC7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51F83270-D99B-5D9B-DF8D-55C350A8A525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54087B56-A598-1A10-4171-D46C206CC847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074C9F1B-8A1E-1C88-1116-2E01661C56CE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1D10C85B-22AE-49E8-0A64-8C6A7EC33398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B619994A-0538-5078-AA2D-70CC1914BAC7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F6D8DE32-A747-ECA5-D7E3-3CB33A65E20B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05BA5EF1-EFE6-D453-835D-094D76D1B4CF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790B87EF-CBE6-987E-0E34-78EC4C7488E2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ADAEEB42-D34C-814D-2407-A1A25255A34A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97139993-AD03-347A-A023-CBCE74E98EFA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C8917001-824D-DD12-179C-37191B91A493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6EF68F68-D9C5-2D0D-C2B2-CC59B84F8FC1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F6636D1F-EF2F-0504-999E-E94F32636E8B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C6013841-637B-9493-0F4B-3E44FFC66566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A50F3B26-0D28-923A-F30F-25B1EBEB9BEA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4274D168-02DE-832D-D5F9-CFDB9DE67706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FC1D0A4A-7586-401A-EC7D-571614FB1CD2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92400A4B-4326-DEB6-E0C4-401506C9213A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95421295-4443-5F17-908F-1A284167D63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4CA03E3E-C974-D26A-C68E-C1735FE40F15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D34E944F-5E5D-B513-06CE-9D47CB428083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09D21BEF-0DE0-D2D2-EE8E-D0FB2568F9E7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32E43F8B-479E-0051-8317-6AD88AEA6716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5ECC0535-0D70-F219-32BD-9875E5B4C893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A7842B55-70C8-D431-76AD-E684066DEA4A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3F5531C5-B9D9-1583-70D3-55B20E2F1213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DC2F3F72-EDB6-8D14-E321-44910D704BA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0A1AF06E-32FE-0BF1-C3B2-8236DFF5C163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702A5EA9-58E4-F5FA-45A3-9A00FA415C02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25F846DB-E127-1DCB-B664-0B016ADCDC55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9AE35921-A18C-B0E3-462D-CA91B07F0D16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555AEAB3-1700-A648-2C17-5901B19B86AF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07CA2013-433C-2794-50AB-9DC4941C1292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68934E8E-83BA-071D-60F2-478DC14CB90C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ACFA9128-6C9C-8E9D-0753-4674831B3045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1D53D911-3A78-0311-803B-F35338E3D3E2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DB51FB05-B7E3-96A9-3FD7-6AE9FB45DD04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6A4B9C25-EC42-55D5-E77D-CFEFF7A87C3D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56D1D8DA-0A83-C78F-9699-036174352D55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06DBDABC-EB3F-A619-6245-341933BE5E13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D8B7DB6D-444C-D6E0-7F84-45CB840863A6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9F94B31F-BCBC-BE65-8BF4-90CF9A4AE94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3138C5B2-7B9C-63C3-9F86-4E63D688BAFA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3937DAFA-B45D-63B9-5F70-FBCF6B846639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13E9366C-466B-5820-00B7-EC59938D1365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A74CAE8B-1CD3-9471-5F53-E1309768C09D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CA16409A-F4DE-3020-1D73-E9D022DEAE42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493981DD-5B16-D9E0-14B2-19A7A4534FE8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EC781E7D-07FD-7473-D618-44A30E1BF7BD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7DEE3801-D708-4342-D885-F60DC0CA2E9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89992CC7-57C7-E674-0CD0-660060C92DE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2697CC3D-DA19-B7CB-3DC7-546D37F82F5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74490AEA-E14D-1AA1-EF3B-95F87541305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FC5CC2B7-7F0E-4FAE-07A2-49CCE637638E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8BDEFE68-AAF4-27BC-7F35-96F06BB734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4B389808-0766-A315-EF63-2865971F091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7B15F3AD-4549-74E1-46D5-35584D9ECD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1A1A5CD7-9201-2A5F-56EE-D30597AC09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D5BF2AC2-56B5-D50F-8F9B-3DEF0684759C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ED22B3B8-D21B-542C-6942-16D87CF91FC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8387ACB5-079A-2B49-293C-288B795D640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CD58FA28-391A-BFAB-C123-63FAE4D66CB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08E282F2-9423-B7D5-5130-801505CF8BA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05028F69-8C85-5EA0-8B02-9F71C667B1C6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DCE41354-57F8-D788-434E-C30C551E3EA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A17C2D85-E12B-60E9-9BC3-03516DBFD7A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6A9ABB3A-CFDA-15D1-E7EF-FE493C6444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D4DC6DBD-550C-5E18-8BED-81205F5A78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12EBBAE2-82CD-BB6B-EFF4-5E3FF64F586C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A467F87C-EFA4-2554-69F8-6180E8EEDCC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003B66CB-4D0D-31EB-7B5C-63DB875ECDA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49E2B06B-088B-7711-AB9D-7FD5DD8492B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62F1F543-9273-D36A-BE6F-F081CEDDD1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657364BB-0498-2436-6EE8-01670F9FAACF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56490147-C22D-898C-761D-7C98DA850A0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171EB671-3DEA-E139-1003-5097BD57AC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27EA6623-E427-B3C0-BD81-A2352505EF5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63234ECF-D049-09EC-273F-094C6C8A39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4EBA3B23-A179-8E9E-259B-7F2F6359A3FC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8CE29907-AA08-AE64-8B95-802D712784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51AFF579-3BCA-7966-00BB-865E81F9E02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E7E25DB6-94D6-CB7E-F67D-EE1D1D1C92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64127DAC-2609-6847-7F22-206B7F52166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93A1DD7A-DE6B-3C21-2881-EA3D4DED382D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C36930A2-A1E6-D86F-6931-8E7A4F03C28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F4B37BBA-0A7F-EA22-FAC2-729CBEE0096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CAE2B889-4834-1DFA-8DAB-D659E6155B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7A105718-75C5-50A2-320B-A525AA27162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EDFAF71D-A2F1-2D46-2036-34D7F933C782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E0E6A6FE-59A5-01A7-3B81-0C32696B9BA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62704789-518D-5B72-67B7-14E60F6E66C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251593B2-5714-ABF9-0611-833E67616B1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60C037D7-D578-3BD6-391C-4B2DC4AB903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F2F5E471-55C0-BF07-5CC6-FB8F3FCA8C58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F5491E73-F8F7-DA15-A4F5-3F11024F95B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D6ACA73C-045C-04D7-D7D6-5532AA64839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CD067786-DF88-4F0F-4A32-3B8029CC40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BCEB4E23-6431-7801-0C74-8DCC94775B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2B667A44-B1AB-1290-C752-644B224CA89C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851DE8BE-DD75-801E-7D07-79FDDD57043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2620150D-30B0-CFB9-B88F-123698C4F6F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B139C5BE-4AFC-FE7A-DC3F-3D2C1BB525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F3BBCBB4-936B-DC69-ED76-AA0051BEBDD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84E79867-6980-6940-71A1-66478DF8EA0A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51F8D01E-7E5E-EF58-9F64-B9113B914B0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FAAE8F0B-F3C7-F25A-973A-B702084E57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D9DCA7F3-060E-8998-CB06-83D65F2C831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69F02B1A-06F6-7B35-4D73-0DBE7586EFD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F3E9F2AB-C381-AE26-5366-EE2152FB6B78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115A8008-5116-6A4B-DDAD-668D98D3B01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3AD15AAD-237E-E425-293A-0AA91271AC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8CFAB51C-9DD2-93FE-DB63-A23FBBD436C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769422DE-685A-2525-318E-951602E1AD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6E96CCE0-4138-E5B5-93F4-890237622F6A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5E3F4463-F9BC-426E-0AEB-E0B7295056A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64782A85-729E-CF42-E603-7D90A20C0F5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04DFB1E8-147A-8C67-3395-20A1726335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E28AE1EC-5A8C-1A6B-5D68-BB3E846C4FA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6FD8AE5C-DE11-D459-C9EC-BEF3BBCB8267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BB254664-4B74-9FDD-5A70-CA8B96B7C4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235D0E19-29A4-2471-72D7-F7D02506AE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780CD86E-50FF-661E-9EF7-A03E825D0F1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9E34F814-A10D-CC93-5C5F-34AFA1B9000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6E631B50-6A95-FADF-E4E9-741985FAF858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D83B0FDE-87EB-150E-6AAC-1BCBDB8A23A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E405C4AB-CA9B-BEC7-700B-54BF69612A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5FD933E7-5894-FB7D-B721-7D270E28FB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291A29B9-9883-22FC-D722-5332D6AEA55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7E610104-FC79-960D-8CA4-85C1972F1222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CEE3AF64-C9C6-150F-7D56-45E89CBACC9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10D45634-8F49-9BED-DB05-7AD7E851E71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806DC4F6-04F2-9049-F49B-6A5FEE51897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83A44C6E-1607-FE28-FF01-8370EE1F7E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D382A50A-4589-6F1E-A7F8-6881DA974C3F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343EB321-E2C7-3104-F54A-CCCB4B730BD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375F1DD4-EACB-AF90-1D2B-299A0976628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9E9A6AFA-F0A4-C802-2782-29CF8D82476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4DBB7A9A-3090-CDF6-57DC-0B0833800DE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60B3331A-88A8-A91A-8095-F1F4148A2BF7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851412FB-E81C-9DC3-71B9-E15581D1507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42A8DA29-2941-21A0-ACAB-34A6623A516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B4D673DB-CC73-B3AD-F233-1F91201D624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92178A08-FFBD-9FEA-EA24-70CA9B2AD69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6F02F347-B8F7-5AF7-1C84-EC2E1F2CBA1C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2F9105BB-E4C2-3CB9-97DB-58E5FADB035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08E6C1CC-435C-FECA-FB1D-EE2BE86517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A701DD95-4C4C-4315-758B-51E823FD88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18AD34C9-6DEB-E288-920B-AA204C72B67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A3B4E831-E8B2-2B93-6FB3-14DA3D3068E2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2FB151EC-17D1-3A35-28EC-DC2E8566B6FA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806ECC77-E6ED-4D23-600D-CD246E000837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BA545A30-60FE-128F-4BE9-C9548FBB1B0F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7D7ABF5F-6569-FFDA-4024-1427FB4527E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191FE16C-74B2-B048-F9B9-E43D42BA78A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009F5357-FFAC-3558-478B-2C8B2D4DB37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BFB8326F-0724-803D-8C6C-973AB7AFB50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DA2DA99B-CBFA-1008-F4B5-B9AF1045852C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39213827-3738-5659-3C54-828748473F0E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DDF84478-5F2A-6A5A-72BA-2E744801288D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925F6115-6F96-6690-0A92-9765B5B02905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21822CCD-DE17-E460-F179-4BCA2F4ADA5B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B476CB49-24A1-9DBD-D142-67D954BEC94B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B39AEFE7-AE72-0F58-D2A7-9CFE5FF7CAC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5A7A6163-B6D6-78E9-C43B-7F0C33EC62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FAA48A5D-F149-A100-085D-B652DA0337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3226499F-798F-7375-03AC-4B318C6629F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5CC8083F-3563-A3FE-53B1-F610138143C6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FC3C96FE-E970-0588-8B96-BECEDE64A4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D6331BAE-76F3-3D7E-5829-CC336B62E12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E6971EE6-F8DE-5FA3-846B-2AA86A1AC3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AC49EEDA-A459-9B65-8DAA-E97656CE50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89D6E88D-8790-934E-1E28-683B578D4266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A633437D-1927-5CC1-7741-18F098EAE96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A671254B-E3B8-BB85-D28E-649E58EC93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D842129E-A27A-DECC-845A-C228544B607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CD9B73FD-2249-94E3-496C-FA3FEC51B2E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000A3B61-ACBC-CACA-6E7F-DB4AAD6A915C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DD8B10F8-3EE3-985E-141A-E8180CFD486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6BCD190D-E45E-88CE-29A4-77B136E662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E92139FC-199B-980D-E681-789A509F149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00B221E6-8602-C01C-F955-281B40B422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56DC2301-8EFE-FB75-FE73-5A7AD1CD6F2E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E9756FEE-A823-80A5-FE98-C5C03D6909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753F54C1-3580-8415-0463-FC20190C50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716D8D51-9CA5-9F22-4A34-EECBF7D70EF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9526EB56-800F-3AC1-2BF8-15907F2B598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98870FC4-FA0B-D569-4420-7FD7E464833F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A890EE92-B4C0-B105-BC93-D5EB5047A5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727F7EF7-79FD-2B66-6E30-A3DDEE2C8C0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021E1E0C-3F66-06E5-9485-88A0EE4C3E7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9561D8CE-B29A-63F7-4B2D-4660B3BA51A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0E064874-6B9A-0B88-0384-7204578AE446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79D0FC3F-4B83-20EA-14BA-4B899575BF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BB5A9A66-09BE-B28E-8C48-5C9D4518A6F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C8106643-13FF-84F5-01AD-7CA2F6CEA8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021AF83A-9EBE-A4D7-CC8C-414970BDB53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998C9E1B-DD05-87A1-0FF0-536AAB424215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97ADF3A7-8BCD-F236-5177-FAC1C57022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F3C6B15F-F210-52E3-BF81-3E98A59309F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7C65CEB3-FD89-BF0E-7705-2177E64BBD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59D98BA1-7B90-3733-4D58-D474CAD40B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290050DE-0D68-D1FC-00C3-0442DFD3B542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03AD9653-5166-282A-5030-2652649887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813A59F7-38F6-FDC4-A4ED-564E6CA0AE6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92BEE283-1FA1-6F32-3912-91768E3D17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D6575032-D044-9C62-F595-A5F2A29D32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63E322B7-6827-4FC3-0227-127C5DAD7615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1ADAC5AA-76B5-B585-E5B7-BA7EFAEB33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665274B1-9509-C7C9-5098-DDA43498327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C05A0CAA-17DB-DF83-D69A-E643BCE2FED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4A08B9F1-3DCF-1312-8400-572D60044F0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4BBAC4B6-0EE5-133F-F54D-D3110ED5A419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141057B6-71D8-ED1C-91E1-4ECCAD1ED1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4D9E022B-099A-1B52-B53D-179EDDDB6A1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4B68B7A3-0DFD-CFEC-EF6A-BA9EF5F2BA2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CDA9F4D5-37C2-68EC-053D-2F62C1F1FA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36834EBD-C4AB-642E-8A31-A576F896DB64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7F41408E-3331-D6EF-03D5-7F8466CA2D5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7FDB9793-C8FB-055D-454F-67854C4135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77D5A627-1348-2A2B-9445-FE9C80E4274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99FBBCD8-A3EC-94DC-8F2A-D40E9A3375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FCD97661-9B07-C02A-359C-5492459A8764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1CDF559F-1559-0341-E4F2-B85343CE315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7AF1ADBB-2E72-BDD1-3E26-73B762EC21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A244E78C-711F-711E-9F58-3F84723E04C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FC73F1DF-DC5F-374B-9308-32B46EF7969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DD8F9157-1F84-FDEE-E2A4-7A682686824C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5410E7B3-7C63-0823-2AB7-D419E574D26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9DE58566-2139-8105-EF09-F6A5E0BAAEA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A8B9F789-6BDE-7370-394A-E6CC14EA695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996B9810-DB98-BCDF-5705-4506B0823A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08F8A7E8-F006-49AB-0BEE-FE6F54A626E2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A5B38529-E7A4-66E6-EF69-7FB8D1EA40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B58C59D6-D7DD-EDBD-5805-4AF34EFC9F4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81655508-0B76-150B-69BA-AC3DB8531D0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40DE0386-12BA-C4A9-5E98-B588C48430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E6D2594F-2D4A-EE06-BAFE-20A857E64DD7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9BA506CC-F963-808D-B855-EFB3B18005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240B4C86-F13D-F799-C143-E62D85E3F13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F7A283BD-DB7B-5822-1355-B3CB599FCC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E982290A-6049-E127-4595-B0B80E563EB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474E05AC-EA4F-36A4-C744-AE9DB795C439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64D04A5D-B1BF-CD7E-920E-CC16FE23C6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A6F7893F-F6B7-B17C-57C1-C3D74057AF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13299EEB-90AF-5ADF-1772-B790D9178F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9BE3254E-205F-6D59-3BC0-A864C359BE1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8FBD5ADF-AF52-758F-A4FC-46E8A611410B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4FAD91B0-BB3A-F90E-77EF-11327942A3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0CA2AA37-EFEE-69C4-7AD2-24393EC6FF7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CA8CDB0A-E004-DAE5-D193-1F1F5BC5651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231626B5-7997-6C97-0258-1C9223817E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EFAC5CA2-290D-497B-67D6-4C9DB3BFB97A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1757BDA0-B72C-FBF6-23C6-6E06DE11CD9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496D7600-FDE0-D52F-5FC9-58AF0C5A30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C5BC3CDA-BD69-97C9-95BD-F9232D29C6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9C64E0E1-9022-7BD0-DC0D-3A636AE2D35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B3249086-C1AF-4385-2A96-3396388E9821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30CBD22B-BE79-2FDA-925C-C2A64FCEE14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08B7F501-B4DA-1B95-A802-CE1E256722F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669F627A-3DE9-0680-56C9-A8285AF801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1009CC45-E0D1-2CF6-8A3D-3027F88AF5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43495B90-92F2-7D3A-6E73-3E0B54D3C739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F7A98C08-35D2-185A-FF0E-2E946723B475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489666B9-866F-A194-2B95-1B81AC524365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946C82E3-C780-E5D4-FFBF-C5634B91F93F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6CA3909D-8DE3-836F-38E5-01EFF3754D5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0D2F4C3E-C460-D521-EBF2-46DE803D141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9514618B-15F3-CEBB-F673-D8982BA5F032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F9EF0376-9753-33B3-FEBB-836421ED3000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576D13B8-AEAE-F06D-B3E0-51D599F0FDC1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C8680DAD-E40F-3B8E-F2B5-6CB1FB1586FA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F5A3A356-BD0B-A345-09C3-EFE538E0AF1A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00A7D173-0AE1-4836-9B83-84906FE4DD09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55" name="กลุ่ม 954">
            <a:extLst>
              <a:ext uri="{FF2B5EF4-FFF2-40B4-BE49-F238E27FC236}">
                <a16:creationId xmlns:a16="http://schemas.microsoft.com/office/drawing/2014/main" id="{A22976E6-06BB-D022-AB82-837193DC75B2}"/>
              </a:ext>
            </a:extLst>
          </p:cNvPr>
          <p:cNvGrpSpPr/>
          <p:nvPr/>
        </p:nvGrpSpPr>
        <p:grpSpPr>
          <a:xfrm>
            <a:off x="4577690" y="897460"/>
            <a:ext cx="1733478" cy="2696860"/>
            <a:chOff x="386537" y="4150360"/>
            <a:chExt cx="1733478" cy="2696860"/>
          </a:xfrm>
        </p:grpSpPr>
        <p:grpSp>
          <p:nvGrpSpPr>
            <p:cNvPr id="956" name="กลุ่ม 955">
              <a:extLst>
                <a:ext uri="{FF2B5EF4-FFF2-40B4-BE49-F238E27FC236}">
                  <a16:creationId xmlns:a16="http://schemas.microsoft.com/office/drawing/2014/main" id="{F6A0807D-BF48-5E82-48ED-7A06C504EF72}"/>
                </a:ext>
              </a:extLst>
            </p:cNvPr>
            <p:cNvGrpSpPr/>
            <p:nvPr/>
          </p:nvGrpSpPr>
          <p:grpSpPr>
            <a:xfrm>
              <a:off x="903855" y="426606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60" name="วงรี 1059">
                <a:extLst>
                  <a:ext uri="{FF2B5EF4-FFF2-40B4-BE49-F238E27FC236}">
                    <a16:creationId xmlns:a16="http://schemas.microsoft.com/office/drawing/2014/main" id="{928EF966-ED97-FAF2-D3B7-1ABEC7141FC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1" name="วงรี 1060">
                <a:extLst>
                  <a:ext uri="{FF2B5EF4-FFF2-40B4-BE49-F238E27FC236}">
                    <a16:creationId xmlns:a16="http://schemas.microsoft.com/office/drawing/2014/main" id="{1187B30F-486D-3841-9EA2-33C4251D2E3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2" name="วงรี 1061">
                <a:extLst>
                  <a:ext uri="{FF2B5EF4-FFF2-40B4-BE49-F238E27FC236}">
                    <a16:creationId xmlns:a16="http://schemas.microsoft.com/office/drawing/2014/main" id="{E5748A41-7EE5-D2F8-09FD-3BA28ED8DC2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3" name="วงรี 1062">
                <a:extLst>
                  <a:ext uri="{FF2B5EF4-FFF2-40B4-BE49-F238E27FC236}">
                    <a16:creationId xmlns:a16="http://schemas.microsoft.com/office/drawing/2014/main" id="{7DA96CB9-DBEA-6799-A0D1-88376A94C0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7" name="กลุ่ม 956">
              <a:extLst>
                <a:ext uri="{FF2B5EF4-FFF2-40B4-BE49-F238E27FC236}">
                  <a16:creationId xmlns:a16="http://schemas.microsoft.com/office/drawing/2014/main" id="{B04FD500-7A93-7AB7-348D-440D4820A1A2}"/>
                </a:ext>
              </a:extLst>
            </p:cNvPr>
            <p:cNvGrpSpPr/>
            <p:nvPr/>
          </p:nvGrpSpPr>
          <p:grpSpPr>
            <a:xfrm>
              <a:off x="903855" y="452523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56" name="วงรี 1055">
                <a:extLst>
                  <a:ext uri="{FF2B5EF4-FFF2-40B4-BE49-F238E27FC236}">
                    <a16:creationId xmlns:a16="http://schemas.microsoft.com/office/drawing/2014/main" id="{010CEF37-DAC2-814C-6318-7317B3BC03D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7" name="วงรี 1056">
                <a:extLst>
                  <a:ext uri="{FF2B5EF4-FFF2-40B4-BE49-F238E27FC236}">
                    <a16:creationId xmlns:a16="http://schemas.microsoft.com/office/drawing/2014/main" id="{6577B48A-AD4F-5366-4E51-92F57CE799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8" name="วงรี 1057">
                <a:extLst>
                  <a:ext uri="{FF2B5EF4-FFF2-40B4-BE49-F238E27FC236}">
                    <a16:creationId xmlns:a16="http://schemas.microsoft.com/office/drawing/2014/main" id="{AF173F40-E6CF-D383-2F1E-57F47FBB67F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9" name="วงรี 1058">
                <a:extLst>
                  <a:ext uri="{FF2B5EF4-FFF2-40B4-BE49-F238E27FC236}">
                    <a16:creationId xmlns:a16="http://schemas.microsoft.com/office/drawing/2014/main" id="{CF891A0F-AA0A-8FC9-EA29-2F52426151A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8" name="กลุ่ม 957">
              <a:extLst>
                <a:ext uri="{FF2B5EF4-FFF2-40B4-BE49-F238E27FC236}">
                  <a16:creationId xmlns:a16="http://schemas.microsoft.com/office/drawing/2014/main" id="{3ACE7B9D-2A6F-4418-40F7-DC797D644252}"/>
                </a:ext>
              </a:extLst>
            </p:cNvPr>
            <p:cNvGrpSpPr/>
            <p:nvPr/>
          </p:nvGrpSpPr>
          <p:grpSpPr>
            <a:xfrm>
              <a:off x="903855" y="4784412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52" name="วงรี 1051">
                <a:extLst>
                  <a:ext uri="{FF2B5EF4-FFF2-40B4-BE49-F238E27FC236}">
                    <a16:creationId xmlns:a16="http://schemas.microsoft.com/office/drawing/2014/main" id="{304B27AE-C22F-EAAA-2097-7910E80355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3" name="วงรี 1052">
                <a:extLst>
                  <a:ext uri="{FF2B5EF4-FFF2-40B4-BE49-F238E27FC236}">
                    <a16:creationId xmlns:a16="http://schemas.microsoft.com/office/drawing/2014/main" id="{C7701616-5D66-AB8C-105E-E3B78934D7F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4" name="วงรี 1053">
                <a:extLst>
                  <a:ext uri="{FF2B5EF4-FFF2-40B4-BE49-F238E27FC236}">
                    <a16:creationId xmlns:a16="http://schemas.microsoft.com/office/drawing/2014/main" id="{DEDE72FB-BF3F-16E5-F202-B0C1A1F8E6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5" name="วงรี 1054">
                <a:extLst>
                  <a:ext uri="{FF2B5EF4-FFF2-40B4-BE49-F238E27FC236}">
                    <a16:creationId xmlns:a16="http://schemas.microsoft.com/office/drawing/2014/main" id="{BA412B67-64E8-796E-0837-929214B98A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9" name="กลุ่ม 958">
              <a:extLst>
                <a:ext uri="{FF2B5EF4-FFF2-40B4-BE49-F238E27FC236}">
                  <a16:creationId xmlns:a16="http://schemas.microsoft.com/office/drawing/2014/main" id="{D9101FF1-5E8A-F056-3A97-ABC1FFE025D4}"/>
                </a:ext>
              </a:extLst>
            </p:cNvPr>
            <p:cNvGrpSpPr/>
            <p:nvPr/>
          </p:nvGrpSpPr>
          <p:grpSpPr>
            <a:xfrm>
              <a:off x="903855" y="5043585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8" name="วงรี 1047">
                <a:extLst>
                  <a:ext uri="{FF2B5EF4-FFF2-40B4-BE49-F238E27FC236}">
                    <a16:creationId xmlns:a16="http://schemas.microsoft.com/office/drawing/2014/main" id="{519A3878-6B6C-86BC-A799-CB0BFA6B10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9" name="วงรี 1048">
                <a:extLst>
                  <a:ext uri="{FF2B5EF4-FFF2-40B4-BE49-F238E27FC236}">
                    <a16:creationId xmlns:a16="http://schemas.microsoft.com/office/drawing/2014/main" id="{34C58D71-97EA-A316-8CB1-E3B1FE219A6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0" name="วงรี 1049">
                <a:extLst>
                  <a:ext uri="{FF2B5EF4-FFF2-40B4-BE49-F238E27FC236}">
                    <a16:creationId xmlns:a16="http://schemas.microsoft.com/office/drawing/2014/main" id="{7CA5249E-2ACF-8BD8-7C6A-14B57D67115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1" name="วงรี 1050">
                <a:extLst>
                  <a:ext uri="{FF2B5EF4-FFF2-40B4-BE49-F238E27FC236}">
                    <a16:creationId xmlns:a16="http://schemas.microsoft.com/office/drawing/2014/main" id="{E1B6D51C-698E-AE73-18FF-9F1C28A8E7F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0" name="กลุ่ม 959">
              <a:extLst>
                <a:ext uri="{FF2B5EF4-FFF2-40B4-BE49-F238E27FC236}">
                  <a16:creationId xmlns:a16="http://schemas.microsoft.com/office/drawing/2014/main" id="{0CF003B6-6BD4-25BF-363F-CAC74D0751CA}"/>
                </a:ext>
              </a:extLst>
            </p:cNvPr>
            <p:cNvGrpSpPr/>
            <p:nvPr/>
          </p:nvGrpSpPr>
          <p:grpSpPr>
            <a:xfrm>
              <a:off x="903855" y="5302757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4" name="วงรี 1043">
                <a:extLst>
                  <a:ext uri="{FF2B5EF4-FFF2-40B4-BE49-F238E27FC236}">
                    <a16:creationId xmlns:a16="http://schemas.microsoft.com/office/drawing/2014/main" id="{A3DF096B-1D7A-2D45-3E66-69F4ED1563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5" name="วงรี 1044">
                <a:extLst>
                  <a:ext uri="{FF2B5EF4-FFF2-40B4-BE49-F238E27FC236}">
                    <a16:creationId xmlns:a16="http://schemas.microsoft.com/office/drawing/2014/main" id="{1740EBD3-51CA-A096-BEA7-AEC7BE9B5E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6" name="วงรี 1045">
                <a:extLst>
                  <a:ext uri="{FF2B5EF4-FFF2-40B4-BE49-F238E27FC236}">
                    <a16:creationId xmlns:a16="http://schemas.microsoft.com/office/drawing/2014/main" id="{A62B7065-DDB7-C836-5CF8-815B3CA088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7" name="วงรี 1046">
                <a:extLst>
                  <a:ext uri="{FF2B5EF4-FFF2-40B4-BE49-F238E27FC236}">
                    <a16:creationId xmlns:a16="http://schemas.microsoft.com/office/drawing/2014/main" id="{9F710506-282F-FBA3-7EB4-B8C003B16F4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1" name="กลุ่ม 960">
              <a:extLst>
                <a:ext uri="{FF2B5EF4-FFF2-40B4-BE49-F238E27FC236}">
                  <a16:creationId xmlns:a16="http://schemas.microsoft.com/office/drawing/2014/main" id="{F0B29F13-1CE6-9CDC-A74C-67163C1457BC}"/>
                </a:ext>
              </a:extLst>
            </p:cNvPr>
            <p:cNvGrpSpPr/>
            <p:nvPr/>
          </p:nvGrpSpPr>
          <p:grpSpPr>
            <a:xfrm>
              <a:off x="903855" y="5561930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0" name="วงรี 1039">
                <a:extLst>
                  <a:ext uri="{FF2B5EF4-FFF2-40B4-BE49-F238E27FC236}">
                    <a16:creationId xmlns:a16="http://schemas.microsoft.com/office/drawing/2014/main" id="{D70FCA7D-DB4E-E441-DBAD-25EBE4AEF3F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1" name="วงรี 1040">
                <a:extLst>
                  <a:ext uri="{FF2B5EF4-FFF2-40B4-BE49-F238E27FC236}">
                    <a16:creationId xmlns:a16="http://schemas.microsoft.com/office/drawing/2014/main" id="{9337198C-6F6A-5FC7-E831-5A1756F5DF1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2" name="วงรี 1041">
                <a:extLst>
                  <a:ext uri="{FF2B5EF4-FFF2-40B4-BE49-F238E27FC236}">
                    <a16:creationId xmlns:a16="http://schemas.microsoft.com/office/drawing/2014/main" id="{E3792899-FE68-8CAB-7F35-1EC2F2A1491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3" name="วงรี 1042">
                <a:extLst>
                  <a:ext uri="{FF2B5EF4-FFF2-40B4-BE49-F238E27FC236}">
                    <a16:creationId xmlns:a16="http://schemas.microsoft.com/office/drawing/2014/main" id="{0254ED14-4270-40C8-CED2-5F6BA99629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2" name="กลุ่ม 961">
              <a:extLst>
                <a:ext uri="{FF2B5EF4-FFF2-40B4-BE49-F238E27FC236}">
                  <a16:creationId xmlns:a16="http://schemas.microsoft.com/office/drawing/2014/main" id="{0573D44D-3BD7-D8C6-93EB-C1E1DE9B71FD}"/>
                </a:ext>
              </a:extLst>
            </p:cNvPr>
            <p:cNvGrpSpPr/>
            <p:nvPr/>
          </p:nvGrpSpPr>
          <p:grpSpPr>
            <a:xfrm>
              <a:off x="903855" y="5821103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36" name="วงรี 1035">
                <a:extLst>
                  <a:ext uri="{FF2B5EF4-FFF2-40B4-BE49-F238E27FC236}">
                    <a16:creationId xmlns:a16="http://schemas.microsoft.com/office/drawing/2014/main" id="{CC00E671-48EE-F9B0-FA69-5CB395B6576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7" name="วงรี 1036">
                <a:extLst>
                  <a:ext uri="{FF2B5EF4-FFF2-40B4-BE49-F238E27FC236}">
                    <a16:creationId xmlns:a16="http://schemas.microsoft.com/office/drawing/2014/main" id="{78A8188D-5051-AE3E-D041-817C1B573CE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8" name="วงรี 1037">
                <a:extLst>
                  <a:ext uri="{FF2B5EF4-FFF2-40B4-BE49-F238E27FC236}">
                    <a16:creationId xmlns:a16="http://schemas.microsoft.com/office/drawing/2014/main" id="{9DDFB6BB-66EF-5EDB-BE41-B9CC619E11E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9" name="วงรี 1038">
                <a:extLst>
                  <a:ext uri="{FF2B5EF4-FFF2-40B4-BE49-F238E27FC236}">
                    <a16:creationId xmlns:a16="http://schemas.microsoft.com/office/drawing/2014/main" id="{4ACB47A3-2E3E-E985-A4EF-6744F350C0B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3" name="กลุ่ม 962">
              <a:extLst>
                <a:ext uri="{FF2B5EF4-FFF2-40B4-BE49-F238E27FC236}">
                  <a16:creationId xmlns:a16="http://schemas.microsoft.com/office/drawing/2014/main" id="{95EEA233-1C09-1635-81E3-127AC932D5C2}"/>
                </a:ext>
              </a:extLst>
            </p:cNvPr>
            <p:cNvGrpSpPr/>
            <p:nvPr/>
          </p:nvGrpSpPr>
          <p:grpSpPr>
            <a:xfrm>
              <a:off x="903855" y="608027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32" name="วงรี 1031">
                <a:extLst>
                  <a:ext uri="{FF2B5EF4-FFF2-40B4-BE49-F238E27FC236}">
                    <a16:creationId xmlns:a16="http://schemas.microsoft.com/office/drawing/2014/main" id="{774E72AD-72E7-2ACD-E984-201558CE7DC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3" name="วงรี 1032">
                <a:extLst>
                  <a:ext uri="{FF2B5EF4-FFF2-40B4-BE49-F238E27FC236}">
                    <a16:creationId xmlns:a16="http://schemas.microsoft.com/office/drawing/2014/main" id="{EC099F3A-71A0-CDA7-4F04-D85782D514C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4" name="วงรี 1033">
                <a:extLst>
                  <a:ext uri="{FF2B5EF4-FFF2-40B4-BE49-F238E27FC236}">
                    <a16:creationId xmlns:a16="http://schemas.microsoft.com/office/drawing/2014/main" id="{637FF0F7-D983-7147-F107-0F362D9BBCE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5" name="วงรี 1034">
                <a:extLst>
                  <a:ext uri="{FF2B5EF4-FFF2-40B4-BE49-F238E27FC236}">
                    <a16:creationId xmlns:a16="http://schemas.microsoft.com/office/drawing/2014/main" id="{EB5B2607-70D3-9EE7-502D-DF6C9A313E4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4" name="กลุ่ม 963">
              <a:extLst>
                <a:ext uri="{FF2B5EF4-FFF2-40B4-BE49-F238E27FC236}">
                  <a16:creationId xmlns:a16="http://schemas.microsoft.com/office/drawing/2014/main" id="{F9DB3021-F82C-3C1B-F9A9-DE4CF6BFE8A0}"/>
                </a:ext>
              </a:extLst>
            </p:cNvPr>
            <p:cNvGrpSpPr/>
            <p:nvPr/>
          </p:nvGrpSpPr>
          <p:grpSpPr>
            <a:xfrm>
              <a:off x="903855" y="633944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24" name="วงรี 1023">
                <a:extLst>
                  <a:ext uri="{FF2B5EF4-FFF2-40B4-BE49-F238E27FC236}">
                    <a16:creationId xmlns:a16="http://schemas.microsoft.com/office/drawing/2014/main" id="{8D6BC51C-7921-BE52-FC25-D98EE90836D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9" name="วงรี 1028">
                <a:extLst>
                  <a:ext uri="{FF2B5EF4-FFF2-40B4-BE49-F238E27FC236}">
                    <a16:creationId xmlns:a16="http://schemas.microsoft.com/office/drawing/2014/main" id="{A14B6E86-317A-AD5E-2024-DA02D607066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0" name="วงรี 1029">
                <a:extLst>
                  <a:ext uri="{FF2B5EF4-FFF2-40B4-BE49-F238E27FC236}">
                    <a16:creationId xmlns:a16="http://schemas.microsoft.com/office/drawing/2014/main" id="{36331AEE-00D6-AD4B-CFCC-2C67A40E330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1" name="วงรี 1030">
                <a:extLst>
                  <a:ext uri="{FF2B5EF4-FFF2-40B4-BE49-F238E27FC236}">
                    <a16:creationId xmlns:a16="http://schemas.microsoft.com/office/drawing/2014/main" id="{3AE55EF3-F850-22B3-6DE3-A9DF9C2A9D7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965" name="กล่องข้อความ 964">
              <a:extLst>
                <a:ext uri="{FF2B5EF4-FFF2-40B4-BE49-F238E27FC236}">
                  <a16:creationId xmlns:a16="http://schemas.microsoft.com/office/drawing/2014/main" id="{629D17D1-A4F2-0F36-804E-B840AC2E9EE3}"/>
                </a:ext>
              </a:extLst>
            </p:cNvPr>
            <p:cNvSpPr txBox="1"/>
            <p:nvPr/>
          </p:nvSpPr>
          <p:spPr>
            <a:xfrm>
              <a:off x="386537" y="41503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966" name="กล่องข้อความ 965">
              <a:extLst>
                <a:ext uri="{FF2B5EF4-FFF2-40B4-BE49-F238E27FC236}">
                  <a16:creationId xmlns:a16="http://schemas.microsoft.com/office/drawing/2014/main" id="{0865FF12-27B5-0350-489A-69026910B1BE}"/>
                </a:ext>
              </a:extLst>
            </p:cNvPr>
            <p:cNvSpPr txBox="1"/>
            <p:nvPr/>
          </p:nvSpPr>
          <p:spPr>
            <a:xfrm>
              <a:off x="386537" y="44095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967" name="กล่องข้อความ 966">
              <a:extLst>
                <a:ext uri="{FF2B5EF4-FFF2-40B4-BE49-F238E27FC236}">
                  <a16:creationId xmlns:a16="http://schemas.microsoft.com/office/drawing/2014/main" id="{F27AE6B7-FAF4-096E-767E-9D04DAA13C95}"/>
                </a:ext>
              </a:extLst>
            </p:cNvPr>
            <p:cNvSpPr txBox="1"/>
            <p:nvPr/>
          </p:nvSpPr>
          <p:spPr>
            <a:xfrm>
              <a:off x="386537" y="46728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968" name="กล่องข้อความ 967">
              <a:extLst>
                <a:ext uri="{FF2B5EF4-FFF2-40B4-BE49-F238E27FC236}">
                  <a16:creationId xmlns:a16="http://schemas.microsoft.com/office/drawing/2014/main" id="{C2E0AECA-DD15-F4E6-F743-3238808A4319}"/>
                </a:ext>
              </a:extLst>
            </p:cNvPr>
            <p:cNvSpPr txBox="1"/>
            <p:nvPr/>
          </p:nvSpPr>
          <p:spPr>
            <a:xfrm>
              <a:off x="386537" y="49320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969" name="กล่องข้อความ 968">
              <a:extLst>
                <a:ext uri="{FF2B5EF4-FFF2-40B4-BE49-F238E27FC236}">
                  <a16:creationId xmlns:a16="http://schemas.microsoft.com/office/drawing/2014/main" id="{87EDAE9E-76CB-2986-4167-EA074CA490F1}"/>
                </a:ext>
              </a:extLst>
            </p:cNvPr>
            <p:cNvSpPr txBox="1"/>
            <p:nvPr/>
          </p:nvSpPr>
          <p:spPr>
            <a:xfrm>
              <a:off x="386537" y="51907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970" name="กล่องข้อความ 969">
              <a:extLst>
                <a:ext uri="{FF2B5EF4-FFF2-40B4-BE49-F238E27FC236}">
                  <a16:creationId xmlns:a16="http://schemas.microsoft.com/office/drawing/2014/main" id="{5BDB4F1B-F6BE-6713-EAD5-E969F6EB2974}"/>
                </a:ext>
              </a:extLst>
            </p:cNvPr>
            <p:cNvSpPr txBox="1"/>
            <p:nvPr/>
          </p:nvSpPr>
          <p:spPr>
            <a:xfrm>
              <a:off x="386537" y="54471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971" name="กล่องข้อความ 970">
              <a:extLst>
                <a:ext uri="{FF2B5EF4-FFF2-40B4-BE49-F238E27FC236}">
                  <a16:creationId xmlns:a16="http://schemas.microsoft.com/office/drawing/2014/main" id="{E9A6C965-F88A-2932-2118-3404DDCCF857}"/>
                </a:ext>
              </a:extLst>
            </p:cNvPr>
            <p:cNvSpPr txBox="1"/>
            <p:nvPr/>
          </p:nvSpPr>
          <p:spPr>
            <a:xfrm>
              <a:off x="386537" y="57086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972" name="กล่องข้อความ 971">
              <a:extLst>
                <a:ext uri="{FF2B5EF4-FFF2-40B4-BE49-F238E27FC236}">
                  <a16:creationId xmlns:a16="http://schemas.microsoft.com/office/drawing/2014/main" id="{DA12DE74-E130-9087-C79A-093FBD88169E}"/>
                </a:ext>
              </a:extLst>
            </p:cNvPr>
            <p:cNvSpPr txBox="1"/>
            <p:nvPr/>
          </p:nvSpPr>
          <p:spPr>
            <a:xfrm>
              <a:off x="386537" y="59623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973" name="กล่องข้อความ 972">
              <a:extLst>
                <a:ext uri="{FF2B5EF4-FFF2-40B4-BE49-F238E27FC236}">
                  <a16:creationId xmlns:a16="http://schemas.microsoft.com/office/drawing/2014/main" id="{2C89A1BD-6E15-5119-1063-BC0053ABF9AA}"/>
                </a:ext>
              </a:extLst>
            </p:cNvPr>
            <p:cNvSpPr txBox="1"/>
            <p:nvPr/>
          </p:nvSpPr>
          <p:spPr>
            <a:xfrm>
              <a:off x="386537" y="62237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1023" name="สี่เหลี่ยมผืนผ้า 1022">
              <a:extLst>
                <a:ext uri="{FF2B5EF4-FFF2-40B4-BE49-F238E27FC236}">
                  <a16:creationId xmlns:a16="http://schemas.microsoft.com/office/drawing/2014/main" id="{4E6C9F32-389A-4642-EB66-5DFA3E4512F8}"/>
                </a:ext>
              </a:extLst>
            </p:cNvPr>
            <p:cNvSpPr/>
            <p:nvPr/>
          </p:nvSpPr>
          <p:spPr>
            <a:xfrm>
              <a:off x="819785" y="4190301"/>
              <a:ext cx="1300230" cy="265691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D4C0A02-F995-B02A-68E2-C9FBB836C7E7}"/>
              </a:ext>
            </a:extLst>
          </p:cNvPr>
          <p:cNvGrpSpPr/>
          <p:nvPr/>
        </p:nvGrpSpPr>
        <p:grpSpPr>
          <a:xfrm>
            <a:off x="497170" y="1728315"/>
            <a:ext cx="4075747" cy="1938716"/>
            <a:chOff x="497169" y="1442605"/>
            <a:chExt cx="4075747" cy="1938716"/>
          </a:xfrm>
        </p:grpSpPr>
        <p:sp>
          <p:nvSpPr>
            <p:cNvPr id="398" name="กล่องข้อความ 397">
              <a:extLst>
                <a:ext uri="{FF2B5EF4-FFF2-40B4-BE49-F238E27FC236}">
                  <a16:creationId xmlns:a16="http://schemas.microsoft.com/office/drawing/2014/main" id="{8AD4CDC6-91B9-645C-8883-202FD4F76106}"/>
                </a:ext>
              </a:extLst>
            </p:cNvPr>
            <p:cNvSpPr txBox="1"/>
            <p:nvPr/>
          </p:nvSpPr>
          <p:spPr>
            <a:xfrm>
              <a:off x="516890" y="1442605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ชื่อ.............................................................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</a:p>
          </p:txBody>
        </p:sp>
        <p:sp>
          <p:nvSpPr>
            <p:cNvPr id="399" name="กล่องข้อความ 398">
              <a:extLst>
                <a:ext uri="{FF2B5EF4-FFF2-40B4-BE49-F238E27FC236}">
                  <a16:creationId xmlns:a16="http://schemas.microsoft.com/office/drawing/2014/main" id="{01864C0D-058B-B438-FB64-DE04A2EB6FAF}"/>
                </a:ext>
              </a:extLst>
            </p:cNvPr>
            <p:cNvSpPr txBox="1"/>
            <p:nvPr/>
          </p:nvSpPr>
          <p:spPr>
            <a:xfrm>
              <a:off x="516890" y="2406483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รหัสวิชา................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 </a:t>
              </a:r>
            </a:p>
          </p:txBody>
        </p:sp>
        <p:sp>
          <p:nvSpPr>
            <p:cNvPr id="362" name="กล่องข้อความ 361">
              <a:extLst>
                <a:ext uri="{FF2B5EF4-FFF2-40B4-BE49-F238E27FC236}">
                  <a16:creationId xmlns:a16="http://schemas.microsoft.com/office/drawing/2014/main" id="{EC2E1BF5-3C98-0299-7DC6-F9FB1618F6DE}"/>
                </a:ext>
              </a:extLst>
            </p:cNvPr>
            <p:cNvSpPr txBox="1"/>
            <p:nvPr/>
          </p:nvSpPr>
          <p:spPr>
            <a:xfrm>
              <a:off x="497169" y="1927439"/>
              <a:ext cx="4075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ชั้น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.....................................เลขที่.........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</a:p>
          </p:txBody>
        </p:sp>
        <p:sp>
          <p:nvSpPr>
            <p:cNvPr id="721" name="กล่องข้อความ 720">
              <a:extLst>
                <a:ext uri="{FF2B5EF4-FFF2-40B4-BE49-F238E27FC236}">
                  <a16:creationId xmlns:a16="http://schemas.microsoft.com/office/drawing/2014/main" id="{14AA586A-F2B6-BEC9-DA4A-DBDE5E56BA6C}"/>
                </a:ext>
              </a:extLst>
            </p:cNvPr>
            <p:cNvSpPr txBox="1"/>
            <p:nvPr/>
          </p:nvSpPr>
          <p:spPr>
            <a:xfrm>
              <a:off x="511810" y="2919656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รายวิชา..............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</a:t>
              </a:r>
            </a:p>
          </p:txBody>
        </p:sp>
      </p:grpSp>
      <p:sp>
        <p:nvSpPr>
          <p:cNvPr id="723" name="วงรี 722">
            <a:extLst>
              <a:ext uri="{FF2B5EF4-FFF2-40B4-BE49-F238E27FC236}">
                <a16:creationId xmlns:a16="http://schemas.microsoft.com/office/drawing/2014/main" id="{3A3AB852-EE45-370C-08E6-2635C2187EB5}"/>
              </a:ext>
            </a:extLst>
          </p:cNvPr>
          <p:cNvSpPr/>
          <p:nvPr/>
        </p:nvSpPr>
        <p:spPr>
          <a:xfrm>
            <a:off x="5090235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4" name="วงรี 723">
            <a:extLst>
              <a:ext uri="{FF2B5EF4-FFF2-40B4-BE49-F238E27FC236}">
                <a16:creationId xmlns:a16="http://schemas.microsoft.com/office/drawing/2014/main" id="{04EFB47A-13A5-7CEF-04F0-A7767499ACE0}"/>
              </a:ext>
            </a:extLst>
          </p:cNvPr>
          <p:cNvSpPr/>
          <p:nvPr/>
        </p:nvSpPr>
        <p:spPr>
          <a:xfrm>
            <a:off x="604828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5" name="วงรี 724">
            <a:extLst>
              <a:ext uri="{FF2B5EF4-FFF2-40B4-BE49-F238E27FC236}">
                <a16:creationId xmlns:a16="http://schemas.microsoft.com/office/drawing/2014/main" id="{167ED5BA-910F-1131-DD50-08C70B72181E}"/>
              </a:ext>
            </a:extLst>
          </p:cNvPr>
          <p:cNvSpPr/>
          <p:nvPr/>
        </p:nvSpPr>
        <p:spPr>
          <a:xfrm>
            <a:off x="540958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6" name="วงรี 725">
            <a:extLst>
              <a:ext uri="{FF2B5EF4-FFF2-40B4-BE49-F238E27FC236}">
                <a16:creationId xmlns:a16="http://schemas.microsoft.com/office/drawing/2014/main" id="{DB1105C9-E308-7F5B-DFD6-0AF1DE7A125F}"/>
              </a:ext>
            </a:extLst>
          </p:cNvPr>
          <p:cNvSpPr/>
          <p:nvPr/>
        </p:nvSpPr>
        <p:spPr>
          <a:xfrm>
            <a:off x="572893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7" name="กล่องข้อความ 726">
            <a:extLst>
              <a:ext uri="{FF2B5EF4-FFF2-40B4-BE49-F238E27FC236}">
                <a16:creationId xmlns:a16="http://schemas.microsoft.com/office/drawing/2014/main" id="{72A65A46-D5E2-788E-8DE7-8DA38F9192FC}"/>
              </a:ext>
            </a:extLst>
          </p:cNvPr>
          <p:cNvSpPr txBox="1"/>
          <p:nvPr/>
        </p:nvSpPr>
        <p:spPr>
          <a:xfrm>
            <a:off x="4572917" y="3234394"/>
            <a:ext cx="450215" cy="460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9</a:t>
            </a:r>
            <a:endParaRPr lang="th-TH" sz="24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C6612ECE-3B94-BF26-7663-DE4175465572}"/>
              </a:ext>
            </a:extLst>
          </p:cNvPr>
          <p:cNvSpPr/>
          <p:nvPr/>
        </p:nvSpPr>
        <p:spPr>
          <a:xfrm>
            <a:off x="5009656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79">
            <a:extLst>
              <a:ext uri="{FF2B5EF4-FFF2-40B4-BE49-F238E27FC236}">
                <a16:creationId xmlns:a16="http://schemas.microsoft.com/office/drawing/2014/main" id="{BF7573FC-5193-00C5-48E5-30D777A81ECC}"/>
              </a:ext>
            </a:extLst>
          </p:cNvPr>
          <p:cNvSpPr/>
          <p:nvPr/>
        </p:nvSpPr>
        <p:spPr>
          <a:xfrm>
            <a:off x="5355850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380">
            <a:extLst>
              <a:ext uri="{FF2B5EF4-FFF2-40B4-BE49-F238E27FC236}">
                <a16:creationId xmlns:a16="http://schemas.microsoft.com/office/drawing/2014/main" id="{DA7FAD5E-6810-762E-F397-5B0B362949D0}"/>
              </a:ext>
            </a:extLst>
          </p:cNvPr>
          <p:cNvSpPr/>
          <p:nvPr/>
        </p:nvSpPr>
        <p:spPr>
          <a:xfrm>
            <a:off x="5716115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551BEB4D-993A-CAC1-C004-F9FAD72AE49F}"/>
              </a:ext>
            </a:extLst>
          </p:cNvPr>
          <p:cNvSpPr/>
          <p:nvPr/>
        </p:nvSpPr>
        <p:spPr>
          <a:xfrm>
            <a:off x="6057133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7598DB09-828F-CC42-CF8B-BE06B9554E43}"/>
              </a:ext>
            </a:extLst>
          </p:cNvPr>
          <p:cNvSpPr txBox="1"/>
          <p:nvPr/>
        </p:nvSpPr>
        <p:spPr>
          <a:xfrm>
            <a:off x="5037772" y="255799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A712A233-F8C9-7C7F-C4BE-4BA964E70186}"/>
              </a:ext>
            </a:extLst>
          </p:cNvPr>
          <p:cNvSpPr/>
          <p:nvPr/>
        </p:nvSpPr>
        <p:spPr>
          <a:xfrm>
            <a:off x="425742" y="507926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E9AD5D77-897C-CA37-6248-330E84026BB8}"/>
              </a:ext>
            </a:extLst>
          </p:cNvPr>
          <p:cNvSpPr txBox="1"/>
          <p:nvPr/>
        </p:nvSpPr>
        <p:spPr>
          <a:xfrm>
            <a:off x="306462" y="807526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8" name="กล่องข้อความ 376">
            <a:extLst>
              <a:ext uri="{FF2B5EF4-FFF2-40B4-BE49-F238E27FC236}">
                <a16:creationId xmlns:a16="http://schemas.microsoft.com/office/drawing/2014/main" id="{D2DF0AC6-CB75-F38F-4B00-6A0F027AD71F}"/>
              </a:ext>
            </a:extLst>
          </p:cNvPr>
          <p:cNvSpPr txBox="1"/>
          <p:nvPr/>
        </p:nvSpPr>
        <p:spPr>
          <a:xfrm>
            <a:off x="1488246" y="773224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29" name="กล่องข้อความ 377">
            <a:extLst>
              <a:ext uri="{FF2B5EF4-FFF2-40B4-BE49-F238E27FC236}">
                <a16:creationId xmlns:a16="http://schemas.microsoft.com/office/drawing/2014/main" id="{29A7F3F6-8FA2-BE55-1B9A-2F0E3D2C867F}"/>
              </a:ext>
            </a:extLst>
          </p:cNvPr>
          <p:cNvSpPr txBox="1"/>
          <p:nvPr/>
        </p:nvSpPr>
        <p:spPr>
          <a:xfrm>
            <a:off x="1475720" y="1217415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FC8068-D928-A545-6840-3911FF30F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987" y="338333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5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0BC884-7314-4530-B82C-D92F33F99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C4EA48D9-B85B-9FBE-2528-09437B9B33A0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29D7763C-EEBE-47C1-7A9B-B3167BAAD3C3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A0D16E21-17FA-FE9B-F1CF-477E79272A96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1D825F39-ED47-1F08-9E85-739A10F66D3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5362A5F3-3F87-2855-92BC-009D8AFA8FB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90772149-C98D-B810-1DD9-E0F742DCF9E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3DB4A217-4011-CEE3-1F4F-09A5C3C483A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AD0904AA-D9E8-1E26-C4B0-EA49E9DC0492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54228DB2-0326-F225-48DC-EDE6F1B333D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4F110FDC-4942-AB2B-03B3-C20C74AE0DA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CFDA7180-BFEB-0727-2383-8CA8D0D38B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EF8BA686-B36D-EF6B-6DBB-65FF235461C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DB1EB04C-2193-3081-4347-AE3FFCC10A2A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C710DCEF-6CEF-1ED0-75DC-A0BA0CE2022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AD8E8369-A202-339B-8901-4EA0F67B1E0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F262A6CD-45BD-83F8-C489-CA3C7A665A4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6D7E72D9-69C2-6E94-7CAF-F138436CA9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429A97DA-3111-58F7-1BBA-B8D8511BA73D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6790E3AA-4B51-161A-5DA2-84A515834DF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DF081AAC-FB9D-D0E8-EC5C-57F83D1308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ED80C7F6-D93C-EF06-6AF6-CEC32B3951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DA4416D2-6365-EAC2-8BA0-16E7D96F7BF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B35FF930-E2BE-2290-5EEB-A172BB4744C9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A399A80A-FCF6-D86C-6123-11615A6515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27C0C7B5-E93B-D8E4-84AA-4A8E16B48A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2D318615-F096-9015-3E27-B12B33AF28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1AB11EF9-F270-36E5-6DFE-4AAECEACB6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BC41E894-D5B6-67AE-E64C-D18F082EEB5E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6E8FA4F5-E47D-1690-C5BA-6CADF0803BA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F0EFBAC0-57A3-40F7-E15D-C5136A16EE8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295DF008-9C46-07AC-9116-1DB8C2E5A83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F1445B68-5BF5-6FFC-7133-F61B5C0B21E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0884E97A-47FC-24B2-EF56-701D7B324003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FCC439B2-1F61-7DD0-2F1E-F3A904C89C2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2F1FBC30-D8DA-F75B-1426-9149477340A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D3532F2E-D5B9-6DAA-098F-413FB11864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A0E778E8-4548-408F-E39A-111173F7150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92022208-2E20-474F-83BF-A787AA2CD7FC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071ADC30-C4F4-02E9-6C02-B2CD1C1F3B8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EA86D8B9-2029-AF9A-02A6-7236F104CED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0E72342E-7058-A80B-50A6-8E722E916A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08B7A664-8C3F-B1B3-9D4D-09839437DFE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5DB22DEB-CD01-9DBF-893D-3AA925E57045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EC6BE8EC-A60C-4224-89D1-B572AD0DAF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B1680566-8D24-8C20-6D2C-ABF9622F6DB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6F76C4E7-0855-E8B4-82FD-6F469816D61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7D2BDD48-13BC-B536-597A-8AD32B5992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C79CB6A0-C5EA-08F3-A1F8-D69354417FD0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03997AE3-99C7-6D59-22DE-4CC19A1D177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54A2F35E-7031-425E-06B3-478485B8FF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F3435216-D7A8-5AFF-D120-C0433E3A5B1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F4D72682-E683-6905-A5D2-42A1D058468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D80389F3-A779-3638-801D-052E9FDA38D6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D75128FA-1366-5342-2510-53C930FFF22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D95C828C-6514-BB7B-2D51-AFF598E6DD6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27410E37-0134-66D1-8EB8-988F6B0D2E3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004F70C6-CB4A-BC22-0D0C-150AC49646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635129C1-A7B3-8557-8811-495271788EA4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AA582F0E-2387-0F6B-E7A3-CE62C025CF7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D09F8310-6375-56E8-D877-96F899F40EA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FB2B736D-8D59-EB9E-3B72-D1E1A6A7F41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AEBC866D-53D3-A103-7DCE-DA82DDB2533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CB32CAF4-E0D8-E485-72A1-FFE00D4BFAC5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79AF3411-6F77-2C6C-E9D0-EC73E1CDB9B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E2A14B7C-472E-B2BD-8F38-A09E8642FEB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025DB27F-2642-BCD6-D7AC-A072CAD5D5F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5A866401-2897-17E0-90D5-FD77523A3E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7BE952D3-7C6A-6CEA-46A5-E29ABA39A2F8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8C4B51C1-6F8D-E735-9424-335EB1F251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DB2E4029-A95C-8437-F2E3-D6E62CF905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918E5129-E05D-2955-504E-637A668C2BD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2E1810E2-4C85-30D3-8FDF-577E24FF0E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03FDB5B7-7B3E-BEA3-194F-9C1A493B9165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F7B0FE83-7B5E-85A7-3000-002DC4F709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88B064D0-6590-9838-558C-59D38F67D7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474131AB-268A-C4B3-A3AC-357DE68AF0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F8441FC9-5FA8-326F-9F7B-3CBA41543EA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F3AEF91B-6498-5B9F-D1B4-47710F049988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380D0509-8F8F-2E4B-0293-DF60D56F120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C78F6C99-8FFB-8AAB-92AF-18054D40C8F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A5B2E678-AB53-12FF-5F86-C4A258C2E85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BC19EC6D-43B6-CD7A-0463-2A85AF0AA8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F7E970CF-F3AA-9018-93BF-D966A4C65E36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FE456398-6F11-CF9E-D5D9-F33C9D87FD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E7F19D6A-B916-F2B8-AA5E-0251A6731BE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086797A4-45C5-F790-4E8F-B9045809CA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A5969F20-AD5E-9F8F-BD82-88F1ED31131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66FFEF5A-C7DB-56CA-58D3-DC18166E709C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2D3DEC5F-DF2E-3EC4-D7BA-FF9F1C3F15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A85A8FB5-865A-49D3-03E0-2D7867F7DDD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966BE07E-6B1F-FC8E-788A-35FB039010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3AFB0D9F-07A5-3B77-138C-C2407B406A3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69C4F8B6-F21A-82B4-2EF7-71BF172A37B2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6EF8BCA5-D1EF-C6E3-F779-45E4E3AA094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08228098-AEBE-59FA-B8DF-19A6FF87C91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3BA0DD73-90F6-38CD-D28D-391B064F4D2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DBA4A7D1-3082-1FE6-A9C2-7ADE37DCFA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13EBE720-AF71-CBD7-006B-0286863F367E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418AB9C8-7D91-FDA2-BD9E-6BBD0D81265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0F29A6C4-F5E3-C7A5-A642-27CCE68CEF9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D7BD936A-79FF-A5BB-6CC3-B861CD54E1F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F5BFEEEF-0B6F-3EED-EC34-E857D482BE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88C5A557-92DD-98A6-4B61-2C37462B7D74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7962EFFC-AA42-1CAC-CFF9-2FC0C038F3A8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66764CC4-2738-8485-7CD0-8FFA5D992A75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A5AC63C9-669B-63A4-AD81-D0A56FC7EA2F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FBFC8BE6-9F68-5932-53BA-D03E171D3F05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8E6CBEF5-B676-246E-6B7F-B51710ECE35E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E8983465-2B97-814E-190B-D6C4E03A77F2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15AC9F5D-A070-5AB1-DCEA-F6561C98F070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CD90246B-F323-A2D6-C9BD-3270A4218358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900C7073-E358-6D2D-1E3A-61285BD6E9E5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EE0AAEF8-5603-0843-5AB2-22034B921BAA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3705E8B0-2B99-F3D1-7680-BFC7F7728751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DA56F259-4303-7E9F-7152-B3A74930F4D0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14B21FC2-C6B5-F628-A137-6A50DB3BEB5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9C5E0EEC-0DA2-7F1D-3394-73632547A1A2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E6A6F9D5-58D4-09C4-2E47-C49B6FEC5E1B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74FEC593-7BAC-CD70-93FC-D9DDAE90CF75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8AA12FCE-A0DA-59F1-461C-E3B72FE1728E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6FC9E72D-ACF8-143B-D977-360339099449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F4C04C9D-A291-BB83-D1FC-02C2DE98AC17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D7D845B4-7620-35C2-5CD1-A59A91588D7C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3DDF6616-9472-964E-FA7E-76CE188936CA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FCD41E7F-812C-B4D0-4A41-62B18B2DEED6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676B386B-9AB7-D0B5-C330-8E358A659AC3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150C8014-AD72-52B0-9323-960A18A635CC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6AB442F0-1E25-6703-5DC4-FB35B6CEF606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3A8B0ABB-2639-0D8A-530B-748683864F21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BE762627-CEE3-5109-48AF-FED78B7DDE21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31FCCEE2-AD20-00DD-17F7-3BFCD492C46F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A02AD177-A63D-D9F9-3F7A-E806B5E91DFB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95048C76-9641-D6EF-EC0B-50AB72D4919B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02B75036-4F63-CC69-2A68-F25C9638CCF9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E45D1FBE-23D2-5D46-35AA-707C9151E816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A6ADFC8C-F86A-807E-21F6-ABF06A560790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561FEE95-4D2C-76F5-07C9-AACCBFB35CEC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6CB95AF9-A1B5-635A-AA94-FA95543E7008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B8CA85DF-C3CC-BC9F-6D87-8F92168B50D8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5FDD359D-EFBA-53C9-691D-5E5579CFE956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E5BA0956-AA5B-7DAA-8DE0-68F0B22E0A6E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C6FB06FE-75F7-46CE-473F-4813D365991A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E0520CDB-4F45-6EB8-8F1D-2AAEBB9FF761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66E97979-520B-B2B3-41E4-C5C628EA4A46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1B2EAEA1-FF89-6F4F-646E-E2A30979AE04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31FED389-6B6B-74E1-BB49-7C7FA0656DAB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628E0D2A-53F4-311E-7D1F-207AE4112D14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D067CD0D-082F-39E0-4C3D-D57906061F0E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0906E0E0-29D6-2E85-9635-59AB5E4C78D0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5B9F731F-D2C3-4D79-FE69-FD26033C96F4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27BD8063-31E2-DF21-6F5B-6839C7358B65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DA26C82A-3335-D44D-6269-42B0529EF193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6D69FD39-28F5-3694-1C45-E940BC774FA8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F395D7D6-1919-3CEC-5A76-73BFEBEE64EF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8DE07531-3C9A-AEC7-9AF4-72D10C8E41D7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CABE2C6F-46BD-DDB7-F000-17E3860A73C3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9D16F1D9-5651-629F-6FE7-0A258C99231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7F6F59BB-4B02-5F7A-A567-7555BF57712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51555AAA-0880-3259-323B-7B4677F9F390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7C12D1FB-24CE-5487-6A4D-B7B8328F69AA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864A2011-5C7D-B808-EEB7-7D2BEE814F22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9F7AAA03-D9B8-B0BD-33BB-A6AB506B5192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C389BC79-B677-0D59-ED0D-8535A4148DA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E932D613-5093-7282-B742-56572E791706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9E23764C-F2BC-0369-8ACD-20C2CA41052A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B591F54F-1DD4-5782-642C-837094638AED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51D7D31E-1AFF-0726-5675-A6EA76F29BF2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90C2D47B-408E-2733-1B64-BDEAA912C7FC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97CE8A82-64B8-EC6D-E548-FD4A2DEC6CBB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7ECD6222-1024-B85A-D90B-A68132B3B9F8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9162C7ED-BDA9-0F73-3ABB-49E8F514A503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7D8BFDF5-CCC8-F6B1-B832-1D233BA90EED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1696A209-D17D-081D-8596-5E408DAE7510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425F8BC7-C13A-A745-335D-57B4FEFC45CC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6F6B301C-6944-6F8A-D0AA-A207D7A62572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1DB685A6-D4DB-8121-8866-876B5F960B3F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6E33CDA3-625B-B509-3B47-DF08D710ECC9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7D0F2C07-25CE-2A34-DF2C-CD42F45A56C3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6A4B9A18-758C-AB3B-642C-9B81AE00DF19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8A576E2F-272B-4F88-142F-F97665E55C3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05AED7B1-681C-82ED-0718-5EB1202E8C5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66C8E09B-6DB3-FCB4-C336-D5762FC2B85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D331002A-E0DA-A839-5EE1-A0E995BB0BA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87F96617-CEED-EFDA-993B-C543CAA04CCD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906AEC34-7573-F13A-3CF9-1B84C4F0D90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9141E15B-3751-BAF9-E366-C7F03FB8C2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224069AC-81E2-A209-25CA-0859B658CF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3475D896-EE1D-CD89-26F3-2BFDF6A30F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AC1A8108-8404-70BA-7014-CAB625B38401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EF24F2FF-57EA-974F-A64D-9699A5CAF22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896D0C3A-4697-2324-AB71-4F974104978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E53A8127-E45D-973D-DC31-57E1E3D3D67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0F3A0B30-C141-EDB3-1A6C-8DE7C3B8FC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239E4BAB-9EBC-CC1E-5835-9556516F7FDF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7218C061-B2A4-A023-DCA8-30497357A94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4BB3FD37-74E0-C961-CFE5-F74D34DCE38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1F72213C-D246-DD19-2060-7D0442E93D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A2C3A558-E8A8-8FE9-0282-C98B34DBA1A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96A81CBA-D00D-0251-6806-F47E62E57558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E821C7F3-BFF0-6368-7176-EE763C9752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8778943C-A920-5638-4D63-D7CA7A0142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2AB12DEA-CB60-BA14-C1A1-346E295FBEA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07C54DF9-033E-4720-24A2-664A1F6ED48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A2AC9F98-9B1A-85A5-4313-561AF591D944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0B4B1B16-3D30-D936-B246-BD3D775FC9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34B789AB-AAEB-24A5-124E-7861D42D24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1A16DB10-831C-95C9-BCE9-ACF9AF47C8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D3FBBABE-E083-CECA-56E4-EAE7D046E12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6B6A398A-9249-7A8A-88ED-48574D0143DB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90CE649A-2EEA-0638-A711-C04DBBB1F10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AA3A98AE-8997-CBA5-6E2F-2FF1A9A398B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8349BDDB-CFC7-2802-3A8B-58AA0F7BF2A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46DC6B84-59D3-CAB5-57CC-141C7119E9D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54A5B403-5FA8-EDC3-9807-ABB5C0460035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4AB7740B-D93F-9B30-0C81-9015D4D07FE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A88F5D7C-9EEE-F478-7064-0B5F13EE547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7360ED15-99B5-3568-4FF9-0109E00ED05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338355AF-BD76-0C29-923B-3761BB42BBA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58CA6296-A34C-C0B0-F28F-1571F03DC273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EF32E3BC-1723-5BB8-8676-BAFFF40397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9BF52291-562B-E942-F06C-09563CFCE14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60D20996-CEB5-3A77-DC10-32F9EB682D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E589F7E2-AB5D-DBB2-7C6E-05230DCAF3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9BDF3D8C-A918-A577-57C2-EA20FFA8C94E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01DE83C2-4F49-005C-34B1-AB7FC134A41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414C25A7-8FDE-B380-C334-2520B2E319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20AB3E3F-7079-E2C8-1824-A46C7985227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C6B47A05-CCCE-5ED0-687D-43AA1FCCB35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3D46BF4B-956A-1695-72E5-0C7EDEB9F213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DC25E365-DD43-1D2D-E4D6-50ABCC9893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DA4A32A1-2273-6400-E8FC-54F3A70E066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6E1E7C6B-5EF6-0BC8-9659-DF36B467CF0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5A9EAA89-1652-4B0E-0DBA-12E95C6AA2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9DC91433-66A0-64A4-C297-2C5273D0ADD1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38CC46F9-FC81-3000-13EB-582684E5700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AF74EA84-DBD4-D150-E8D9-40DF4F9DB29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A2AD5E7B-0682-94B4-F8BE-D737F746BC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2C2BD6CE-36B9-4BD5-3599-15233FE3E88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2E0E843E-C3A3-B2E1-7311-5987CFAC3A7B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6FA0BC7F-9ED5-B628-5D4B-E85EF5F120D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E08103EB-E3CE-F908-1BC0-A09F1758AB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7B71E491-1C5B-B031-E0C6-ADE93017EA6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0B3E3CC7-590C-AFDA-AD3E-FB09367FA91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52B12398-31FF-543A-A4A8-B97E26F2D2D2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4AAC3B00-9CBB-EC15-C5A4-6BCE9C71D17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CF2D3E65-D570-FB56-854B-0FBB3DC535B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6A818F05-5987-2920-918A-0AB509B046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CBBA1597-7F86-0009-54F9-F95ADBE640E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6C011A3B-F602-91DF-23FE-B42024873F60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2C30C636-301A-4308-72EE-DBE948E715A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31FDC299-7102-ED82-A8B8-C92B109A865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C791B387-F0F3-6C3F-7A76-8D5E10A6B9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F3D87284-FDD2-5CD6-F0F7-37FD7CC79F1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DAE75893-E792-A4AC-B977-E2D28886B958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4D137068-42A4-DE80-A47F-28FCB692965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B8C8EF02-7D1D-EDE5-16C4-7C09F3D630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D3BB4517-5E43-8737-83AF-88FBFF1CEFC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F897C644-856A-F541-9ED8-EB583A00DEE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57A8F4BE-7321-F6E2-4B4B-4E4188230739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1BAC395C-9A62-5C28-7D09-9CD09EBF37D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40F94E49-35BF-A3C7-B905-DCE82B202B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9AF8952B-291A-7644-5F24-D5F2E673BF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68786C15-8B77-ED18-447C-64C123938E1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FAA8042A-0596-4661-5217-1D86E07E7481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2102DF2A-D706-3F88-DEEC-C0CE27C43F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D27EB6AE-3577-0ED2-EF46-A236521C61F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92B9DD9A-ED4A-858C-00B5-F302245223F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E29B963B-739C-9909-683F-3F0D81BDFB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13F050D9-8260-1260-A0ED-0DA6867EDBB2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6C359AF3-9B11-48F8-D40C-0CD0CDA166A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B2003B31-5479-E121-91F6-6CE00ED10C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DBFECCCB-EC72-212B-6A83-78261964605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5A7BD767-9288-F307-1957-ADE86051BD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EE9F9B91-EC2B-8C68-FF2F-5FE7C333D29C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DA37A5B0-833F-6C08-ED0C-A54269CFE5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101BFCAB-8C80-405F-8B68-6B0A076E70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9F393C26-AE1B-E758-08F2-5573D611418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4184EEB5-B3FF-5833-7ACE-B10425167B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B0F42197-99EB-09E2-E714-BC842181C2A2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694776E4-3CBA-C56C-EC30-5FAEA97B10FE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4F53F352-9ACD-3BB2-08EB-2D267D59F6D4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B3956577-77C3-9215-43CF-9A277720DF5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E11E0EB2-BD3E-3A69-716E-FE6943A2308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D65A3865-96ED-8AB1-E411-FC4CC417384D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51C47AAA-48D2-F0C5-D8ED-BEED7A02E0B8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1A46D351-9E62-01EA-5326-16298B5B0404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9FCA70CB-82FC-ED07-DA9E-0AE20254E81D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00692865-8D39-DF53-FD76-EA559A12C993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7A86FD98-9305-10E6-AF70-291E0362B1A5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ACF1F24D-286E-BF4C-C44F-542596C17181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96375213-FF9B-9732-A6E4-DE7E0679FC53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0150C0E8-EA57-C6E4-AE4B-BF076DF5097F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E712EFFC-D9DE-8198-A0F6-B5D2FA12E5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4B9B923B-CCF3-A010-B29F-36DD6AF764F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28120098-C839-1E54-D462-DC67D01247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F358C2F5-9216-274D-EF6D-2E6FCB18B8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DAC66027-2EBA-8B8A-E658-1838435F09BD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91221A59-BDC0-8A25-0FC5-C0731A3F1D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1F4E6536-AD84-EEEE-7640-B76F0E7B2FC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7002827C-90AB-86AC-8F8A-9C1FEEFCF1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7CD0843B-83E9-4025-49DC-79500DBE0B9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57DBE2DA-F62A-60E6-8921-42FBECB064F4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E54E7BFB-CAD1-EB3F-CFC7-93A3F21905D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61DC91A3-8A9B-EFF8-2495-833B6500D29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BDDA78F7-F214-9D61-E392-D934E18B24F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01D79066-07A2-D025-B7B4-7EC54D72A65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080A739F-091D-A54D-4A72-6254F9E5C7FF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C26EF2A2-9735-2318-CD60-0317006F934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2632F12C-51F0-DCC2-7F95-C8F40D9610E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10000B0E-0B33-C4C6-5FF2-A8C47F3212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2AA3FECB-1CBA-34C2-E24E-7A636ACCC4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E56B4662-BD90-55B2-5CDE-8878D9541FCA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5FEC8F6A-4CA1-C5FA-8ACC-50378A48AFB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2AA2AFF6-C12E-A520-7519-9FFB10A548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51E3006C-A846-BD2E-1DD8-738A45BFB9D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2A32938D-88D7-15D9-80E9-2F42D5A2B6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7EF52405-173F-0F51-DC1D-0E4FE9FDA119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C749C291-48FF-749C-1CB4-DAD56E92E20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DB068A71-565F-5EED-1956-E6EE1774A82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0A587FF7-0D55-3D44-CC80-1ECBB4E705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33DCBFC4-0812-5BB5-60F5-B056C9ECB70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2106450A-D803-56F9-73B3-A0865318F420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9D4A25D1-5B5B-8CE7-C442-CFF0FFCB31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DE2E5C54-6DF0-062A-3865-0D083B360D5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0EC124F9-C5D5-0893-12EF-6110060805A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4BF1B17A-5367-1BD6-BAA2-3D6B51E772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055D32AB-1C60-0703-8887-59B40A8B4F00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532E9D6B-6001-FB06-BAF2-F8E19E877E6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392E35AC-FDDA-4E3C-9230-821B36BEAF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51B4F891-5280-8C96-264F-AC95567FAF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3F78CF65-FD6F-6FEC-5CD7-36FF230D5F9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B159A485-507F-DDC4-C5E5-D410F6D96BC2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0CD094ED-CC6E-6DFE-F2FA-C40857396B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C582D354-166B-E6C3-5B07-D21C89E8B3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3E93A487-3A30-0CFA-B91D-8F39666FAEE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CB38EA02-016D-99BA-68AD-84386E23E05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B0C7993B-F98E-CAC0-D78D-02CEAC8ECC2C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2F504759-F7B5-BC10-F0B0-FD78E268E45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A4A66B39-5271-7945-4F13-701302FEB26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5358235E-9AF1-353C-BA6D-D37CB27811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3652DC58-0697-2130-5F78-CE9A1538E7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3B767F07-22F2-FB71-60AC-2662A901AD4C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F500BBD2-79F8-3C03-B1B0-757390E7C69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07A2FF87-4E85-C6B2-BA1C-425580EC266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6B8BE90E-06B2-118D-3544-35FBA35A6BD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26E4E517-64E1-4099-7A43-496DED34F7C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10104CB8-EACD-CA9A-FAE4-BA6F20545888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827F8039-5A3A-8818-4274-3D18AC09D2D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A939904E-2E9D-CDF8-B4D0-480E0BDEC11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B0D9CF90-68B7-0652-0711-15C7DBDCBB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379CD719-3746-02CE-3551-6A59C09633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B4258B7A-2B6D-4AE8-F31B-234269BF65E6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D1FE78A3-3EE7-46B6-C1CF-8A2084DCA3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EF69BFEA-7FFD-1EEF-A6C3-C48CC5380EE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F7210CD0-97EE-2424-81E3-1507EEDC5BA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FD07F85E-9CC7-C122-CE72-1F1F1A0691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DF5AADC2-8A14-1AE9-6371-4801FAB9CCCD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E90D5AC6-B61A-4BED-4140-22E6DBCAE4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B7B553E6-F0BD-13CD-C0CC-9BA2BDB1472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4F0F48DB-D3AA-78F8-C0EA-63CF0BD714B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5735971C-ABC7-0CD2-4FF9-B6176D87182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866401BF-EA2D-9ACB-F4D4-F96D4884B14E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957C0B67-27FC-27A6-E224-0CD929902E5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C813B197-57A7-7C8B-A56A-13AD2BB2391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B2C37425-48F0-32A1-45F1-B9ED3D0ACA8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74191868-5836-E289-DCF3-FDFE3E9921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01E7341E-6CD4-AE45-2453-C835788888BE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037E73BC-3D20-8649-B675-1C8A973B6E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D8DEBB98-CD14-25FF-0F3F-84622828BB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5A968910-8A32-D467-0B00-7784AB7962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2E5CEC52-9A05-EDC6-B7C0-E3B94777983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5645FC46-37BA-83CB-4AFA-E7F1CD035C32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702DC482-62BD-93E8-D36C-8CEC9D345A6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E9C2D389-5E12-4E64-92F4-9B356EA0298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ABE2B0D4-DDE0-2C2E-9241-A91AF09BCF3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62DED4BD-500D-363F-FE91-62133ECD49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9BC3912E-BBDF-B24E-A152-50012E331B16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E1C3B74C-2BEF-DFB0-FD53-B539ECCFAE6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64F083CF-59CE-8620-48EC-7C50E68F76E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22F367E9-A54C-4364-E90B-559F03EA4E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66530DBF-C764-BFB8-E4A7-AC35C8993A6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AC3B7B3A-088D-0C17-A8E6-4E31592FFB9D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6A1DE486-E42A-AC3F-F282-069B3CF6C6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FB14001E-FE41-5FAA-E1D6-B90C9FFA96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6365F2D5-AB44-1298-C23D-E008ABDE194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15307DEC-DFD4-956B-5C32-779BA4097AD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0B73CD06-5E76-1AD2-6944-872C801B3A7F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E7F3ED05-1658-F636-E7D7-7B6C803BCC9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1E5378DE-7C60-350F-7AC3-2DE650EA9D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F66F0866-A42A-196F-EC48-6D2167D59A2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700B206D-C916-3F01-F1CE-41B5F6A334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0C1BED09-D969-7843-C4C2-FA0A73B7C57B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35AC1E7B-878D-D275-3F1E-9F57AE62797C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F07ED46B-0265-FF04-8258-99CC0D4BCCE4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790E152E-46DB-3B45-0DD7-8DDF9E41D25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D93BFA9E-A584-6E59-8E44-003BA7AED32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B6667625-B04E-3FCE-187D-59B2ECC3D8D7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BCE90720-F458-6D60-DB26-1910E1D36F53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2DC5CDAF-745E-E38B-3987-D168EB1F8559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49DC3BD7-CD60-93AB-2CFC-26333B640375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08E25A6E-B70B-37A9-00FA-458E026BAACE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5CA8C71C-8782-52FE-3343-BAB11728CAFC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58F76FD6-5270-E705-5E74-222155571BB0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55" name="กลุ่ม 954">
            <a:extLst>
              <a:ext uri="{FF2B5EF4-FFF2-40B4-BE49-F238E27FC236}">
                <a16:creationId xmlns:a16="http://schemas.microsoft.com/office/drawing/2014/main" id="{13BD439F-6EE8-E170-2740-E65EE8970956}"/>
              </a:ext>
            </a:extLst>
          </p:cNvPr>
          <p:cNvGrpSpPr/>
          <p:nvPr/>
        </p:nvGrpSpPr>
        <p:grpSpPr>
          <a:xfrm>
            <a:off x="4577690" y="897460"/>
            <a:ext cx="1733478" cy="2696860"/>
            <a:chOff x="386537" y="4150360"/>
            <a:chExt cx="1733478" cy="2696860"/>
          </a:xfrm>
        </p:grpSpPr>
        <p:grpSp>
          <p:nvGrpSpPr>
            <p:cNvPr id="956" name="กลุ่ม 955">
              <a:extLst>
                <a:ext uri="{FF2B5EF4-FFF2-40B4-BE49-F238E27FC236}">
                  <a16:creationId xmlns:a16="http://schemas.microsoft.com/office/drawing/2014/main" id="{2FB55F4F-5334-BED0-0413-B1827BE2FA42}"/>
                </a:ext>
              </a:extLst>
            </p:cNvPr>
            <p:cNvGrpSpPr/>
            <p:nvPr/>
          </p:nvGrpSpPr>
          <p:grpSpPr>
            <a:xfrm>
              <a:off x="903855" y="426606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60" name="วงรี 1059">
                <a:extLst>
                  <a:ext uri="{FF2B5EF4-FFF2-40B4-BE49-F238E27FC236}">
                    <a16:creationId xmlns:a16="http://schemas.microsoft.com/office/drawing/2014/main" id="{0C9E370B-3046-9EC8-4052-845BB7C140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1" name="วงรี 1060">
                <a:extLst>
                  <a:ext uri="{FF2B5EF4-FFF2-40B4-BE49-F238E27FC236}">
                    <a16:creationId xmlns:a16="http://schemas.microsoft.com/office/drawing/2014/main" id="{4C2E3E5A-605A-8BE3-FEAA-2F80994BC9F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2" name="วงรี 1061">
                <a:extLst>
                  <a:ext uri="{FF2B5EF4-FFF2-40B4-BE49-F238E27FC236}">
                    <a16:creationId xmlns:a16="http://schemas.microsoft.com/office/drawing/2014/main" id="{9E9B08AE-DD6C-A153-C2B5-34D26763873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63" name="วงรี 1062">
                <a:extLst>
                  <a:ext uri="{FF2B5EF4-FFF2-40B4-BE49-F238E27FC236}">
                    <a16:creationId xmlns:a16="http://schemas.microsoft.com/office/drawing/2014/main" id="{093153CF-BA39-2199-DF03-8C7854F4CF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7" name="กลุ่ม 956">
              <a:extLst>
                <a:ext uri="{FF2B5EF4-FFF2-40B4-BE49-F238E27FC236}">
                  <a16:creationId xmlns:a16="http://schemas.microsoft.com/office/drawing/2014/main" id="{4A711BB3-44B4-F609-09BF-C21EA85245E1}"/>
                </a:ext>
              </a:extLst>
            </p:cNvPr>
            <p:cNvGrpSpPr/>
            <p:nvPr/>
          </p:nvGrpSpPr>
          <p:grpSpPr>
            <a:xfrm>
              <a:off x="903855" y="452523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56" name="วงรี 1055">
                <a:extLst>
                  <a:ext uri="{FF2B5EF4-FFF2-40B4-BE49-F238E27FC236}">
                    <a16:creationId xmlns:a16="http://schemas.microsoft.com/office/drawing/2014/main" id="{4F51EFD7-9773-779F-A7AC-BC24088B9E6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7" name="วงรี 1056">
                <a:extLst>
                  <a:ext uri="{FF2B5EF4-FFF2-40B4-BE49-F238E27FC236}">
                    <a16:creationId xmlns:a16="http://schemas.microsoft.com/office/drawing/2014/main" id="{404A648F-8138-CE79-6E1C-69606A1D240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8" name="วงรี 1057">
                <a:extLst>
                  <a:ext uri="{FF2B5EF4-FFF2-40B4-BE49-F238E27FC236}">
                    <a16:creationId xmlns:a16="http://schemas.microsoft.com/office/drawing/2014/main" id="{85BAAAD2-34E4-C17C-199B-6F1419E2782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9" name="วงรี 1058">
                <a:extLst>
                  <a:ext uri="{FF2B5EF4-FFF2-40B4-BE49-F238E27FC236}">
                    <a16:creationId xmlns:a16="http://schemas.microsoft.com/office/drawing/2014/main" id="{C891EAA9-9622-72E1-BE16-7CD348BC22D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8" name="กลุ่ม 957">
              <a:extLst>
                <a:ext uri="{FF2B5EF4-FFF2-40B4-BE49-F238E27FC236}">
                  <a16:creationId xmlns:a16="http://schemas.microsoft.com/office/drawing/2014/main" id="{CCD104C8-4E27-3915-20FA-B62B9414A9E2}"/>
                </a:ext>
              </a:extLst>
            </p:cNvPr>
            <p:cNvGrpSpPr/>
            <p:nvPr/>
          </p:nvGrpSpPr>
          <p:grpSpPr>
            <a:xfrm>
              <a:off x="903855" y="4784412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52" name="วงรี 1051">
                <a:extLst>
                  <a:ext uri="{FF2B5EF4-FFF2-40B4-BE49-F238E27FC236}">
                    <a16:creationId xmlns:a16="http://schemas.microsoft.com/office/drawing/2014/main" id="{B3D26826-E545-1E04-1D0A-50446C62E86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3" name="วงรี 1052">
                <a:extLst>
                  <a:ext uri="{FF2B5EF4-FFF2-40B4-BE49-F238E27FC236}">
                    <a16:creationId xmlns:a16="http://schemas.microsoft.com/office/drawing/2014/main" id="{F1BD78C2-E4F9-3C71-7FF8-0C657422AC3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4" name="วงรี 1053">
                <a:extLst>
                  <a:ext uri="{FF2B5EF4-FFF2-40B4-BE49-F238E27FC236}">
                    <a16:creationId xmlns:a16="http://schemas.microsoft.com/office/drawing/2014/main" id="{737C5842-857D-71EE-7129-553011AFE41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5" name="วงรี 1054">
                <a:extLst>
                  <a:ext uri="{FF2B5EF4-FFF2-40B4-BE49-F238E27FC236}">
                    <a16:creationId xmlns:a16="http://schemas.microsoft.com/office/drawing/2014/main" id="{4F478522-1E73-3030-1568-18A0890639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59" name="กลุ่ม 958">
              <a:extLst>
                <a:ext uri="{FF2B5EF4-FFF2-40B4-BE49-F238E27FC236}">
                  <a16:creationId xmlns:a16="http://schemas.microsoft.com/office/drawing/2014/main" id="{AF5D5854-15A6-19AE-C371-821F013999BF}"/>
                </a:ext>
              </a:extLst>
            </p:cNvPr>
            <p:cNvGrpSpPr/>
            <p:nvPr/>
          </p:nvGrpSpPr>
          <p:grpSpPr>
            <a:xfrm>
              <a:off x="903855" y="5043585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8" name="วงรี 1047">
                <a:extLst>
                  <a:ext uri="{FF2B5EF4-FFF2-40B4-BE49-F238E27FC236}">
                    <a16:creationId xmlns:a16="http://schemas.microsoft.com/office/drawing/2014/main" id="{BE0BBD5E-9E34-8E45-9192-DA6652E4935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9" name="วงรี 1048">
                <a:extLst>
                  <a:ext uri="{FF2B5EF4-FFF2-40B4-BE49-F238E27FC236}">
                    <a16:creationId xmlns:a16="http://schemas.microsoft.com/office/drawing/2014/main" id="{39C60838-587D-3DC1-024F-BB7847B2AD1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0" name="วงรี 1049">
                <a:extLst>
                  <a:ext uri="{FF2B5EF4-FFF2-40B4-BE49-F238E27FC236}">
                    <a16:creationId xmlns:a16="http://schemas.microsoft.com/office/drawing/2014/main" id="{BA84F984-C3B4-51A8-AE70-F0BC499A5E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51" name="วงรี 1050">
                <a:extLst>
                  <a:ext uri="{FF2B5EF4-FFF2-40B4-BE49-F238E27FC236}">
                    <a16:creationId xmlns:a16="http://schemas.microsoft.com/office/drawing/2014/main" id="{0607B8BE-83AC-CAF4-CD44-C9422E3D25B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0" name="กลุ่ม 959">
              <a:extLst>
                <a:ext uri="{FF2B5EF4-FFF2-40B4-BE49-F238E27FC236}">
                  <a16:creationId xmlns:a16="http://schemas.microsoft.com/office/drawing/2014/main" id="{F48E8B4E-7961-3DC9-285F-BBF6F972CF7B}"/>
                </a:ext>
              </a:extLst>
            </p:cNvPr>
            <p:cNvGrpSpPr/>
            <p:nvPr/>
          </p:nvGrpSpPr>
          <p:grpSpPr>
            <a:xfrm>
              <a:off x="903855" y="5302757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4" name="วงรี 1043">
                <a:extLst>
                  <a:ext uri="{FF2B5EF4-FFF2-40B4-BE49-F238E27FC236}">
                    <a16:creationId xmlns:a16="http://schemas.microsoft.com/office/drawing/2014/main" id="{CA561A46-D74C-3B38-B355-F39866E56F6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5" name="วงรี 1044">
                <a:extLst>
                  <a:ext uri="{FF2B5EF4-FFF2-40B4-BE49-F238E27FC236}">
                    <a16:creationId xmlns:a16="http://schemas.microsoft.com/office/drawing/2014/main" id="{C9E084CE-BBF7-707E-6EA4-410CAF202E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6" name="วงรี 1045">
                <a:extLst>
                  <a:ext uri="{FF2B5EF4-FFF2-40B4-BE49-F238E27FC236}">
                    <a16:creationId xmlns:a16="http://schemas.microsoft.com/office/drawing/2014/main" id="{F6289E4D-3134-A90B-B33D-BD7CCFF4FE9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7" name="วงรี 1046">
                <a:extLst>
                  <a:ext uri="{FF2B5EF4-FFF2-40B4-BE49-F238E27FC236}">
                    <a16:creationId xmlns:a16="http://schemas.microsoft.com/office/drawing/2014/main" id="{8AB96350-633F-4A57-699C-2AFA9F79BB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1" name="กลุ่ม 960">
              <a:extLst>
                <a:ext uri="{FF2B5EF4-FFF2-40B4-BE49-F238E27FC236}">
                  <a16:creationId xmlns:a16="http://schemas.microsoft.com/office/drawing/2014/main" id="{CEC749A3-049E-07E9-45AC-A956E86F218E}"/>
                </a:ext>
              </a:extLst>
            </p:cNvPr>
            <p:cNvGrpSpPr/>
            <p:nvPr/>
          </p:nvGrpSpPr>
          <p:grpSpPr>
            <a:xfrm>
              <a:off x="903855" y="5561930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40" name="วงรี 1039">
                <a:extLst>
                  <a:ext uri="{FF2B5EF4-FFF2-40B4-BE49-F238E27FC236}">
                    <a16:creationId xmlns:a16="http://schemas.microsoft.com/office/drawing/2014/main" id="{391C37FC-2F2E-BE59-D06B-5500F86297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1" name="วงรี 1040">
                <a:extLst>
                  <a:ext uri="{FF2B5EF4-FFF2-40B4-BE49-F238E27FC236}">
                    <a16:creationId xmlns:a16="http://schemas.microsoft.com/office/drawing/2014/main" id="{B83851AD-C848-78E8-1ED4-35D3764D46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2" name="วงรี 1041">
                <a:extLst>
                  <a:ext uri="{FF2B5EF4-FFF2-40B4-BE49-F238E27FC236}">
                    <a16:creationId xmlns:a16="http://schemas.microsoft.com/office/drawing/2014/main" id="{BFBABC67-1685-DA77-8AF4-6E2C45E0FB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3" name="วงรี 1042">
                <a:extLst>
                  <a:ext uri="{FF2B5EF4-FFF2-40B4-BE49-F238E27FC236}">
                    <a16:creationId xmlns:a16="http://schemas.microsoft.com/office/drawing/2014/main" id="{A57739A3-4F28-8253-E040-F17AFA32FF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2" name="กลุ่ม 961">
              <a:extLst>
                <a:ext uri="{FF2B5EF4-FFF2-40B4-BE49-F238E27FC236}">
                  <a16:creationId xmlns:a16="http://schemas.microsoft.com/office/drawing/2014/main" id="{FEC37BD9-FF67-E2F0-3F7E-453AB38CB5BA}"/>
                </a:ext>
              </a:extLst>
            </p:cNvPr>
            <p:cNvGrpSpPr/>
            <p:nvPr/>
          </p:nvGrpSpPr>
          <p:grpSpPr>
            <a:xfrm>
              <a:off x="903855" y="5821103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36" name="วงรี 1035">
                <a:extLst>
                  <a:ext uri="{FF2B5EF4-FFF2-40B4-BE49-F238E27FC236}">
                    <a16:creationId xmlns:a16="http://schemas.microsoft.com/office/drawing/2014/main" id="{88F23757-FC73-3114-58C1-5257863758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7" name="วงรี 1036">
                <a:extLst>
                  <a:ext uri="{FF2B5EF4-FFF2-40B4-BE49-F238E27FC236}">
                    <a16:creationId xmlns:a16="http://schemas.microsoft.com/office/drawing/2014/main" id="{5FD7C232-8B72-E03B-5D05-0FBE35E884D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8" name="วงรี 1037">
                <a:extLst>
                  <a:ext uri="{FF2B5EF4-FFF2-40B4-BE49-F238E27FC236}">
                    <a16:creationId xmlns:a16="http://schemas.microsoft.com/office/drawing/2014/main" id="{3684DF7D-2150-CB35-1B56-200A81365BA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9" name="วงรี 1038">
                <a:extLst>
                  <a:ext uri="{FF2B5EF4-FFF2-40B4-BE49-F238E27FC236}">
                    <a16:creationId xmlns:a16="http://schemas.microsoft.com/office/drawing/2014/main" id="{D798EDC1-C82F-97C3-F914-0D0D80B43A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3" name="กลุ่ม 962">
              <a:extLst>
                <a:ext uri="{FF2B5EF4-FFF2-40B4-BE49-F238E27FC236}">
                  <a16:creationId xmlns:a16="http://schemas.microsoft.com/office/drawing/2014/main" id="{3E2450A9-D627-DA2C-89EF-D449A7B10DEA}"/>
                </a:ext>
              </a:extLst>
            </p:cNvPr>
            <p:cNvGrpSpPr/>
            <p:nvPr/>
          </p:nvGrpSpPr>
          <p:grpSpPr>
            <a:xfrm>
              <a:off x="903855" y="608027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32" name="วงรี 1031">
                <a:extLst>
                  <a:ext uri="{FF2B5EF4-FFF2-40B4-BE49-F238E27FC236}">
                    <a16:creationId xmlns:a16="http://schemas.microsoft.com/office/drawing/2014/main" id="{F15665BE-DF05-C513-8630-8EE6329FF2F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3" name="วงรี 1032">
                <a:extLst>
                  <a:ext uri="{FF2B5EF4-FFF2-40B4-BE49-F238E27FC236}">
                    <a16:creationId xmlns:a16="http://schemas.microsoft.com/office/drawing/2014/main" id="{E3BCC9FC-C2B2-0889-B737-A99182D0CD3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4" name="วงรี 1033">
                <a:extLst>
                  <a:ext uri="{FF2B5EF4-FFF2-40B4-BE49-F238E27FC236}">
                    <a16:creationId xmlns:a16="http://schemas.microsoft.com/office/drawing/2014/main" id="{CD135D42-7300-A534-D4C2-0BDEA1A90F8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5" name="วงรี 1034">
                <a:extLst>
                  <a:ext uri="{FF2B5EF4-FFF2-40B4-BE49-F238E27FC236}">
                    <a16:creationId xmlns:a16="http://schemas.microsoft.com/office/drawing/2014/main" id="{FF623D3C-E1A9-953E-79A2-4211329CBB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64" name="กลุ่ม 963">
              <a:extLst>
                <a:ext uri="{FF2B5EF4-FFF2-40B4-BE49-F238E27FC236}">
                  <a16:creationId xmlns:a16="http://schemas.microsoft.com/office/drawing/2014/main" id="{3C5EBAC4-82F3-81F1-B583-6B9004892F82}"/>
                </a:ext>
              </a:extLst>
            </p:cNvPr>
            <p:cNvGrpSpPr/>
            <p:nvPr/>
          </p:nvGrpSpPr>
          <p:grpSpPr>
            <a:xfrm>
              <a:off x="903855" y="633944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024" name="วงรี 1023">
                <a:extLst>
                  <a:ext uri="{FF2B5EF4-FFF2-40B4-BE49-F238E27FC236}">
                    <a16:creationId xmlns:a16="http://schemas.microsoft.com/office/drawing/2014/main" id="{6CC3C492-CB0D-6A2F-0B68-54BCEF1E82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9" name="วงรี 1028">
                <a:extLst>
                  <a:ext uri="{FF2B5EF4-FFF2-40B4-BE49-F238E27FC236}">
                    <a16:creationId xmlns:a16="http://schemas.microsoft.com/office/drawing/2014/main" id="{28404FD6-9E3A-EC6C-9BF5-773F22EEB0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0" name="วงรี 1029">
                <a:extLst>
                  <a:ext uri="{FF2B5EF4-FFF2-40B4-BE49-F238E27FC236}">
                    <a16:creationId xmlns:a16="http://schemas.microsoft.com/office/drawing/2014/main" id="{696A3D80-82D8-2DBD-29C5-A5280EE0B0A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31" name="วงรี 1030">
                <a:extLst>
                  <a:ext uri="{FF2B5EF4-FFF2-40B4-BE49-F238E27FC236}">
                    <a16:creationId xmlns:a16="http://schemas.microsoft.com/office/drawing/2014/main" id="{7D1EEC10-F028-645C-C65D-891AAAFE991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965" name="กล่องข้อความ 964">
              <a:extLst>
                <a:ext uri="{FF2B5EF4-FFF2-40B4-BE49-F238E27FC236}">
                  <a16:creationId xmlns:a16="http://schemas.microsoft.com/office/drawing/2014/main" id="{8826BB14-DE11-D4A4-C523-E10A358E7D21}"/>
                </a:ext>
              </a:extLst>
            </p:cNvPr>
            <p:cNvSpPr txBox="1"/>
            <p:nvPr/>
          </p:nvSpPr>
          <p:spPr>
            <a:xfrm>
              <a:off x="386537" y="41503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966" name="กล่องข้อความ 965">
              <a:extLst>
                <a:ext uri="{FF2B5EF4-FFF2-40B4-BE49-F238E27FC236}">
                  <a16:creationId xmlns:a16="http://schemas.microsoft.com/office/drawing/2014/main" id="{6E70E4E1-6CF2-82D1-0B29-C56C4B79C0B9}"/>
                </a:ext>
              </a:extLst>
            </p:cNvPr>
            <p:cNvSpPr txBox="1"/>
            <p:nvPr/>
          </p:nvSpPr>
          <p:spPr>
            <a:xfrm>
              <a:off x="386537" y="44095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967" name="กล่องข้อความ 966">
              <a:extLst>
                <a:ext uri="{FF2B5EF4-FFF2-40B4-BE49-F238E27FC236}">
                  <a16:creationId xmlns:a16="http://schemas.microsoft.com/office/drawing/2014/main" id="{DEB6A435-8930-E051-6C3A-73095D3F010D}"/>
                </a:ext>
              </a:extLst>
            </p:cNvPr>
            <p:cNvSpPr txBox="1"/>
            <p:nvPr/>
          </p:nvSpPr>
          <p:spPr>
            <a:xfrm>
              <a:off x="386537" y="46728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968" name="กล่องข้อความ 967">
              <a:extLst>
                <a:ext uri="{FF2B5EF4-FFF2-40B4-BE49-F238E27FC236}">
                  <a16:creationId xmlns:a16="http://schemas.microsoft.com/office/drawing/2014/main" id="{80F588C4-E5D3-421D-B483-612B9FBDCF56}"/>
                </a:ext>
              </a:extLst>
            </p:cNvPr>
            <p:cNvSpPr txBox="1"/>
            <p:nvPr/>
          </p:nvSpPr>
          <p:spPr>
            <a:xfrm>
              <a:off x="386537" y="49320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969" name="กล่องข้อความ 968">
              <a:extLst>
                <a:ext uri="{FF2B5EF4-FFF2-40B4-BE49-F238E27FC236}">
                  <a16:creationId xmlns:a16="http://schemas.microsoft.com/office/drawing/2014/main" id="{24FE5B4D-9496-D7D9-6160-25604B1E033D}"/>
                </a:ext>
              </a:extLst>
            </p:cNvPr>
            <p:cNvSpPr txBox="1"/>
            <p:nvPr/>
          </p:nvSpPr>
          <p:spPr>
            <a:xfrm>
              <a:off x="386537" y="51907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970" name="กล่องข้อความ 969">
              <a:extLst>
                <a:ext uri="{FF2B5EF4-FFF2-40B4-BE49-F238E27FC236}">
                  <a16:creationId xmlns:a16="http://schemas.microsoft.com/office/drawing/2014/main" id="{4B655715-2E8F-A71A-9CE0-7566ECBA1CC2}"/>
                </a:ext>
              </a:extLst>
            </p:cNvPr>
            <p:cNvSpPr txBox="1"/>
            <p:nvPr/>
          </p:nvSpPr>
          <p:spPr>
            <a:xfrm>
              <a:off x="386537" y="54471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971" name="กล่องข้อความ 970">
              <a:extLst>
                <a:ext uri="{FF2B5EF4-FFF2-40B4-BE49-F238E27FC236}">
                  <a16:creationId xmlns:a16="http://schemas.microsoft.com/office/drawing/2014/main" id="{BE17C9D2-2C29-62F9-FA91-7EEAE543D715}"/>
                </a:ext>
              </a:extLst>
            </p:cNvPr>
            <p:cNvSpPr txBox="1"/>
            <p:nvPr/>
          </p:nvSpPr>
          <p:spPr>
            <a:xfrm>
              <a:off x="386537" y="57086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972" name="กล่องข้อความ 971">
              <a:extLst>
                <a:ext uri="{FF2B5EF4-FFF2-40B4-BE49-F238E27FC236}">
                  <a16:creationId xmlns:a16="http://schemas.microsoft.com/office/drawing/2014/main" id="{AADDD6E3-A65D-55E7-F8A1-4B6496FB68AD}"/>
                </a:ext>
              </a:extLst>
            </p:cNvPr>
            <p:cNvSpPr txBox="1"/>
            <p:nvPr/>
          </p:nvSpPr>
          <p:spPr>
            <a:xfrm>
              <a:off x="386537" y="59623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973" name="กล่องข้อความ 972">
              <a:extLst>
                <a:ext uri="{FF2B5EF4-FFF2-40B4-BE49-F238E27FC236}">
                  <a16:creationId xmlns:a16="http://schemas.microsoft.com/office/drawing/2014/main" id="{0EF3D499-A7B7-00FF-21D4-68794E772081}"/>
                </a:ext>
              </a:extLst>
            </p:cNvPr>
            <p:cNvSpPr txBox="1"/>
            <p:nvPr/>
          </p:nvSpPr>
          <p:spPr>
            <a:xfrm>
              <a:off x="386537" y="62237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1023" name="สี่เหลี่ยมผืนผ้า 1022">
              <a:extLst>
                <a:ext uri="{FF2B5EF4-FFF2-40B4-BE49-F238E27FC236}">
                  <a16:creationId xmlns:a16="http://schemas.microsoft.com/office/drawing/2014/main" id="{35F34D83-870A-7D43-27CA-BF097637E100}"/>
                </a:ext>
              </a:extLst>
            </p:cNvPr>
            <p:cNvSpPr/>
            <p:nvPr/>
          </p:nvSpPr>
          <p:spPr>
            <a:xfrm>
              <a:off x="819785" y="4190301"/>
              <a:ext cx="1300230" cy="265691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FB4C92-EA17-7FA1-CDB7-DCE948AF5C84}"/>
              </a:ext>
            </a:extLst>
          </p:cNvPr>
          <p:cNvGrpSpPr/>
          <p:nvPr/>
        </p:nvGrpSpPr>
        <p:grpSpPr>
          <a:xfrm>
            <a:off x="497170" y="1728315"/>
            <a:ext cx="4075747" cy="1938716"/>
            <a:chOff x="497169" y="1442605"/>
            <a:chExt cx="4075747" cy="1938716"/>
          </a:xfrm>
        </p:grpSpPr>
        <p:sp>
          <p:nvSpPr>
            <p:cNvPr id="398" name="กล่องข้อความ 397">
              <a:extLst>
                <a:ext uri="{FF2B5EF4-FFF2-40B4-BE49-F238E27FC236}">
                  <a16:creationId xmlns:a16="http://schemas.microsoft.com/office/drawing/2014/main" id="{90A775DB-035F-0B7F-6C96-03B8761BAFF5}"/>
                </a:ext>
              </a:extLst>
            </p:cNvPr>
            <p:cNvSpPr txBox="1"/>
            <p:nvPr/>
          </p:nvSpPr>
          <p:spPr>
            <a:xfrm>
              <a:off x="516890" y="1442605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ชื่อ.............................................................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</a:p>
          </p:txBody>
        </p:sp>
        <p:sp>
          <p:nvSpPr>
            <p:cNvPr id="399" name="กล่องข้อความ 398">
              <a:extLst>
                <a:ext uri="{FF2B5EF4-FFF2-40B4-BE49-F238E27FC236}">
                  <a16:creationId xmlns:a16="http://schemas.microsoft.com/office/drawing/2014/main" id="{EFC9E59A-A964-2F54-FEB8-E20591C5428B}"/>
                </a:ext>
              </a:extLst>
            </p:cNvPr>
            <p:cNvSpPr txBox="1"/>
            <p:nvPr/>
          </p:nvSpPr>
          <p:spPr>
            <a:xfrm>
              <a:off x="516890" y="2406483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รหัสวิชา................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 </a:t>
              </a:r>
            </a:p>
          </p:txBody>
        </p:sp>
        <p:sp>
          <p:nvSpPr>
            <p:cNvPr id="362" name="กล่องข้อความ 361">
              <a:extLst>
                <a:ext uri="{FF2B5EF4-FFF2-40B4-BE49-F238E27FC236}">
                  <a16:creationId xmlns:a16="http://schemas.microsoft.com/office/drawing/2014/main" id="{FCA04A47-6E36-6CEC-DA29-2A276B9770E1}"/>
                </a:ext>
              </a:extLst>
            </p:cNvPr>
            <p:cNvSpPr txBox="1"/>
            <p:nvPr/>
          </p:nvSpPr>
          <p:spPr>
            <a:xfrm>
              <a:off x="497169" y="1927439"/>
              <a:ext cx="4075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ชั้น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.....................................เลขที่.........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</a:p>
          </p:txBody>
        </p:sp>
        <p:sp>
          <p:nvSpPr>
            <p:cNvPr id="721" name="กล่องข้อความ 720">
              <a:extLst>
                <a:ext uri="{FF2B5EF4-FFF2-40B4-BE49-F238E27FC236}">
                  <a16:creationId xmlns:a16="http://schemas.microsoft.com/office/drawing/2014/main" id="{FDCC9830-933E-BEE4-80CF-3C8E58FEC4F6}"/>
                </a:ext>
              </a:extLst>
            </p:cNvPr>
            <p:cNvSpPr txBox="1"/>
            <p:nvPr/>
          </p:nvSpPr>
          <p:spPr>
            <a:xfrm>
              <a:off x="511810" y="2919656"/>
              <a:ext cx="3929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รายวิชา..............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......................</a:t>
              </a:r>
              <a:r>
                <a:rPr lang="en-US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</a:t>
              </a:r>
              <a:r>
                <a:rPr lang="th-TH" sz="24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.............</a:t>
              </a:r>
            </a:p>
          </p:txBody>
        </p:sp>
      </p:grpSp>
      <p:sp>
        <p:nvSpPr>
          <p:cNvPr id="723" name="วงรี 722">
            <a:extLst>
              <a:ext uri="{FF2B5EF4-FFF2-40B4-BE49-F238E27FC236}">
                <a16:creationId xmlns:a16="http://schemas.microsoft.com/office/drawing/2014/main" id="{B3883103-E6E5-CD08-43AD-00A378C0F416}"/>
              </a:ext>
            </a:extLst>
          </p:cNvPr>
          <p:cNvSpPr/>
          <p:nvPr/>
        </p:nvSpPr>
        <p:spPr>
          <a:xfrm>
            <a:off x="5090235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4" name="วงรี 723">
            <a:extLst>
              <a:ext uri="{FF2B5EF4-FFF2-40B4-BE49-F238E27FC236}">
                <a16:creationId xmlns:a16="http://schemas.microsoft.com/office/drawing/2014/main" id="{1287C8E4-1789-C215-54A3-F38D1D092A1F}"/>
              </a:ext>
            </a:extLst>
          </p:cNvPr>
          <p:cNvSpPr/>
          <p:nvPr/>
        </p:nvSpPr>
        <p:spPr>
          <a:xfrm>
            <a:off x="604828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5" name="วงรี 724">
            <a:extLst>
              <a:ext uri="{FF2B5EF4-FFF2-40B4-BE49-F238E27FC236}">
                <a16:creationId xmlns:a16="http://schemas.microsoft.com/office/drawing/2014/main" id="{2DA1E6E1-A9ED-9ECC-EE6F-CD56E88DBD62}"/>
              </a:ext>
            </a:extLst>
          </p:cNvPr>
          <p:cNvSpPr/>
          <p:nvPr/>
        </p:nvSpPr>
        <p:spPr>
          <a:xfrm>
            <a:off x="540958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6" name="วงรี 725">
            <a:extLst>
              <a:ext uri="{FF2B5EF4-FFF2-40B4-BE49-F238E27FC236}">
                <a16:creationId xmlns:a16="http://schemas.microsoft.com/office/drawing/2014/main" id="{75A2D4F0-8C56-35BC-5408-B257004F29B7}"/>
              </a:ext>
            </a:extLst>
          </p:cNvPr>
          <p:cNvSpPr/>
          <p:nvPr/>
        </p:nvSpPr>
        <p:spPr>
          <a:xfrm>
            <a:off x="5728934" y="3350059"/>
            <a:ext cx="177466" cy="1774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7" name="กล่องข้อความ 726">
            <a:extLst>
              <a:ext uri="{FF2B5EF4-FFF2-40B4-BE49-F238E27FC236}">
                <a16:creationId xmlns:a16="http://schemas.microsoft.com/office/drawing/2014/main" id="{25FC93E3-2DF5-6F92-087D-75C5F9D9DF8B}"/>
              </a:ext>
            </a:extLst>
          </p:cNvPr>
          <p:cNvSpPr txBox="1"/>
          <p:nvPr/>
        </p:nvSpPr>
        <p:spPr>
          <a:xfrm>
            <a:off x="4572917" y="3234394"/>
            <a:ext cx="450215" cy="460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9</a:t>
            </a:r>
            <a:endParaRPr lang="th-TH" sz="24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DD424759-61AB-47BB-1CE6-2A0D0CE1E9E4}"/>
              </a:ext>
            </a:extLst>
          </p:cNvPr>
          <p:cNvSpPr/>
          <p:nvPr/>
        </p:nvSpPr>
        <p:spPr>
          <a:xfrm>
            <a:off x="5009656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79">
            <a:extLst>
              <a:ext uri="{FF2B5EF4-FFF2-40B4-BE49-F238E27FC236}">
                <a16:creationId xmlns:a16="http://schemas.microsoft.com/office/drawing/2014/main" id="{3EB3DDFA-8342-B3E0-F999-BEB9A3DED82A}"/>
              </a:ext>
            </a:extLst>
          </p:cNvPr>
          <p:cNvSpPr/>
          <p:nvPr/>
        </p:nvSpPr>
        <p:spPr>
          <a:xfrm>
            <a:off x="5355850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380">
            <a:extLst>
              <a:ext uri="{FF2B5EF4-FFF2-40B4-BE49-F238E27FC236}">
                <a16:creationId xmlns:a16="http://schemas.microsoft.com/office/drawing/2014/main" id="{3358729B-22BF-98D5-CBB3-C7AC8A861DB1}"/>
              </a:ext>
            </a:extLst>
          </p:cNvPr>
          <p:cNvSpPr/>
          <p:nvPr/>
        </p:nvSpPr>
        <p:spPr>
          <a:xfrm>
            <a:off x="5716115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สี่เหลี่ยมผืนผ้า 381">
            <a:extLst>
              <a:ext uri="{FF2B5EF4-FFF2-40B4-BE49-F238E27FC236}">
                <a16:creationId xmlns:a16="http://schemas.microsoft.com/office/drawing/2014/main" id="{0E4748EA-BB0B-ED94-6C89-CDFB2A194C75}"/>
              </a:ext>
            </a:extLst>
          </p:cNvPr>
          <p:cNvSpPr/>
          <p:nvPr/>
        </p:nvSpPr>
        <p:spPr>
          <a:xfrm>
            <a:off x="6057133" y="531153"/>
            <a:ext cx="2691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FA2F6243-312F-5E7E-B74E-AAC030C8D02D}"/>
              </a:ext>
            </a:extLst>
          </p:cNvPr>
          <p:cNvSpPr txBox="1"/>
          <p:nvPr/>
        </p:nvSpPr>
        <p:spPr>
          <a:xfrm>
            <a:off x="5037772" y="255799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A6C0650E-DCF7-5928-CA4A-1A91A376FA59}"/>
              </a:ext>
            </a:extLst>
          </p:cNvPr>
          <p:cNvSpPr/>
          <p:nvPr/>
        </p:nvSpPr>
        <p:spPr>
          <a:xfrm>
            <a:off x="425742" y="507926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4EBCCC38-5EAC-A015-4EEA-52BD210A9343}"/>
              </a:ext>
            </a:extLst>
          </p:cNvPr>
          <p:cNvSpPr txBox="1"/>
          <p:nvPr/>
        </p:nvSpPr>
        <p:spPr>
          <a:xfrm>
            <a:off x="306462" y="807526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8" name="กล่องข้อความ 376">
            <a:extLst>
              <a:ext uri="{FF2B5EF4-FFF2-40B4-BE49-F238E27FC236}">
                <a16:creationId xmlns:a16="http://schemas.microsoft.com/office/drawing/2014/main" id="{5DB465D6-D87A-78CC-B5AC-07F287ADC27C}"/>
              </a:ext>
            </a:extLst>
          </p:cNvPr>
          <p:cNvSpPr txBox="1"/>
          <p:nvPr/>
        </p:nvSpPr>
        <p:spPr>
          <a:xfrm>
            <a:off x="1488246" y="773224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29" name="กล่องข้อความ 377">
            <a:extLst>
              <a:ext uri="{FF2B5EF4-FFF2-40B4-BE49-F238E27FC236}">
                <a16:creationId xmlns:a16="http://schemas.microsoft.com/office/drawing/2014/main" id="{25DF8B9B-BB41-C925-3E95-648954044FDD}"/>
              </a:ext>
            </a:extLst>
          </p:cNvPr>
          <p:cNvSpPr txBox="1"/>
          <p:nvPr/>
        </p:nvSpPr>
        <p:spPr>
          <a:xfrm>
            <a:off x="1475720" y="1217415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60F2DC-0D6D-17A2-82AE-A5CD18095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987" y="338333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86255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296</Words>
  <Application>Microsoft Office PowerPoint</Application>
  <PresentationFormat>A4 Paper (210x297 mm)</PresentationFormat>
  <Paragraphs>206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Browallia New</vt:lpstr>
      <vt:lpstr>Calibri</vt:lpstr>
      <vt:lpstr>Calibri Light</vt:lpstr>
      <vt:lpstr>TH Sarabun New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36</cp:revision>
  <cp:lastPrinted>2024-06-19T07:34:00Z</cp:lastPrinted>
  <dcterms:created xsi:type="dcterms:W3CDTF">2022-12-23T04:45:00Z</dcterms:created>
  <dcterms:modified xsi:type="dcterms:W3CDTF">2025-05-06T07:02:28Z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99DA54FC4D884067811544559E4FA888_13</vt:lpwstr>
  </property>
  <property fmtid="{D5CDD505-2E9C-101B-9397-08002B2CF9AE}" pid="3" name="KSOProductBuildVer">
    <vt:lpwstr>1054-12.2.0.17119</vt:lpwstr>
  </property>
</Properties>
</file>