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</p:sldIdLst>
  <p:sldSz cx="6858000" cy="9906000" type="A4"/>
  <p:notesSz cx="9385300" cy="70993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5C464F-39D3-4103-A4A9-009F6C57A65C}" v="1" dt="2024-05-23T14:30:48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 showGuides="1">
      <p:cViewPr>
        <p:scale>
          <a:sx n="74" d="100"/>
          <a:sy n="74" d="100"/>
        </p:scale>
        <p:origin x="1576" y="-1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215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68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1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6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026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37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123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20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41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6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172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FBE08A-2282-D558-E84A-14C5F42D5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B5CA30CC-26DF-1CE1-2097-DD7F13711A80}"/>
              </a:ext>
            </a:extLst>
          </p:cNvPr>
          <p:cNvSpPr/>
          <p:nvPr/>
        </p:nvSpPr>
        <p:spPr>
          <a:xfrm>
            <a:off x="174625" y="224536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0" name="กลุ่ม 9">
            <a:extLst>
              <a:ext uri="{FF2B5EF4-FFF2-40B4-BE49-F238E27FC236}">
                <a16:creationId xmlns:a16="http://schemas.microsoft.com/office/drawing/2014/main" id="{04938429-6E40-3326-4698-8A766B3FA720}"/>
              </a:ext>
            </a:extLst>
          </p:cNvPr>
          <p:cNvGrpSpPr/>
          <p:nvPr/>
        </p:nvGrpSpPr>
        <p:grpSpPr>
          <a:xfrm>
            <a:off x="4797659" y="1247012"/>
            <a:ext cx="1698484" cy="3199037"/>
            <a:chOff x="4503741" y="732883"/>
            <a:chExt cx="1775353" cy="3343817"/>
          </a:xfrm>
          <a:solidFill>
            <a:schemeClr val="bg1"/>
          </a:solidFill>
        </p:grpSpPr>
        <p:sp>
          <p:nvSpPr>
            <p:cNvPr id="927" name="สี่เหลี่ยมผืนผ้า 926">
              <a:extLst>
                <a:ext uri="{FF2B5EF4-FFF2-40B4-BE49-F238E27FC236}">
                  <a16:creationId xmlns:a16="http://schemas.microsoft.com/office/drawing/2014/main" id="{3C8DB9E6-CE37-4D7E-13B0-EE4A06C97A15}"/>
                </a:ext>
              </a:extLst>
            </p:cNvPr>
            <p:cNvSpPr/>
            <p:nvPr/>
          </p:nvSpPr>
          <p:spPr>
            <a:xfrm>
              <a:off x="4503741" y="732883"/>
              <a:ext cx="1775353" cy="334381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9" name="กลุ่ม 8">
              <a:extLst>
                <a:ext uri="{FF2B5EF4-FFF2-40B4-BE49-F238E27FC236}">
                  <a16:creationId xmlns:a16="http://schemas.microsoft.com/office/drawing/2014/main" id="{DCDDF847-A837-2DFD-EBD0-78B06F8898F8}"/>
                </a:ext>
              </a:extLst>
            </p:cNvPr>
            <p:cNvGrpSpPr/>
            <p:nvPr/>
          </p:nvGrpSpPr>
          <p:grpSpPr>
            <a:xfrm>
              <a:off x="4721930" y="924933"/>
              <a:ext cx="1338974" cy="2959716"/>
              <a:chOff x="4721930" y="879053"/>
              <a:chExt cx="1338974" cy="2959716"/>
            </a:xfrm>
            <a:grpFill/>
          </p:grpSpPr>
          <p:grpSp>
            <p:nvGrpSpPr>
              <p:cNvPr id="929" name="กลุ่ม 928">
                <a:extLst>
                  <a:ext uri="{FF2B5EF4-FFF2-40B4-BE49-F238E27FC236}">
                    <a16:creationId xmlns:a16="http://schemas.microsoft.com/office/drawing/2014/main" id="{496316B8-B513-BC61-9714-2F2769F19E5F}"/>
                  </a:ext>
                </a:extLst>
              </p:cNvPr>
              <p:cNvGrpSpPr/>
              <p:nvPr/>
            </p:nvGrpSpPr>
            <p:grpSpPr>
              <a:xfrm>
                <a:off x="4721930" y="879053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25" name="วงรี 1024">
                  <a:extLst>
                    <a:ext uri="{FF2B5EF4-FFF2-40B4-BE49-F238E27FC236}">
                      <a16:creationId xmlns:a16="http://schemas.microsoft.com/office/drawing/2014/main" id="{06782C8A-69D7-B987-0066-73E8AACEFCF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6" name="วงรี 1025">
                  <a:extLst>
                    <a:ext uri="{FF2B5EF4-FFF2-40B4-BE49-F238E27FC236}">
                      <a16:creationId xmlns:a16="http://schemas.microsoft.com/office/drawing/2014/main" id="{79682277-EC06-BA6F-908A-2A35803E6A66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7" name="วงรี 1026">
                  <a:extLst>
                    <a:ext uri="{FF2B5EF4-FFF2-40B4-BE49-F238E27FC236}">
                      <a16:creationId xmlns:a16="http://schemas.microsoft.com/office/drawing/2014/main" id="{144F91BB-C380-4365-3F5C-A0220F2DBD14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8" name="วงรี 1027">
                  <a:extLst>
                    <a:ext uri="{FF2B5EF4-FFF2-40B4-BE49-F238E27FC236}">
                      <a16:creationId xmlns:a16="http://schemas.microsoft.com/office/drawing/2014/main" id="{828C0263-FAF0-A870-C678-5F243E25681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1" name="กลุ่ม 930">
                <a:extLst>
                  <a:ext uri="{FF2B5EF4-FFF2-40B4-BE49-F238E27FC236}">
                    <a16:creationId xmlns:a16="http://schemas.microsoft.com/office/drawing/2014/main" id="{CDE2933C-7A37-D973-C064-0EDC179EAC4A}"/>
                  </a:ext>
                </a:extLst>
              </p:cNvPr>
              <p:cNvGrpSpPr/>
              <p:nvPr/>
            </p:nvGrpSpPr>
            <p:grpSpPr>
              <a:xfrm>
                <a:off x="4721930" y="1184659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17" name="วงรี 1016">
                  <a:extLst>
                    <a:ext uri="{FF2B5EF4-FFF2-40B4-BE49-F238E27FC236}">
                      <a16:creationId xmlns:a16="http://schemas.microsoft.com/office/drawing/2014/main" id="{A41A0130-BD2A-E0CC-53B8-6A54C875D5B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8" name="วงรี 1017">
                  <a:extLst>
                    <a:ext uri="{FF2B5EF4-FFF2-40B4-BE49-F238E27FC236}">
                      <a16:creationId xmlns:a16="http://schemas.microsoft.com/office/drawing/2014/main" id="{B3B34DC2-3ED5-8AD8-4B5C-184EC2B1B52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9" name="วงรี 1018">
                  <a:extLst>
                    <a:ext uri="{FF2B5EF4-FFF2-40B4-BE49-F238E27FC236}">
                      <a16:creationId xmlns:a16="http://schemas.microsoft.com/office/drawing/2014/main" id="{F3E65602-2F5D-6183-9C41-FDC0DC28EDE1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0" name="วงรี 1019">
                  <a:extLst>
                    <a:ext uri="{FF2B5EF4-FFF2-40B4-BE49-F238E27FC236}">
                      <a16:creationId xmlns:a16="http://schemas.microsoft.com/office/drawing/2014/main" id="{C32011B8-73C7-AD50-784F-A604C160E5F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2" name="กลุ่ม 931">
                <a:extLst>
                  <a:ext uri="{FF2B5EF4-FFF2-40B4-BE49-F238E27FC236}">
                    <a16:creationId xmlns:a16="http://schemas.microsoft.com/office/drawing/2014/main" id="{03E72CE5-40EF-EC9A-C8FB-371DB875D039}"/>
                  </a:ext>
                </a:extLst>
              </p:cNvPr>
              <p:cNvGrpSpPr/>
              <p:nvPr/>
            </p:nvGrpSpPr>
            <p:grpSpPr>
              <a:xfrm>
                <a:off x="4721930" y="1490265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13" name="วงรี 1012">
                  <a:extLst>
                    <a:ext uri="{FF2B5EF4-FFF2-40B4-BE49-F238E27FC236}">
                      <a16:creationId xmlns:a16="http://schemas.microsoft.com/office/drawing/2014/main" id="{7C605DCD-2E6C-AA42-918F-8ED78316014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4" name="วงรี 1013">
                  <a:extLst>
                    <a:ext uri="{FF2B5EF4-FFF2-40B4-BE49-F238E27FC236}">
                      <a16:creationId xmlns:a16="http://schemas.microsoft.com/office/drawing/2014/main" id="{6F4D44E2-1FFC-8231-9535-95AB5667FFD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5" name="วงรี 1014">
                  <a:extLst>
                    <a:ext uri="{FF2B5EF4-FFF2-40B4-BE49-F238E27FC236}">
                      <a16:creationId xmlns:a16="http://schemas.microsoft.com/office/drawing/2014/main" id="{386864AC-A0BB-8327-4DAF-43835D7BD2C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6" name="วงรี 1015">
                  <a:extLst>
                    <a:ext uri="{FF2B5EF4-FFF2-40B4-BE49-F238E27FC236}">
                      <a16:creationId xmlns:a16="http://schemas.microsoft.com/office/drawing/2014/main" id="{85FE5DEA-B4F4-2549-B848-6330B17D082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3" name="กลุ่ม 932">
                <a:extLst>
                  <a:ext uri="{FF2B5EF4-FFF2-40B4-BE49-F238E27FC236}">
                    <a16:creationId xmlns:a16="http://schemas.microsoft.com/office/drawing/2014/main" id="{7AA74C6C-C462-87CB-38DA-C83C9EE0E209}"/>
                  </a:ext>
                </a:extLst>
              </p:cNvPr>
              <p:cNvGrpSpPr/>
              <p:nvPr/>
            </p:nvGrpSpPr>
            <p:grpSpPr>
              <a:xfrm>
                <a:off x="4721930" y="1795870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09" name="วงรี 1008">
                  <a:extLst>
                    <a:ext uri="{FF2B5EF4-FFF2-40B4-BE49-F238E27FC236}">
                      <a16:creationId xmlns:a16="http://schemas.microsoft.com/office/drawing/2014/main" id="{6A0C53C7-5DF4-F929-3A92-C3192256C972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0" name="วงรี 1009">
                  <a:extLst>
                    <a:ext uri="{FF2B5EF4-FFF2-40B4-BE49-F238E27FC236}">
                      <a16:creationId xmlns:a16="http://schemas.microsoft.com/office/drawing/2014/main" id="{B19B66ED-B1C9-C060-E54E-B194EF08E95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1" name="วงรี 1010">
                  <a:extLst>
                    <a:ext uri="{FF2B5EF4-FFF2-40B4-BE49-F238E27FC236}">
                      <a16:creationId xmlns:a16="http://schemas.microsoft.com/office/drawing/2014/main" id="{47204BCE-4378-FECE-011F-F79A21C15A1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2" name="วงรี 1011">
                  <a:extLst>
                    <a:ext uri="{FF2B5EF4-FFF2-40B4-BE49-F238E27FC236}">
                      <a16:creationId xmlns:a16="http://schemas.microsoft.com/office/drawing/2014/main" id="{A6F0D426-DB38-4361-D9A1-BF3DAEB07CA2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4" name="กลุ่ม 933">
                <a:extLst>
                  <a:ext uri="{FF2B5EF4-FFF2-40B4-BE49-F238E27FC236}">
                    <a16:creationId xmlns:a16="http://schemas.microsoft.com/office/drawing/2014/main" id="{EFE5B250-3A4D-0C57-EB8D-6CFDB4AD9CC5}"/>
                  </a:ext>
                </a:extLst>
              </p:cNvPr>
              <p:cNvGrpSpPr/>
              <p:nvPr/>
            </p:nvGrpSpPr>
            <p:grpSpPr>
              <a:xfrm>
                <a:off x="4721930" y="2101476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05" name="วงรี 1004">
                  <a:extLst>
                    <a:ext uri="{FF2B5EF4-FFF2-40B4-BE49-F238E27FC236}">
                      <a16:creationId xmlns:a16="http://schemas.microsoft.com/office/drawing/2014/main" id="{87F92704-9E2A-1A0D-3385-D6E2883AFE6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6" name="วงรี 1005">
                  <a:extLst>
                    <a:ext uri="{FF2B5EF4-FFF2-40B4-BE49-F238E27FC236}">
                      <a16:creationId xmlns:a16="http://schemas.microsoft.com/office/drawing/2014/main" id="{27EF6611-BFE8-7456-2DFE-785C6406DBA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7" name="วงรี 1006">
                  <a:extLst>
                    <a:ext uri="{FF2B5EF4-FFF2-40B4-BE49-F238E27FC236}">
                      <a16:creationId xmlns:a16="http://schemas.microsoft.com/office/drawing/2014/main" id="{BE510D49-D75A-19A2-4738-4445CC21D66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8" name="วงรี 1007">
                  <a:extLst>
                    <a:ext uri="{FF2B5EF4-FFF2-40B4-BE49-F238E27FC236}">
                      <a16:creationId xmlns:a16="http://schemas.microsoft.com/office/drawing/2014/main" id="{2A6A4EC8-30ED-5AA3-22DA-9D41E44BA852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5" name="กลุ่ม 934">
                <a:extLst>
                  <a:ext uri="{FF2B5EF4-FFF2-40B4-BE49-F238E27FC236}">
                    <a16:creationId xmlns:a16="http://schemas.microsoft.com/office/drawing/2014/main" id="{EC7BBDF1-0367-C624-F20F-B61691F23890}"/>
                  </a:ext>
                </a:extLst>
              </p:cNvPr>
              <p:cNvGrpSpPr/>
              <p:nvPr/>
            </p:nvGrpSpPr>
            <p:grpSpPr>
              <a:xfrm>
                <a:off x="4721930" y="2407082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01" name="วงรี 1000">
                  <a:extLst>
                    <a:ext uri="{FF2B5EF4-FFF2-40B4-BE49-F238E27FC236}">
                      <a16:creationId xmlns:a16="http://schemas.microsoft.com/office/drawing/2014/main" id="{D6B95684-B3BD-D555-3133-FC8B07A6909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2" name="วงรี 1001">
                  <a:extLst>
                    <a:ext uri="{FF2B5EF4-FFF2-40B4-BE49-F238E27FC236}">
                      <a16:creationId xmlns:a16="http://schemas.microsoft.com/office/drawing/2014/main" id="{0D39D27D-32C5-F2F4-BE9F-F5BAAA7516B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3" name="วงรี 1002">
                  <a:extLst>
                    <a:ext uri="{FF2B5EF4-FFF2-40B4-BE49-F238E27FC236}">
                      <a16:creationId xmlns:a16="http://schemas.microsoft.com/office/drawing/2014/main" id="{8BBF3C6E-FB79-34C1-3148-623581242E05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4" name="วงรี 1003">
                  <a:extLst>
                    <a:ext uri="{FF2B5EF4-FFF2-40B4-BE49-F238E27FC236}">
                      <a16:creationId xmlns:a16="http://schemas.microsoft.com/office/drawing/2014/main" id="{D13CBAD8-E2A7-4591-5D1A-B916247FD62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6" name="กลุ่ม 935">
                <a:extLst>
                  <a:ext uri="{FF2B5EF4-FFF2-40B4-BE49-F238E27FC236}">
                    <a16:creationId xmlns:a16="http://schemas.microsoft.com/office/drawing/2014/main" id="{376280F4-9634-1D4F-24E3-390CC9E40329}"/>
                  </a:ext>
                </a:extLst>
              </p:cNvPr>
              <p:cNvGrpSpPr/>
              <p:nvPr/>
            </p:nvGrpSpPr>
            <p:grpSpPr>
              <a:xfrm>
                <a:off x="4721930" y="2712688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97" name="วงรี 996">
                  <a:extLst>
                    <a:ext uri="{FF2B5EF4-FFF2-40B4-BE49-F238E27FC236}">
                      <a16:creationId xmlns:a16="http://schemas.microsoft.com/office/drawing/2014/main" id="{07947221-686B-FC3D-63C0-1D8AD72ABBF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8" name="วงรี 997">
                  <a:extLst>
                    <a:ext uri="{FF2B5EF4-FFF2-40B4-BE49-F238E27FC236}">
                      <a16:creationId xmlns:a16="http://schemas.microsoft.com/office/drawing/2014/main" id="{A41D1842-FC98-B014-23CF-9D3CAF9E7FA2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9" name="วงรี 998">
                  <a:extLst>
                    <a:ext uri="{FF2B5EF4-FFF2-40B4-BE49-F238E27FC236}">
                      <a16:creationId xmlns:a16="http://schemas.microsoft.com/office/drawing/2014/main" id="{C1C3CBEC-583E-6BF6-A211-14346BA79B95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0" name="วงรี 999">
                  <a:extLst>
                    <a:ext uri="{FF2B5EF4-FFF2-40B4-BE49-F238E27FC236}">
                      <a16:creationId xmlns:a16="http://schemas.microsoft.com/office/drawing/2014/main" id="{88AA6929-BE4D-C020-0410-56C9A241C6B6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7" name="กลุ่ม 936">
                <a:extLst>
                  <a:ext uri="{FF2B5EF4-FFF2-40B4-BE49-F238E27FC236}">
                    <a16:creationId xmlns:a16="http://schemas.microsoft.com/office/drawing/2014/main" id="{53D1EDC9-54D2-5148-382F-C8511A3A76C1}"/>
                  </a:ext>
                </a:extLst>
              </p:cNvPr>
              <p:cNvGrpSpPr/>
              <p:nvPr/>
            </p:nvGrpSpPr>
            <p:grpSpPr>
              <a:xfrm>
                <a:off x="4721930" y="3018294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93" name="วงรี 992">
                  <a:extLst>
                    <a:ext uri="{FF2B5EF4-FFF2-40B4-BE49-F238E27FC236}">
                      <a16:creationId xmlns:a16="http://schemas.microsoft.com/office/drawing/2014/main" id="{203D88B5-88C4-6054-DF26-5ED227C0F4C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4" name="วงรี 993">
                  <a:extLst>
                    <a:ext uri="{FF2B5EF4-FFF2-40B4-BE49-F238E27FC236}">
                      <a16:creationId xmlns:a16="http://schemas.microsoft.com/office/drawing/2014/main" id="{77DDCF03-2C6A-B19D-CF1D-68716ED8E0D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5" name="วงรี 994">
                  <a:extLst>
                    <a:ext uri="{FF2B5EF4-FFF2-40B4-BE49-F238E27FC236}">
                      <a16:creationId xmlns:a16="http://schemas.microsoft.com/office/drawing/2014/main" id="{F8A26B56-0439-8109-A36C-E87B18053C37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6" name="วงรี 995">
                  <a:extLst>
                    <a:ext uri="{FF2B5EF4-FFF2-40B4-BE49-F238E27FC236}">
                      <a16:creationId xmlns:a16="http://schemas.microsoft.com/office/drawing/2014/main" id="{99E7E7E8-E001-3834-9628-4DCACD1EAE99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8" name="กลุ่ม 937">
                <a:extLst>
                  <a:ext uri="{FF2B5EF4-FFF2-40B4-BE49-F238E27FC236}">
                    <a16:creationId xmlns:a16="http://schemas.microsoft.com/office/drawing/2014/main" id="{961233E2-DD80-7A7E-B5C8-65DCA6FF6606}"/>
                  </a:ext>
                </a:extLst>
              </p:cNvPr>
              <p:cNvGrpSpPr/>
              <p:nvPr/>
            </p:nvGrpSpPr>
            <p:grpSpPr>
              <a:xfrm>
                <a:off x="4721930" y="3323900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89" name="วงรี 988">
                  <a:extLst>
                    <a:ext uri="{FF2B5EF4-FFF2-40B4-BE49-F238E27FC236}">
                      <a16:creationId xmlns:a16="http://schemas.microsoft.com/office/drawing/2014/main" id="{258E1B89-7A46-D56E-CD02-136DA71E330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0" name="วงรี 989">
                  <a:extLst>
                    <a:ext uri="{FF2B5EF4-FFF2-40B4-BE49-F238E27FC236}">
                      <a16:creationId xmlns:a16="http://schemas.microsoft.com/office/drawing/2014/main" id="{93F8D934-A49E-E0CC-4835-2C7E6AE24A8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1" name="วงรี 990">
                  <a:extLst>
                    <a:ext uri="{FF2B5EF4-FFF2-40B4-BE49-F238E27FC236}">
                      <a16:creationId xmlns:a16="http://schemas.microsoft.com/office/drawing/2014/main" id="{F0B78CB1-9EED-76AE-FD03-43F601D383E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2" name="วงรี 991">
                  <a:extLst>
                    <a:ext uri="{FF2B5EF4-FFF2-40B4-BE49-F238E27FC236}">
                      <a16:creationId xmlns:a16="http://schemas.microsoft.com/office/drawing/2014/main" id="{9A778023-0F6E-D85E-BF44-CBDDA11A81E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9" name="กลุ่ม 938">
                <a:extLst>
                  <a:ext uri="{FF2B5EF4-FFF2-40B4-BE49-F238E27FC236}">
                    <a16:creationId xmlns:a16="http://schemas.microsoft.com/office/drawing/2014/main" id="{E5509174-802E-FE20-B545-B30F4BCD6DD8}"/>
                  </a:ext>
                </a:extLst>
              </p:cNvPr>
              <p:cNvGrpSpPr/>
              <p:nvPr/>
            </p:nvGrpSpPr>
            <p:grpSpPr>
              <a:xfrm>
                <a:off x="4721930" y="3629505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85" name="วงรี 984">
                  <a:extLst>
                    <a:ext uri="{FF2B5EF4-FFF2-40B4-BE49-F238E27FC236}">
                      <a16:creationId xmlns:a16="http://schemas.microsoft.com/office/drawing/2014/main" id="{174EA47F-A998-A838-67E9-E5145530379F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86" name="วงรี 985">
                  <a:extLst>
                    <a:ext uri="{FF2B5EF4-FFF2-40B4-BE49-F238E27FC236}">
                      <a16:creationId xmlns:a16="http://schemas.microsoft.com/office/drawing/2014/main" id="{8232F33A-16D7-F55D-E1BE-FD8CDFB1A785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87" name="วงรี 986">
                  <a:extLst>
                    <a:ext uri="{FF2B5EF4-FFF2-40B4-BE49-F238E27FC236}">
                      <a16:creationId xmlns:a16="http://schemas.microsoft.com/office/drawing/2014/main" id="{D5C33184-5E87-A8C8-4FEF-0D125DDBDE20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88" name="วงรี 987">
                  <a:extLst>
                    <a:ext uri="{FF2B5EF4-FFF2-40B4-BE49-F238E27FC236}">
                      <a16:creationId xmlns:a16="http://schemas.microsoft.com/office/drawing/2014/main" id="{82627DE6-8B50-BFAF-669B-60C844245DF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2" name="กลุ่ม 1">
            <a:extLst>
              <a:ext uri="{FF2B5EF4-FFF2-40B4-BE49-F238E27FC236}">
                <a16:creationId xmlns:a16="http://schemas.microsoft.com/office/drawing/2014/main" id="{541BFEA6-E929-4950-E5B8-D827D2E2AB35}"/>
              </a:ext>
            </a:extLst>
          </p:cNvPr>
          <p:cNvGrpSpPr/>
          <p:nvPr/>
        </p:nvGrpSpPr>
        <p:grpSpPr>
          <a:xfrm>
            <a:off x="95590" y="1923324"/>
            <a:ext cx="4256550" cy="6066014"/>
            <a:chOff x="95590" y="1923324"/>
            <a:chExt cx="4256550" cy="6066014"/>
          </a:xfrm>
        </p:grpSpPr>
        <p:grpSp>
          <p:nvGrpSpPr>
            <p:cNvPr id="4" name="กลุ่ม 3">
              <a:extLst>
                <a:ext uri="{FF2B5EF4-FFF2-40B4-BE49-F238E27FC236}">
                  <a16:creationId xmlns:a16="http://schemas.microsoft.com/office/drawing/2014/main" id="{90AFA831-5405-EE73-3799-743C29DD55C5}"/>
                </a:ext>
              </a:extLst>
            </p:cNvPr>
            <p:cNvGrpSpPr/>
            <p:nvPr/>
          </p:nvGrpSpPr>
          <p:grpSpPr>
            <a:xfrm>
              <a:off x="582223" y="1923324"/>
              <a:ext cx="1698484" cy="6066014"/>
              <a:chOff x="822960" y="2936510"/>
              <a:chExt cx="1775353" cy="6340546"/>
            </a:xfrm>
            <a:solidFill>
              <a:schemeClr val="bg1"/>
            </a:solidFill>
          </p:grpSpPr>
          <p:sp>
            <p:nvSpPr>
              <p:cNvPr id="5" name="สี่เหลี่ยมผืนผ้า 4">
                <a:extLst>
                  <a:ext uri="{FF2B5EF4-FFF2-40B4-BE49-F238E27FC236}">
                    <a16:creationId xmlns:a16="http://schemas.microsoft.com/office/drawing/2014/main" id="{293939AD-764A-B9CA-3A4A-1464FB0AB4C4}"/>
                  </a:ext>
                </a:extLst>
              </p:cNvPr>
              <p:cNvSpPr/>
              <p:nvPr/>
            </p:nvSpPr>
            <p:spPr>
              <a:xfrm>
                <a:off x="822960" y="2936510"/>
                <a:ext cx="1775353" cy="63405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62" name="กลุ่ม 261">
                <a:extLst>
                  <a:ext uri="{FF2B5EF4-FFF2-40B4-BE49-F238E27FC236}">
                    <a16:creationId xmlns:a16="http://schemas.microsoft.com/office/drawing/2014/main" id="{59841D53-5D13-6872-1E51-9C8FE819A4FC}"/>
                  </a:ext>
                </a:extLst>
              </p:cNvPr>
              <p:cNvGrpSpPr/>
              <p:nvPr/>
            </p:nvGrpSpPr>
            <p:grpSpPr>
              <a:xfrm>
                <a:off x="1041149" y="3082680"/>
                <a:ext cx="1338974" cy="6015773"/>
                <a:chOff x="2342858" y="4029479"/>
                <a:chExt cx="1127499" cy="5065653"/>
              </a:xfrm>
              <a:grpFill/>
            </p:grpSpPr>
            <p:grpSp>
              <p:nvGrpSpPr>
                <p:cNvPr id="266" name="กลุ่ม 265">
                  <a:extLst>
                    <a:ext uri="{FF2B5EF4-FFF2-40B4-BE49-F238E27FC236}">
                      <a16:creationId xmlns:a16="http://schemas.microsoft.com/office/drawing/2014/main" id="{9CCA48D7-DBC6-0F58-C276-A9C1BC7D5D13}"/>
                    </a:ext>
                  </a:extLst>
                </p:cNvPr>
                <p:cNvGrpSpPr/>
                <p:nvPr/>
              </p:nvGrpSpPr>
              <p:grpSpPr>
                <a:xfrm>
                  <a:off x="2342858" y="402947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611" name="วงรี 610">
                    <a:extLst>
                      <a:ext uri="{FF2B5EF4-FFF2-40B4-BE49-F238E27FC236}">
                        <a16:creationId xmlns:a16="http://schemas.microsoft.com/office/drawing/2014/main" id="{9EEE569B-CB92-8AD8-D78A-73B7A3306874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2" name="วงรี 611">
                    <a:extLst>
                      <a:ext uri="{FF2B5EF4-FFF2-40B4-BE49-F238E27FC236}">
                        <a16:creationId xmlns:a16="http://schemas.microsoft.com/office/drawing/2014/main" id="{530AF64B-05AE-C7EF-D221-2DA24A6D108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3" name="วงรี 612">
                    <a:extLst>
                      <a:ext uri="{FF2B5EF4-FFF2-40B4-BE49-F238E27FC236}">
                        <a16:creationId xmlns:a16="http://schemas.microsoft.com/office/drawing/2014/main" id="{732ED257-073F-03F8-F090-85E314C0B23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4" name="วงรี 613">
                    <a:extLst>
                      <a:ext uri="{FF2B5EF4-FFF2-40B4-BE49-F238E27FC236}">
                        <a16:creationId xmlns:a16="http://schemas.microsoft.com/office/drawing/2014/main" id="{C0BCFBC2-23F6-0A50-A374-AFD48275087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99" name="กลุ่ม 298">
                  <a:extLst>
                    <a:ext uri="{FF2B5EF4-FFF2-40B4-BE49-F238E27FC236}">
                      <a16:creationId xmlns:a16="http://schemas.microsoft.com/office/drawing/2014/main" id="{F73C5018-A86A-B6DF-6A5C-44ACD92B9005}"/>
                    </a:ext>
                  </a:extLst>
                </p:cNvPr>
                <p:cNvGrpSpPr/>
                <p:nvPr/>
              </p:nvGrpSpPr>
              <p:grpSpPr>
                <a:xfrm>
                  <a:off x="2342858" y="891891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603" name="วงรี 602">
                    <a:extLst>
                      <a:ext uri="{FF2B5EF4-FFF2-40B4-BE49-F238E27FC236}">
                        <a16:creationId xmlns:a16="http://schemas.microsoft.com/office/drawing/2014/main" id="{FE860A30-D305-ED6E-EE13-B3000233F9C9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4" name="วงรี 603">
                    <a:extLst>
                      <a:ext uri="{FF2B5EF4-FFF2-40B4-BE49-F238E27FC236}">
                        <a16:creationId xmlns:a16="http://schemas.microsoft.com/office/drawing/2014/main" id="{7B751B28-2F3F-19A2-8E5F-DC3F2D0108AB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5" name="วงรี 604">
                    <a:extLst>
                      <a:ext uri="{FF2B5EF4-FFF2-40B4-BE49-F238E27FC236}">
                        <a16:creationId xmlns:a16="http://schemas.microsoft.com/office/drawing/2014/main" id="{EDD2649A-A4E1-6770-471B-C9BF1FC1B53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0" name="วงรี 609">
                    <a:extLst>
                      <a:ext uri="{FF2B5EF4-FFF2-40B4-BE49-F238E27FC236}">
                        <a16:creationId xmlns:a16="http://schemas.microsoft.com/office/drawing/2014/main" id="{4487515B-2A24-3339-6E16-C3D94F309BD9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0" name="กลุ่ม 299">
                  <a:extLst>
                    <a:ext uri="{FF2B5EF4-FFF2-40B4-BE49-F238E27FC236}">
                      <a16:creationId xmlns:a16="http://schemas.microsoft.com/office/drawing/2014/main" id="{95768E44-29BD-4E8F-BB90-B7CAB11B35BE}"/>
                    </a:ext>
                  </a:extLst>
                </p:cNvPr>
                <p:cNvGrpSpPr/>
                <p:nvPr/>
              </p:nvGrpSpPr>
              <p:grpSpPr>
                <a:xfrm>
                  <a:off x="2342858" y="428681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63" name="วงรี 562">
                    <a:extLst>
                      <a:ext uri="{FF2B5EF4-FFF2-40B4-BE49-F238E27FC236}">
                        <a16:creationId xmlns:a16="http://schemas.microsoft.com/office/drawing/2014/main" id="{B806A328-DB92-D646-F517-273C6F0A294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4" name="วงรี 563">
                    <a:extLst>
                      <a:ext uri="{FF2B5EF4-FFF2-40B4-BE49-F238E27FC236}">
                        <a16:creationId xmlns:a16="http://schemas.microsoft.com/office/drawing/2014/main" id="{098DACB2-3B28-9EB6-622C-F133791EBC54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5" name="วงรี 564">
                    <a:extLst>
                      <a:ext uri="{FF2B5EF4-FFF2-40B4-BE49-F238E27FC236}">
                        <a16:creationId xmlns:a16="http://schemas.microsoft.com/office/drawing/2014/main" id="{7AE20657-1046-E964-C7D0-139452E21B7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2" name="วงรี 601">
                    <a:extLst>
                      <a:ext uri="{FF2B5EF4-FFF2-40B4-BE49-F238E27FC236}">
                        <a16:creationId xmlns:a16="http://schemas.microsoft.com/office/drawing/2014/main" id="{F109595C-4480-2832-ACDA-B92F552B56D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1" name="กลุ่ม 300">
                  <a:extLst>
                    <a:ext uri="{FF2B5EF4-FFF2-40B4-BE49-F238E27FC236}">
                      <a16:creationId xmlns:a16="http://schemas.microsoft.com/office/drawing/2014/main" id="{7BE35B09-B6D3-B01E-DE93-5FF83DF79618}"/>
                    </a:ext>
                  </a:extLst>
                </p:cNvPr>
                <p:cNvGrpSpPr/>
                <p:nvPr/>
              </p:nvGrpSpPr>
              <p:grpSpPr>
                <a:xfrm>
                  <a:off x="2342858" y="454415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59" name="วงรี 558">
                    <a:extLst>
                      <a:ext uri="{FF2B5EF4-FFF2-40B4-BE49-F238E27FC236}">
                        <a16:creationId xmlns:a16="http://schemas.microsoft.com/office/drawing/2014/main" id="{06FB3D53-74A2-D0AB-8063-EC7227FEBE9F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0" name="วงรี 559">
                    <a:extLst>
                      <a:ext uri="{FF2B5EF4-FFF2-40B4-BE49-F238E27FC236}">
                        <a16:creationId xmlns:a16="http://schemas.microsoft.com/office/drawing/2014/main" id="{6D78D0C9-D56F-4D03-724A-D48435089FD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1" name="วงรี 560">
                    <a:extLst>
                      <a:ext uri="{FF2B5EF4-FFF2-40B4-BE49-F238E27FC236}">
                        <a16:creationId xmlns:a16="http://schemas.microsoft.com/office/drawing/2014/main" id="{2968ACD5-E6B1-1033-E024-78BF357B0C54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2" name="วงรี 561">
                    <a:extLst>
                      <a:ext uri="{FF2B5EF4-FFF2-40B4-BE49-F238E27FC236}">
                        <a16:creationId xmlns:a16="http://schemas.microsoft.com/office/drawing/2014/main" id="{8C62E4BF-C0D3-D23B-EC20-CF1F14BE8CB6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2" name="กลุ่ม 301">
                  <a:extLst>
                    <a:ext uri="{FF2B5EF4-FFF2-40B4-BE49-F238E27FC236}">
                      <a16:creationId xmlns:a16="http://schemas.microsoft.com/office/drawing/2014/main" id="{A2788D17-951A-435C-B51E-34B6EE5AA325}"/>
                    </a:ext>
                  </a:extLst>
                </p:cNvPr>
                <p:cNvGrpSpPr/>
                <p:nvPr/>
              </p:nvGrpSpPr>
              <p:grpSpPr>
                <a:xfrm>
                  <a:off x="2342858" y="480149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55" name="วงรี 554">
                    <a:extLst>
                      <a:ext uri="{FF2B5EF4-FFF2-40B4-BE49-F238E27FC236}">
                        <a16:creationId xmlns:a16="http://schemas.microsoft.com/office/drawing/2014/main" id="{624C3CC7-6689-F764-8387-FEB7651C2706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6" name="วงรี 555">
                    <a:extLst>
                      <a:ext uri="{FF2B5EF4-FFF2-40B4-BE49-F238E27FC236}">
                        <a16:creationId xmlns:a16="http://schemas.microsoft.com/office/drawing/2014/main" id="{6DE7CF5B-41E0-C9C2-2B31-3B847C87C1F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7" name="วงรี 556">
                    <a:extLst>
                      <a:ext uri="{FF2B5EF4-FFF2-40B4-BE49-F238E27FC236}">
                        <a16:creationId xmlns:a16="http://schemas.microsoft.com/office/drawing/2014/main" id="{E3F922F6-13D5-51FD-7A88-FFC195559CD1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8" name="วงรี 557">
                    <a:extLst>
                      <a:ext uri="{FF2B5EF4-FFF2-40B4-BE49-F238E27FC236}">
                        <a16:creationId xmlns:a16="http://schemas.microsoft.com/office/drawing/2014/main" id="{E42EABC0-EAC5-628A-FFA7-F78E7827307A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3" name="กลุ่ม 302">
                  <a:extLst>
                    <a:ext uri="{FF2B5EF4-FFF2-40B4-BE49-F238E27FC236}">
                      <a16:creationId xmlns:a16="http://schemas.microsoft.com/office/drawing/2014/main" id="{F96F6600-5BCA-C9C5-2E86-E7FB4D6CEF70}"/>
                    </a:ext>
                  </a:extLst>
                </p:cNvPr>
                <p:cNvGrpSpPr/>
                <p:nvPr/>
              </p:nvGrpSpPr>
              <p:grpSpPr>
                <a:xfrm>
                  <a:off x="2342858" y="505883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51" name="วงรี 550">
                    <a:extLst>
                      <a:ext uri="{FF2B5EF4-FFF2-40B4-BE49-F238E27FC236}">
                        <a16:creationId xmlns:a16="http://schemas.microsoft.com/office/drawing/2014/main" id="{7F439DD6-00A1-3A8E-A5C2-0D05DABB08D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2" name="วงรี 551">
                    <a:extLst>
                      <a:ext uri="{FF2B5EF4-FFF2-40B4-BE49-F238E27FC236}">
                        <a16:creationId xmlns:a16="http://schemas.microsoft.com/office/drawing/2014/main" id="{EE6D6C18-E7D2-8250-9B0C-F483F004D093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3" name="วงรี 552">
                    <a:extLst>
                      <a:ext uri="{FF2B5EF4-FFF2-40B4-BE49-F238E27FC236}">
                        <a16:creationId xmlns:a16="http://schemas.microsoft.com/office/drawing/2014/main" id="{170E124F-A887-B238-EB6A-F567CF20080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4" name="วงรี 553">
                    <a:extLst>
                      <a:ext uri="{FF2B5EF4-FFF2-40B4-BE49-F238E27FC236}">
                        <a16:creationId xmlns:a16="http://schemas.microsoft.com/office/drawing/2014/main" id="{1C73CB7F-143E-F49A-EEA0-2F3FFA4B3018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4" name="กลุ่ม 303">
                  <a:extLst>
                    <a:ext uri="{FF2B5EF4-FFF2-40B4-BE49-F238E27FC236}">
                      <a16:creationId xmlns:a16="http://schemas.microsoft.com/office/drawing/2014/main" id="{1F1902EB-6060-4912-093C-990C9A8F26B4}"/>
                    </a:ext>
                  </a:extLst>
                </p:cNvPr>
                <p:cNvGrpSpPr/>
                <p:nvPr/>
              </p:nvGrpSpPr>
              <p:grpSpPr>
                <a:xfrm>
                  <a:off x="2342858" y="531617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47" name="วงรี 546">
                    <a:extLst>
                      <a:ext uri="{FF2B5EF4-FFF2-40B4-BE49-F238E27FC236}">
                        <a16:creationId xmlns:a16="http://schemas.microsoft.com/office/drawing/2014/main" id="{6608887A-E607-951F-2DE9-248675AD480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8" name="วงรี 547">
                    <a:extLst>
                      <a:ext uri="{FF2B5EF4-FFF2-40B4-BE49-F238E27FC236}">
                        <a16:creationId xmlns:a16="http://schemas.microsoft.com/office/drawing/2014/main" id="{C6DD8866-A117-949D-E810-639B3F3649B5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9" name="วงรี 548">
                    <a:extLst>
                      <a:ext uri="{FF2B5EF4-FFF2-40B4-BE49-F238E27FC236}">
                        <a16:creationId xmlns:a16="http://schemas.microsoft.com/office/drawing/2014/main" id="{B035AE13-2ADB-4560-04BD-CBB54DFC195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0" name="วงรี 549">
                    <a:extLst>
                      <a:ext uri="{FF2B5EF4-FFF2-40B4-BE49-F238E27FC236}">
                        <a16:creationId xmlns:a16="http://schemas.microsoft.com/office/drawing/2014/main" id="{261AC227-E619-5180-3D1B-E0F7F1D3FBC1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5" name="กลุ่ม 304">
                  <a:extLst>
                    <a:ext uri="{FF2B5EF4-FFF2-40B4-BE49-F238E27FC236}">
                      <a16:creationId xmlns:a16="http://schemas.microsoft.com/office/drawing/2014/main" id="{492786FC-BFBC-A1E0-6453-8035FE7331A9}"/>
                    </a:ext>
                  </a:extLst>
                </p:cNvPr>
                <p:cNvGrpSpPr/>
                <p:nvPr/>
              </p:nvGrpSpPr>
              <p:grpSpPr>
                <a:xfrm>
                  <a:off x="2342858" y="557351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43" name="วงรี 542">
                    <a:extLst>
                      <a:ext uri="{FF2B5EF4-FFF2-40B4-BE49-F238E27FC236}">
                        <a16:creationId xmlns:a16="http://schemas.microsoft.com/office/drawing/2014/main" id="{7408F3CD-BA82-8C0D-3CF8-30299BF402E8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4" name="วงรี 543">
                    <a:extLst>
                      <a:ext uri="{FF2B5EF4-FFF2-40B4-BE49-F238E27FC236}">
                        <a16:creationId xmlns:a16="http://schemas.microsoft.com/office/drawing/2014/main" id="{C01CD894-E702-2B34-808D-6A072A44021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5" name="วงรี 544">
                    <a:extLst>
                      <a:ext uri="{FF2B5EF4-FFF2-40B4-BE49-F238E27FC236}">
                        <a16:creationId xmlns:a16="http://schemas.microsoft.com/office/drawing/2014/main" id="{CC7C1974-DD8B-4F10-39D3-6A3069B128AB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6" name="วงรี 545">
                    <a:extLst>
                      <a:ext uri="{FF2B5EF4-FFF2-40B4-BE49-F238E27FC236}">
                        <a16:creationId xmlns:a16="http://schemas.microsoft.com/office/drawing/2014/main" id="{89F76794-28E3-36BA-4A49-585451C8EF07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6" name="กลุ่ม 305">
                  <a:extLst>
                    <a:ext uri="{FF2B5EF4-FFF2-40B4-BE49-F238E27FC236}">
                      <a16:creationId xmlns:a16="http://schemas.microsoft.com/office/drawing/2014/main" id="{C16E15C5-6CDD-4041-559D-FE655B1256CA}"/>
                    </a:ext>
                  </a:extLst>
                </p:cNvPr>
                <p:cNvGrpSpPr/>
                <p:nvPr/>
              </p:nvGrpSpPr>
              <p:grpSpPr>
                <a:xfrm>
                  <a:off x="2342858" y="583085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39" name="วงรี 538">
                    <a:extLst>
                      <a:ext uri="{FF2B5EF4-FFF2-40B4-BE49-F238E27FC236}">
                        <a16:creationId xmlns:a16="http://schemas.microsoft.com/office/drawing/2014/main" id="{9943FC9F-6D18-8CD5-FFE7-F0981F294BA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0" name="วงรี 539">
                    <a:extLst>
                      <a:ext uri="{FF2B5EF4-FFF2-40B4-BE49-F238E27FC236}">
                        <a16:creationId xmlns:a16="http://schemas.microsoft.com/office/drawing/2014/main" id="{FF3C385A-3D44-D772-D3B7-1028DD1BD686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1" name="วงรี 540">
                    <a:extLst>
                      <a:ext uri="{FF2B5EF4-FFF2-40B4-BE49-F238E27FC236}">
                        <a16:creationId xmlns:a16="http://schemas.microsoft.com/office/drawing/2014/main" id="{C99827A9-7E7B-EB1C-9C7E-260371D21DD8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2" name="วงรี 541">
                    <a:extLst>
                      <a:ext uri="{FF2B5EF4-FFF2-40B4-BE49-F238E27FC236}">
                        <a16:creationId xmlns:a16="http://schemas.microsoft.com/office/drawing/2014/main" id="{EF968D8B-FC13-B958-3126-4FBCAECFB1C6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7" name="กลุ่ม 306">
                  <a:extLst>
                    <a:ext uri="{FF2B5EF4-FFF2-40B4-BE49-F238E27FC236}">
                      <a16:creationId xmlns:a16="http://schemas.microsoft.com/office/drawing/2014/main" id="{FDAED5CD-2054-1D7A-D517-FFF11A5D6DCF}"/>
                    </a:ext>
                  </a:extLst>
                </p:cNvPr>
                <p:cNvGrpSpPr/>
                <p:nvPr/>
              </p:nvGrpSpPr>
              <p:grpSpPr>
                <a:xfrm>
                  <a:off x="2342858" y="608819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35" name="วงรี 534">
                    <a:extLst>
                      <a:ext uri="{FF2B5EF4-FFF2-40B4-BE49-F238E27FC236}">
                        <a16:creationId xmlns:a16="http://schemas.microsoft.com/office/drawing/2014/main" id="{1266E4F2-AC2D-EBA4-FF89-7831141A5637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6" name="วงรี 535">
                    <a:extLst>
                      <a:ext uri="{FF2B5EF4-FFF2-40B4-BE49-F238E27FC236}">
                        <a16:creationId xmlns:a16="http://schemas.microsoft.com/office/drawing/2014/main" id="{E8E0A22E-F8B0-FD16-2E4C-EC6D6E1E888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7" name="วงรี 536">
                    <a:extLst>
                      <a:ext uri="{FF2B5EF4-FFF2-40B4-BE49-F238E27FC236}">
                        <a16:creationId xmlns:a16="http://schemas.microsoft.com/office/drawing/2014/main" id="{570495A5-E7D2-3729-A304-3D0BB801491B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8" name="วงรี 537">
                    <a:extLst>
                      <a:ext uri="{FF2B5EF4-FFF2-40B4-BE49-F238E27FC236}">
                        <a16:creationId xmlns:a16="http://schemas.microsoft.com/office/drawing/2014/main" id="{8F62E7AA-CD2C-121D-2039-C4EC0F3BD58A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8" name="กลุ่ม 307">
                  <a:extLst>
                    <a:ext uri="{FF2B5EF4-FFF2-40B4-BE49-F238E27FC236}">
                      <a16:creationId xmlns:a16="http://schemas.microsoft.com/office/drawing/2014/main" id="{A92F315A-755D-B278-374C-1DB3BBECB847}"/>
                    </a:ext>
                  </a:extLst>
                </p:cNvPr>
                <p:cNvGrpSpPr/>
                <p:nvPr/>
              </p:nvGrpSpPr>
              <p:grpSpPr>
                <a:xfrm>
                  <a:off x="2342858" y="6345530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31" name="วงรี 530">
                    <a:extLst>
                      <a:ext uri="{FF2B5EF4-FFF2-40B4-BE49-F238E27FC236}">
                        <a16:creationId xmlns:a16="http://schemas.microsoft.com/office/drawing/2014/main" id="{12D7663D-F288-0850-E99B-2E935CE87767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2" name="วงรี 531">
                    <a:extLst>
                      <a:ext uri="{FF2B5EF4-FFF2-40B4-BE49-F238E27FC236}">
                        <a16:creationId xmlns:a16="http://schemas.microsoft.com/office/drawing/2014/main" id="{63297E52-86C5-96AB-D5DB-47B4ABB01BB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3" name="วงรี 532">
                    <a:extLst>
                      <a:ext uri="{FF2B5EF4-FFF2-40B4-BE49-F238E27FC236}">
                        <a16:creationId xmlns:a16="http://schemas.microsoft.com/office/drawing/2014/main" id="{A3B1110E-3E59-8C51-F22E-DADA42FC93F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4" name="วงรี 533">
                    <a:extLst>
                      <a:ext uri="{FF2B5EF4-FFF2-40B4-BE49-F238E27FC236}">
                        <a16:creationId xmlns:a16="http://schemas.microsoft.com/office/drawing/2014/main" id="{EF7FAD23-56D2-67FE-0A71-853B358B44A3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9" name="กลุ่ม 308">
                  <a:extLst>
                    <a:ext uri="{FF2B5EF4-FFF2-40B4-BE49-F238E27FC236}">
                      <a16:creationId xmlns:a16="http://schemas.microsoft.com/office/drawing/2014/main" id="{9B03923C-C7B6-18D2-8740-A7F0EA659552}"/>
                    </a:ext>
                  </a:extLst>
                </p:cNvPr>
                <p:cNvGrpSpPr/>
                <p:nvPr/>
              </p:nvGrpSpPr>
              <p:grpSpPr>
                <a:xfrm>
                  <a:off x="2342858" y="660286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27" name="วงรี 526">
                    <a:extLst>
                      <a:ext uri="{FF2B5EF4-FFF2-40B4-BE49-F238E27FC236}">
                        <a16:creationId xmlns:a16="http://schemas.microsoft.com/office/drawing/2014/main" id="{BAB6E4AE-3BBA-62B8-76CB-A8CAA2F41F03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8" name="วงรี 527">
                    <a:extLst>
                      <a:ext uri="{FF2B5EF4-FFF2-40B4-BE49-F238E27FC236}">
                        <a16:creationId xmlns:a16="http://schemas.microsoft.com/office/drawing/2014/main" id="{FE69816F-8B45-AE99-1039-C92C092B1C19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9" name="วงรี 528">
                    <a:extLst>
                      <a:ext uri="{FF2B5EF4-FFF2-40B4-BE49-F238E27FC236}">
                        <a16:creationId xmlns:a16="http://schemas.microsoft.com/office/drawing/2014/main" id="{79F4CC2C-FCD9-2865-7AD7-796C01333123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0" name="วงรี 529">
                    <a:extLst>
                      <a:ext uri="{FF2B5EF4-FFF2-40B4-BE49-F238E27FC236}">
                        <a16:creationId xmlns:a16="http://schemas.microsoft.com/office/drawing/2014/main" id="{04B50D9D-31C8-8972-88EF-949480EB7B4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0" name="กลุ่ม 309">
                  <a:extLst>
                    <a:ext uri="{FF2B5EF4-FFF2-40B4-BE49-F238E27FC236}">
                      <a16:creationId xmlns:a16="http://schemas.microsoft.com/office/drawing/2014/main" id="{0B40C1FA-3301-46E9-55A9-E11936CAFE4C}"/>
                    </a:ext>
                  </a:extLst>
                </p:cNvPr>
                <p:cNvGrpSpPr/>
                <p:nvPr/>
              </p:nvGrpSpPr>
              <p:grpSpPr>
                <a:xfrm>
                  <a:off x="2342858" y="686020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23" name="วงรี 522">
                    <a:extLst>
                      <a:ext uri="{FF2B5EF4-FFF2-40B4-BE49-F238E27FC236}">
                        <a16:creationId xmlns:a16="http://schemas.microsoft.com/office/drawing/2014/main" id="{7879A51C-1B3F-A705-0958-8E67241F08E8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4" name="วงรี 523">
                    <a:extLst>
                      <a:ext uri="{FF2B5EF4-FFF2-40B4-BE49-F238E27FC236}">
                        <a16:creationId xmlns:a16="http://schemas.microsoft.com/office/drawing/2014/main" id="{769C6D11-83FC-5337-3F53-BDC9DBF0DC5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5" name="วงรี 524">
                    <a:extLst>
                      <a:ext uri="{FF2B5EF4-FFF2-40B4-BE49-F238E27FC236}">
                        <a16:creationId xmlns:a16="http://schemas.microsoft.com/office/drawing/2014/main" id="{69AAB26D-0F77-D3A0-6F1C-05FD2829861B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6" name="วงรี 525">
                    <a:extLst>
                      <a:ext uri="{FF2B5EF4-FFF2-40B4-BE49-F238E27FC236}">
                        <a16:creationId xmlns:a16="http://schemas.microsoft.com/office/drawing/2014/main" id="{9DE83366-3F43-253A-E4D6-ED19B62F0373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1" name="กลุ่ม 310">
                  <a:extLst>
                    <a:ext uri="{FF2B5EF4-FFF2-40B4-BE49-F238E27FC236}">
                      <a16:creationId xmlns:a16="http://schemas.microsoft.com/office/drawing/2014/main" id="{D6152AFA-1C64-78AF-0D33-241E7EE3472C}"/>
                    </a:ext>
                  </a:extLst>
                </p:cNvPr>
                <p:cNvGrpSpPr/>
                <p:nvPr/>
              </p:nvGrpSpPr>
              <p:grpSpPr>
                <a:xfrm>
                  <a:off x="2342858" y="711754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09" name="วงรี 508">
                    <a:extLst>
                      <a:ext uri="{FF2B5EF4-FFF2-40B4-BE49-F238E27FC236}">
                        <a16:creationId xmlns:a16="http://schemas.microsoft.com/office/drawing/2014/main" id="{4EA934F2-EC0A-39C5-AD07-90B72CC0E741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11" name="วงรี 510">
                    <a:extLst>
                      <a:ext uri="{FF2B5EF4-FFF2-40B4-BE49-F238E27FC236}">
                        <a16:creationId xmlns:a16="http://schemas.microsoft.com/office/drawing/2014/main" id="{5A0DF39A-4674-0518-F0DB-8AF41D18E5B6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1" name="วงรี 520">
                    <a:extLst>
                      <a:ext uri="{FF2B5EF4-FFF2-40B4-BE49-F238E27FC236}">
                        <a16:creationId xmlns:a16="http://schemas.microsoft.com/office/drawing/2014/main" id="{49BCD8A9-916F-35BD-3545-BB5ACA074F8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2" name="วงรี 521">
                    <a:extLst>
                      <a:ext uri="{FF2B5EF4-FFF2-40B4-BE49-F238E27FC236}">
                        <a16:creationId xmlns:a16="http://schemas.microsoft.com/office/drawing/2014/main" id="{041747C6-B0AC-BFCD-4FCB-1543FD3B1D00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2" name="กลุ่ม 311">
                  <a:extLst>
                    <a:ext uri="{FF2B5EF4-FFF2-40B4-BE49-F238E27FC236}">
                      <a16:creationId xmlns:a16="http://schemas.microsoft.com/office/drawing/2014/main" id="{9F8450C1-1453-6548-E9AC-641D6CD70C1B}"/>
                    </a:ext>
                  </a:extLst>
                </p:cNvPr>
                <p:cNvGrpSpPr/>
                <p:nvPr/>
              </p:nvGrpSpPr>
              <p:grpSpPr>
                <a:xfrm>
                  <a:off x="2342858" y="737488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38" name="วงรี 337">
                    <a:extLst>
                      <a:ext uri="{FF2B5EF4-FFF2-40B4-BE49-F238E27FC236}">
                        <a16:creationId xmlns:a16="http://schemas.microsoft.com/office/drawing/2014/main" id="{E5FD1688-A204-CF9B-8E6F-49534E0957FF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9" name="วงรี 338">
                    <a:extLst>
                      <a:ext uri="{FF2B5EF4-FFF2-40B4-BE49-F238E27FC236}">
                        <a16:creationId xmlns:a16="http://schemas.microsoft.com/office/drawing/2014/main" id="{B20BB54C-3E9B-3742-CCA2-E4896B8A6193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40" name="วงรี 339">
                    <a:extLst>
                      <a:ext uri="{FF2B5EF4-FFF2-40B4-BE49-F238E27FC236}">
                        <a16:creationId xmlns:a16="http://schemas.microsoft.com/office/drawing/2014/main" id="{C6493433-5696-8F10-8C22-4E1FB16330E8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07" name="วงรี 506">
                    <a:extLst>
                      <a:ext uri="{FF2B5EF4-FFF2-40B4-BE49-F238E27FC236}">
                        <a16:creationId xmlns:a16="http://schemas.microsoft.com/office/drawing/2014/main" id="{E86E7947-AA00-5B60-EC6F-0588FB16A78F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3" name="กลุ่ม 312">
                  <a:extLst>
                    <a:ext uri="{FF2B5EF4-FFF2-40B4-BE49-F238E27FC236}">
                      <a16:creationId xmlns:a16="http://schemas.microsoft.com/office/drawing/2014/main" id="{5016AAD9-8D03-63D7-24CC-4A237E75C8F1}"/>
                    </a:ext>
                  </a:extLst>
                </p:cNvPr>
                <p:cNvGrpSpPr/>
                <p:nvPr/>
              </p:nvGrpSpPr>
              <p:grpSpPr>
                <a:xfrm>
                  <a:off x="2342858" y="763222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34" name="วงรี 333">
                    <a:extLst>
                      <a:ext uri="{FF2B5EF4-FFF2-40B4-BE49-F238E27FC236}">
                        <a16:creationId xmlns:a16="http://schemas.microsoft.com/office/drawing/2014/main" id="{35E3EDBF-F54B-9D04-6A12-6EBBD5D861A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5" name="วงรี 334">
                    <a:extLst>
                      <a:ext uri="{FF2B5EF4-FFF2-40B4-BE49-F238E27FC236}">
                        <a16:creationId xmlns:a16="http://schemas.microsoft.com/office/drawing/2014/main" id="{A67FEEC3-652A-AA41-23CE-87E5627CAF89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6" name="วงรี 335">
                    <a:extLst>
                      <a:ext uri="{FF2B5EF4-FFF2-40B4-BE49-F238E27FC236}">
                        <a16:creationId xmlns:a16="http://schemas.microsoft.com/office/drawing/2014/main" id="{04E4C596-5BF9-F0F5-ABF2-1F94E3E8A50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7" name="วงรี 336">
                    <a:extLst>
                      <a:ext uri="{FF2B5EF4-FFF2-40B4-BE49-F238E27FC236}">
                        <a16:creationId xmlns:a16="http://schemas.microsoft.com/office/drawing/2014/main" id="{69C10DC1-A60D-760E-10A0-11FEC9D83991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4" name="กลุ่ม 313">
                  <a:extLst>
                    <a:ext uri="{FF2B5EF4-FFF2-40B4-BE49-F238E27FC236}">
                      <a16:creationId xmlns:a16="http://schemas.microsoft.com/office/drawing/2014/main" id="{6FCFD399-2E9A-4F97-DA38-FFF8308D351C}"/>
                    </a:ext>
                  </a:extLst>
                </p:cNvPr>
                <p:cNvGrpSpPr/>
                <p:nvPr/>
              </p:nvGrpSpPr>
              <p:grpSpPr>
                <a:xfrm>
                  <a:off x="2342858" y="788956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30" name="วงรี 329">
                    <a:extLst>
                      <a:ext uri="{FF2B5EF4-FFF2-40B4-BE49-F238E27FC236}">
                        <a16:creationId xmlns:a16="http://schemas.microsoft.com/office/drawing/2014/main" id="{1029F977-1D40-BF5F-0587-FF9EB04E4CE4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1" name="วงรี 330">
                    <a:extLst>
                      <a:ext uri="{FF2B5EF4-FFF2-40B4-BE49-F238E27FC236}">
                        <a16:creationId xmlns:a16="http://schemas.microsoft.com/office/drawing/2014/main" id="{DF71C349-E941-DB9E-7829-D9F4B1B80E90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2" name="วงรี 331">
                    <a:extLst>
                      <a:ext uri="{FF2B5EF4-FFF2-40B4-BE49-F238E27FC236}">
                        <a16:creationId xmlns:a16="http://schemas.microsoft.com/office/drawing/2014/main" id="{B394FB6F-1774-5B80-FB88-38DD08373B1C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3" name="วงรี 332">
                    <a:extLst>
                      <a:ext uri="{FF2B5EF4-FFF2-40B4-BE49-F238E27FC236}">
                        <a16:creationId xmlns:a16="http://schemas.microsoft.com/office/drawing/2014/main" id="{FA710684-3298-A156-7466-C342C08055A4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5" name="กลุ่ม 314">
                  <a:extLst>
                    <a:ext uri="{FF2B5EF4-FFF2-40B4-BE49-F238E27FC236}">
                      <a16:creationId xmlns:a16="http://schemas.microsoft.com/office/drawing/2014/main" id="{A4C286DD-98D5-E990-FA85-588926DC3EFB}"/>
                    </a:ext>
                  </a:extLst>
                </p:cNvPr>
                <p:cNvGrpSpPr/>
                <p:nvPr/>
              </p:nvGrpSpPr>
              <p:grpSpPr>
                <a:xfrm>
                  <a:off x="2342858" y="814690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26" name="วงรี 325">
                    <a:extLst>
                      <a:ext uri="{FF2B5EF4-FFF2-40B4-BE49-F238E27FC236}">
                        <a16:creationId xmlns:a16="http://schemas.microsoft.com/office/drawing/2014/main" id="{2DC67D40-A800-12F6-4BBD-BB3184672D3F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7" name="วงรี 326">
                    <a:extLst>
                      <a:ext uri="{FF2B5EF4-FFF2-40B4-BE49-F238E27FC236}">
                        <a16:creationId xmlns:a16="http://schemas.microsoft.com/office/drawing/2014/main" id="{B139661F-2A57-D694-0ECE-5C3AC5E61370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8" name="วงรี 327">
                    <a:extLst>
                      <a:ext uri="{FF2B5EF4-FFF2-40B4-BE49-F238E27FC236}">
                        <a16:creationId xmlns:a16="http://schemas.microsoft.com/office/drawing/2014/main" id="{65D1D439-063E-84B1-28D4-2DEF94168DCD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9" name="วงรี 328">
                    <a:extLst>
                      <a:ext uri="{FF2B5EF4-FFF2-40B4-BE49-F238E27FC236}">
                        <a16:creationId xmlns:a16="http://schemas.microsoft.com/office/drawing/2014/main" id="{5BD84B5D-2034-3BAC-2754-064306C951A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6" name="กลุ่ม 315">
                  <a:extLst>
                    <a:ext uri="{FF2B5EF4-FFF2-40B4-BE49-F238E27FC236}">
                      <a16:creationId xmlns:a16="http://schemas.microsoft.com/office/drawing/2014/main" id="{538AB6E9-2748-99BE-97B8-449A9A619664}"/>
                    </a:ext>
                  </a:extLst>
                </p:cNvPr>
                <p:cNvGrpSpPr/>
                <p:nvPr/>
              </p:nvGrpSpPr>
              <p:grpSpPr>
                <a:xfrm>
                  <a:off x="2342858" y="840424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22" name="วงรี 321">
                    <a:extLst>
                      <a:ext uri="{FF2B5EF4-FFF2-40B4-BE49-F238E27FC236}">
                        <a16:creationId xmlns:a16="http://schemas.microsoft.com/office/drawing/2014/main" id="{FD1D5477-136D-9469-6143-82CF9FD7172A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3" name="วงรี 322">
                    <a:extLst>
                      <a:ext uri="{FF2B5EF4-FFF2-40B4-BE49-F238E27FC236}">
                        <a16:creationId xmlns:a16="http://schemas.microsoft.com/office/drawing/2014/main" id="{C398276C-CB1B-1A89-25DF-E6A6D7C4700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4" name="วงรี 323">
                    <a:extLst>
                      <a:ext uri="{FF2B5EF4-FFF2-40B4-BE49-F238E27FC236}">
                        <a16:creationId xmlns:a16="http://schemas.microsoft.com/office/drawing/2014/main" id="{012D119F-1E47-5DF4-4A38-4EE55B8DD7BB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5" name="วงรี 324">
                    <a:extLst>
                      <a:ext uri="{FF2B5EF4-FFF2-40B4-BE49-F238E27FC236}">
                        <a16:creationId xmlns:a16="http://schemas.microsoft.com/office/drawing/2014/main" id="{9FA2AE27-D171-C8AB-753C-D54EBBA3B7FB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7" name="กลุ่ม 316">
                  <a:extLst>
                    <a:ext uri="{FF2B5EF4-FFF2-40B4-BE49-F238E27FC236}">
                      <a16:creationId xmlns:a16="http://schemas.microsoft.com/office/drawing/2014/main" id="{464F27C2-FA84-3967-0D2C-9E0DB1D8EB43}"/>
                    </a:ext>
                  </a:extLst>
                </p:cNvPr>
                <p:cNvGrpSpPr/>
                <p:nvPr/>
              </p:nvGrpSpPr>
              <p:grpSpPr>
                <a:xfrm>
                  <a:off x="2342858" y="866158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18" name="วงรี 317">
                    <a:extLst>
                      <a:ext uri="{FF2B5EF4-FFF2-40B4-BE49-F238E27FC236}">
                        <a16:creationId xmlns:a16="http://schemas.microsoft.com/office/drawing/2014/main" id="{AFABEA75-938E-8CA0-2160-0919D5F6E589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19" name="วงรี 318">
                    <a:extLst>
                      <a:ext uri="{FF2B5EF4-FFF2-40B4-BE49-F238E27FC236}">
                        <a16:creationId xmlns:a16="http://schemas.microsoft.com/office/drawing/2014/main" id="{7E5BE408-1361-CF1D-8590-1ABEA577DAC4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0" name="วงรี 319">
                    <a:extLst>
                      <a:ext uri="{FF2B5EF4-FFF2-40B4-BE49-F238E27FC236}">
                        <a16:creationId xmlns:a16="http://schemas.microsoft.com/office/drawing/2014/main" id="{16DD0C8D-12E3-A21A-B718-4BC61C1964E5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1" name="วงรี 320">
                    <a:extLst>
                      <a:ext uri="{FF2B5EF4-FFF2-40B4-BE49-F238E27FC236}">
                        <a16:creationId xmlns:a16="http://schemas.microsoft.com/office/drawing/2014/main" id="{1208ECC8-EA9F-0930-9259-5696340902B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  <p:grpSp>
          <p:nvGrpSpPr>
            <p:cNvPr id="7" name="กลุ่ม 6">
              <a:extLst>
                <a:ext uri="{FF2B5EF4-FFF2-40B4-BE49-F238E27FC236}">
                  <a16:creationId xmlns:a16="http://schemas.microsoft.com/office/drawing/2014/main" id="{8ECD7C72-6971-8B1F-5D5F-B113CCF8C4E6}"/>
                </a:ext>
              </a:extLst>
            </p:cNvPr>
            <p:cNvGrpSpPr/>
            <p:nvPr/>
          </p:nvGrpSpPr>
          <p:grpSpPr>
            <a:xfrm>
              <a:off x="2653656" y="1923324"/>
              <a:ext cx="1698484" cy="6066014"/>
              <a:chOff x="2789241" y="2936510"/>
              <a:chExt cx="1775353" cy="6340546"/>
            </a:xfrm>
            <a:solidFill>
              <a:schemeClr val="bg1"/>
            </a:solidFill>
          </p:grpSpPr>
          <p:sp>
            <p:nvSpPr>
              <p:cNvPr id="721" name="สี่เหลี่ยมผืนผ้า 720">
                <a:extLst>
                  <a:ext uri="{FF2B5EF4-FFF2-40B4-BE49-F238E27FC236}">
                    <a16:creationId xmlns:a16="http://schemas.microsoft.com/office/drawing/2014/main" id="{5CF6C1A3-ECD3-80D6-6895-DBCC206B0528}"/>
                  </a:ext>
                </a:extLst>
              </p:cNvPr>
              <p:cNvSpPr/>
              <p:nvPr/>
            </p:nvSpPr>
            <p:spPr>
              <a:xfrm>
                <a:off x="2789241" y="2936510"/>
                <a:ext cx="1775353" cy="63405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22" name="กลุ่ม 721">
                <a:extLst>
                  <a:ext uri="{FF2B5EF4-FFF2-40B4-BE49-F238E27FC236}">
                    <a16:creationId xmlns:a16="http://schemas.microsoft.com/office/drawing/2014/main" id="{340061D1-3227-EC61-6528-E90257A0E1AD}"/>
                  </a:ext>
                </a:extLst>
              </p:cNvPr>
              <p:cNvGrpSpPr/>
              <p:nvPr/>
            </p:nvGrpSpPr>
            <p:grpSpPr>
              <a:xfrm>
                <a:off x="3007430" y="3082680"/>
                <a:ext cx="1338974" cy="6015773"/>
                <a:chOff x="2342858" y="4029479"/>
                <a:chExt cx="1127499" cy="5065653"/>
              </a:xfrm>
              <a:grpFill/>
            </p:grpSpPr>
            <p:grpSp>
              <p:nvGrpSpPr>
                <p:cNvPr id="723" name="กลุ่ม 722">
                  <a:extLst>
                    <a:ext uri="{FF2B5EF4-FFF2-40B4-BE49-F238E27FC236}">
                      <a16:creationId xmlns:a16="http://schemas.microsoft.com/office/drawing/2014/main" id="{FDD857BD-BE6F-68C7-1EAF-71039EAC02BE}"/>
                    </a:ext>
                  </a:extLst>
                </p:cNvPr>
                <p:cNvGrpSpPr/>
                <p:nvPr/>
              </p:nvGrpSpPr>
              <p:grpSpPr>
                <a:xfrm>
                  <a:off x="2342858" y="402947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19" name="วงรี 818">
                    <a:extLst>
                      <a:ext uri="{FF2B5EF4-FFF2-40B4-BE49-F238E27FC236}">
                        <a16:creationId xmlns:a16="http://schemas.microsoft.com/office/drawing/2014/main" id="{832BC01B-1372-9D45-05B6-4900D2BE406E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20" name="วงรี 819">
                    <a:extLst>
                      <a:ext uri="{FF2B5EF4-FFF2-40B4-BE49-F238E27FC236}">
                        <a16:creationId xmlns:a16="http://schemas.microsoft.com/office/drawing/2014/main" id="{56C18523-38A9-AF02-5B47-E77D6AD9074B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21" name="วงรี 820">
                    <a:extLst>
                      <a:ext uri="{FF2B5EF4-FFF2-40B4-BE49-F238E27FC236}">
                        <a16:creationId xmlns:a16="http://schemas.microsoft.com/office/drawing/2014/main" id="{D4C31034-55EF-1863-655B-50F875CE291E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22" name="วงรี 821">
                    <a:extLst>
                      <a:ext uri="{FF2B5EF4-FFF2-40B4-BE49-F238E27FC236}">
                        <a16:creationId xmlns:a16="http://schemas.microsoft.com/office/drawing/2014/main" id="{45B31801-ED66-14FD-C1D0-7DE04D418B5A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4" name="กลุ่ม 723">
                  <a:extLst>
                    <a:ext uri="{FF2B5EF4-FFF2-40B4-BE49-F238E27FC236}">
                      <a16:creationId xmlns:a16="http://schemas.microsoft.com/office/drawing/2014/main" id="{63807966-A515-6F8F-6B1E-9C0B1F0DBE21}"/>
                    </a:ext>
                  </a:extLst>
                </p:cNvPr>
                <p:cNvGrpSpPr/>
                <p:nvPr/>
              </p:nvGrpSpPr>
              <p:grpSpPr>
                <a:xfrm>
                  <a:off x="2342858" y="891891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15" name="วงรี 814">
                    <a:extLst>
                      <a:ext uri="{FF2B5EF4-FFF2-40B4-BE49-F238E27FC236}">
                        <a16:creationId xmlns:a16="http://schemas.microsoft.com/office/drawing/2014/main" id="{385F1B50-E335-EC03-AEA6-0F545944D881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6" name="วงรี 815">
                    <a:extLst>
                      <a:ext uri="{FF2B5EF4-FFF2-40B4-BE49-F238E27FC236}">
                        <a16:creationId xmlns:a16="http://schemas.microsoft.com/office/drawing/2014/main" id="{96529F7B-6FC8-C44F-8389-D0401E68421A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7" name="วงรี 816">
                    <a:extLst>
                      <a:ext uri="{FF2B5EF4-FFF2-40B4-BE49-F238E27FC236}">
                        <a16:creationId xmlns:a16="http://schemas.microsoft.com/office/drawing/2014/main" id="{A1C393A1-BD2A-58F0-C43F-5596406BB7E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8" name="วงรี 817">
                    <a:extLst>
                      <a:ext uri="{FF2B5EF4-FFF2-40B4-BE49-F238E27FC236}">
                        <a16:creationId xmlns:a16="http://schemas.microsoft.com/office/drawing/2014/main" id="{2546C35F-E811-702D-FE9E-D39E9CFA7488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5" name="กลุ่ม 724">
                  <a:extLst>
                    <a:ext uri="{FF2B5EF4-FFF2-40B4-BE49-F238E27FC236}">
                      <a16:creationId xmlns:a16="http://schemas.microsoft.com/office/drawing/2014/main" id="{5C8A8D51-63E3-91CD-C52F-1EFC4ABB352D}"/>
                    </a:ext>
                  </a:extLst>
                </p:cNvPr>
                <p:cNvGrpSpPr/>
                <p:nvPr/>
              </p:nvGrpSpPr>
              <p:grpSpPr>
                <a:xfrm>
                  <a:off x="2342858" y="428681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11" name="วงรี 810">
                    <a:extLst>
                      <a:ext uri="{FF2B5EF4-FFF2-40B4-BE49-F238E27FC236}">
                        <a16:creationId xmlns:a16="http://schemas.microsoft.com/office/drawing/2014/main" id="{21442D91-A4BF-D649-E928-DF9BB5355D4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2" name="วงรี 811">
                    <a:extLst>
                      <a:ext uri="{FF2B5EF4-FFF2-40B4-BE49-F238E27FC236}">
                        <a16:creationId xmlns:a16="http://schemas.microsoft.com/office/drawing/2014/main" id="{D01467BA-9F8E-5366-C67E-6ADD035D8D39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3" name="วงรี 812">
                    <a:extLst>
                      <a:ext uri="{FF2B5EF4-FFF2-40B4-BE49-F238E27FC236}">
                        <a16:creationId xmlns:a16="http://schemas.microsoft.com/office/drawing/2014/main" id="{5219B073-8652-3969-C78D-1C1E755A510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4" name="วงรี 813">
                    <a:extLst>
                      <a:ext uri="{FF2B5EF4-FFF2-40B4-BE49-F238E27FC236}">
                        <a16:creationId xmlns:a16="http://schemas.microsoft.com/office/drawing/2014/main" id="{5975D126-FEDC-5985-BBA8-9750E73FBD9D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6" name="กลุ่ม 725">
                  <a:extLst>
                    <a:ext uri="{FF2B5EF4-FFF2-40B4-BE49-F238E27FC236}">
                      <a16:creationId xmlns:a16="http://schemas.microsoft.com/office/drawing/2014/main" id="{FBE09227-BBD0-FC95-CB5C-F9F60320C75F}"/>
                    </a:ext>
                  </a:extLst>
                </p:cNvPr>
                <p:cNvGrpSpPr/>
                <p:nvPr/>
              </p:nvGrpSpPr>
              <p:grpSpPr>
                <a:xfrm>
                  <a:off x="2342858" y="454415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07" name="วงรี 806">
                    <a:extLst>
                      <a:ext uri="{FF2B5EF4-FFF2-40B4-BE49-F238E27FC236}">
                        <a16:creationId xmlns:a16="http://schemas.microsoft.com/office/drawing/2014/main" id="{F2F50026-258D-186F-84BD-59BE865B7056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8" name="วงรี 807">
                    <a:extLst>
                      <a:ext uri="{FF2B5EF4-FFF2-40B4-BE49-F238E27FC236}">
                        <a16:creationId xmlns:a16="http://schemas.microsoft.com/office/drawing/2014/main" id="{4F28AAC3-59B0-E8A1-75C8-1D14DD0A7B02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9" name="วงรี 808">
                    <a:extLst>
                      <a:ext uri="{FF2B5EF4-FFF2-40B4-BE49-F238E27FC236}">
                        <a16:creationId xmlns:a16="http://schemas.microsoft.com/office/drawing/2014/main" id="{EBBA616B-1D65-2E82-D1A8-355EEB8CD554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0" name="วงรี 809">
                    <a:extLst>
                      <a:ext uri="{FF2B5EF4-FFF2-40B4-BE49-F238E27FC236}">
                        <a16:creationId xmlns:a16="http://schemas.microsoft.com/office/drawing/2014/main" id="{32CF7ADA-AD35-2587-14B0-0840AA911E80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7" name="กลุ่ม 726">
                  <a:extLst>
                    <a:ext uri="{FF2B5EF4-FFF2-40B4-BE49-F238E27FC236}">
                      <a16:creationId xmlns:a16="http://schemas.microsoft.com/office/drawing/2014/main" id="{00B752AD-B7F2-F7CA-75FE-D085717EBDA6}"/>
                    </a:ext>
                  </a:extLst>
                </p:cNvPr>
                <p:cNvGrpSpPr/>
                <p:nvPr/>
              </p:nvGrpSpPr>
              <p:grpSpPr>
                <a:xfrm>
                  <a:off x="2342858" y="480149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03" name="วงรี 802">
                    <a:extLst>
                      <a:ext uri="{FF2B5EF4-FFF2-40B4-BE49-F238E27FC236}">
                        <a16:creationId xmlns:a16="http://schemas.microsoft.com/office/drawing/2014/main" id="{23644CAB-3F0A-D0C8-874F-61844A665214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4" name="วงรี 803">
                    <a:extLst>
                      <a:ext uri="{FF2B5EF4-FFF2-40B4-BE49-F238E27FC236}">
                        <a16:creationId xmlns:a16="http://schemas.microsoft.com/office/drawing/2014/main" id="{6C5175A1-0C2C-12F7-5180-7715740ACDC0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5" name="วงรี 804">
                    <a:extLst>
                      <a:ext uri="{FF2B5EF4-FFF2-40B4-BE49-F238E27FC236}">
                        <a16:creationId xmlns:a16="http://schemas.microsoft.com/office/drawing/2014/main" id="{0274F0AF-B238-B856-202F-150BCC2F0EFA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6" name="วงรี 805">
                    <a:extLst>
                      <a:ext uri="{FF2B5EF4-FFF2-40B4-BE49-F238E27FC236}">
                        <a16:creationId xmlns:a16="http://schemas.microsoft.com/office/drawing/2014/main" id="{81D84CCB-2AB4-D266-B388-B9F9BD60AC49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8" name="กลุ่ม 727">
                  <a:extLst>
                    <a:ext uri="{FF2B5EF4-FFF2-40B4-BE49-F238E27FC236}">
                      <a16:creationId xmlns:a16="http://schemas.microsoft.com/office/drawing/2014/main" id="{FB107C2C-62E7-3DD0-484E-215814EDF297}"/>
                    </a:ext>
                  </a:extLst>
                </p:cNvPr>
                <p:cNvGrpSpPr/>
                <p:nvPr/>
              </p:nvGrpSpPr>
              <p:grpSpPr>
                <a:xfrm>
                  <a:off x="2342858" y="505883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99" name="วงรี 798">
                    <a:extLst>
                      <a:ext uri="{FF2B5EF4-FFF2-40B4-BE49-F238E27FC236}">
                        <a16:creationId xmlns:a16="http://schemas.microsoft.com/office/drawing/2014/main" id="{610923F3-C4F6-0036-BA33-7C8F0C303CE7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0" name="วงรี 799">
                    <a:extLst>
                      <a:ext uri="{FF2B5EF4-FFF2-40B4-BE49-F238E27FC236}">
                        <a16:creationId xmlns:a16="http://schemas.microsoft.com/office/drawing/2014/main" id="{24B6CA36-79CC-254E-F7B7-1EA4A5C70C29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1" name="วงรี 800">
                    <a:extLst>
                      <a:ext uri="{FF2B5EF4-FFF2-40B4-BE49-F238E27FC236}">
                        <a16:creationId xmlns:a16="http://schemas.microsoft.com/office/drawing/2014/main" id="{7D88DC39-E487-8463-B170-3F589D648C2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2" name="วงรี 801">
                    <a:extLst>
                      <a:ext uri="{FF2B5EF4-FFF2-40B4-BE49-F238E27FC236}">
                        <a16:creationId xmlns:a16="http://schemas.microsoft.com/office/drawing/2014/main" id="{81DC42B4-91C2-90B4-3052-5F061675A1F6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9" name="กลุ่ม 728">
                  <a:extLst>
                    <a:ext uri="{FF2B5EF4-FFF2-40B4-BE49-F238E27FC236}">
                      <a16:creationId xmlns:a16="http://schemas.microsoft.com/office/drawing/2014/main" id="{19864BDA-007B-BDE8-6BF7-8546C51389E9}"/>
                    </a:ext>
                  </a:extLst>
                </p:cNvPr>
                <p:cNvGrpSpPr/>
                <p:nvPr/>
              </p:nvGrpSpPr>
              <p:grpSpPr>
                <a:xfrm>
                  <a:off x="2342858" y="531617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95" name="วงรี 794">
                    <a:extLst>
                      <a:ext uri="{FF2B5EF4-FFF2-40B4-BE49-F238E27FC236}">
                        <a16:creationId xmlns:a16="http://schemas.microsoft.com/office/drawing/2014/main" id="{D757A502-BFE8-3E8A-A0AB-39F8F3498D13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6" name="วงรี 795">
                    <a:extLst>
                      <a:ext uri="{FF2B5EF4-FFF2-40B4-BE49-F238E27FC236}">
                        <a16:creationId xmlns:a16="http://schemas.microsoft.com/office/drawing/2014/main" id="{F17701DA-3D51-4806-26F5-6DCEB5C5091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7" name="วงรี 796">
                    <a:extLst>
                      <a:ext uri="{FF2B5EF4-FFF2-40B4-BE49-F238E27FC236}">
                        <a16:creationId xmlns:a16="http://schemas.microsoft.com/office/drawing/2014/main" id="{4072F38F-8B08-8C80-DA64-08E70D648F3A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8" name="วงรี 797">
                    <a:extLst>
                      <a:ext uri="{FF2B5EF4-FFF2-40B4-BE49-F238E27FC236}">
                        <a16:creationId xmlns:a16="http://schemas.microsoft.com/office/drawing/2014/main" id="{3AFA4326-A868-8143-891D-06926C372CAF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0" name="กลุ่ม 729">
                  <a:extLst>
                    <a:ext uri="{FF2B5EF4-FFF2-40B4-BE49-F238E27FC236}">
                      <a16:creationId xmlns:a16="http://schemas.microsoft.com/office/drawing/2014/main" id="{100297E2-B1B5-139E-F24C-E5DD2304796D}"/>
                    </a:ext>
                  </a:extLst>
                </p:cNvPr>
                <p:cNvGrpSpPr/>
                <p:nvPr/>
              </p:nvGrpSpPr>
              <p:grpSpPr>
                <a:xfrm>
                  <a:off x="2342858" y="557351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91" name="วงรี 790">
                    <a:extLst>
                      <a:ext uri="{FF2B5EF4-FFF2-40B4-BE49-F238E27FC236}">
                        <a16:creationId xmlns:a16="http://schemas.microsoft.com/office/drawing/2014/main" id="{000BBE9E-20CD-268A-30B4-DED522022BCD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2" name="วงรี 791">
                    <a:extLst>
                      <a:ext uri="{FF2B5EF4-FFF2-40B4-BE49-F238E27FC236}">
                        <a16:creationId xmlns:a16="http://schemas.microsoft.com/office/drawing/2014/main" id="{586777D7-69AD-2072-E30A-3E859EAB3A89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3" name="วงรี 792">
                    <a:extLst>
                      <a:ext uri="{FF2B5EF4-FFF2-40B4-BE49-F238E27FC236}">
                        <a16:creationId xmlns:a16="http://schemas.microsoft.com/office/drawing/2014/main" id="{8EB0DE04-9016-0ACF-43EC-C9E716D1061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4" name="วงรี 793">
                    <a:extLst>
                      <a:ext uri="{FF2B5EF4-FFF2-40B4-BE49-F238E27FC236}">
                        <a16:creationId xmlns:a16="http://schemas.microsoft.com/office/drawing/2014/main" id="{E59725AA-93DD-7CB5-61AB-D8DCD890E886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1" name="กลุ่ม 730">
                  <a:extLst>
                    <a:ext uri="{FF2B5EF4-FFF2-40B4-BE49-F238E27FC236}">
                      <a16:creationId xmlns:a16="http://schemas.microsoft.com/office/drawing/2014/main" id="{1020573A-83E1-2BDF-370F-C192B3285B5B}"/>
                    </a:ext>
                  </a:extLst>
                </p:cNvPr>
                <p:cNvGrpSpPr/>
                <p:nvPr/>
              </p:nvGrpSpPr>
              <p:grpSpPr>
                <a:xfrm>
                  <a:off x="2342858" y="583085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87" name="วงรี 786">
                    <a:extLst>
                      <a:ext uri="{FF2B5EF4-FFF2-40B4-BE49-F238E27FC236}">
                        <a16:creationId xmlns:a16="http://schemas.microsoft.com/office/drawing/2014/main" id="{6DBE798B-A75C-372E-6AB2-01711D3CBBA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8" name="วงรี 787">
                    <a:extLst>
                      <a:ext uri="{FF2B5EF4-FFF2-40B4-BE49-F238E27FC236}">
                        <a16:creationId xmlns:a16="http://schemas.microsoft.com/office/drawing/2014/main" id="{EAF2C6F1-8BD1-A580-D18B-950F028E63C4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9" name="วงรี 788">
                    <a:extLst>
                      <a:ext uri="{FF2B5EF4-FFF2-40B4-BE49-F238E27FC236}">
                        <a16:creationId xmlns:a16="http://schemas.microsoft.com/office/drawing/2014/main" id="{56BDC4D6-0C67-9424-513B-F8F92ACBF3B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0" name="วงรี 789">
                    <a:extLst>
                      <a:ext uri="{FF2B5EF4-FFF2-40B4-BE49-F238E27FC236}">
                        <a16:creationId xmlns:a16="http://schemas.microsoft.com/office/drawing/2014/main" id="{5836DB4F-DD4B-C556-64BA-307653C2D696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2" name="กลุ่ม 731">
                  <a:extLst>
                    <a:ext uri="{FF2B5EF4-FFF2-40B4-BE49-F238E27FC236}">
                      <a16:creationId xmlns:a16="http://schemas.microsoft.com/office/drawing/2014/main" id="{6364E25F-B3AE-DA62-5329-91EFF2641736}"/>
                    </a:ext>
                  </a:extLst>
                </p:cNvPr>
                <p:cNvGrpSpPr/>
                <p:nvPr/>
              </p:nvGrpSpPr>
              <p:grpSpPr>
                <a:xfrm>
                  <a:off x="2342858" y="608819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83" name="วงรี 782">
                    <a:extLst>
                      <a:ext uri="{FF2B5EF4-FFF2-40B4-BE49-F238E27FC236}">
                        <a16:creationId xmlns:a16="http://schemas.microsoft.com/office/drawing/2014/main" id="{1899C011-5B7B-7807-A74B-61DBAE5ED2AE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4" name="วงรี 783">
                    <a:extLst>
                      <a:ext uri="{FF2B5EF4-FFF2-40B4-BE49-F238E27FC236}">
                        <a16:creationId xmlns:a16="http://schemas.microsoft.com/office/drawing/2014/main" id="{A17256F9-F570-5A6F-C20D-B53F8516B52A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5" name="วงรี 784">
                    <a:extLst>
                      <a:ext uri="{FF2B5EF4-FFF2-40B4-BE49-F238E27FC236}">
                        <a16:creationId xmlns:a16="http://schemas.microsoft.com/office/drawing/2014/main" id="{21829FE1-8624-ACFB-5F5A-B36FDD9D64D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6" name="วงรี 785">
                    <a:extLst>
                      <a:ext uri="{FF2B5EF4-FFF2-40B4-BE49-F238E27FC236}">
                        <a16:creationId xmlns:a16="http://schemas.microsoft.com/office/drawing/2014/main" id="{E51999DA-FC62-B608-8BDC-91A520C3BDB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3" name="กลุ่ม 732">
                  <a:extLst>
                    <a:ext uri="{FF2B5EF4-FFF2-40B4-BE49-F238E27FC236}">
                      <a16:creationId xmlns:a16="http://schemas.microsoft.com/office/drawing/2014/main" id="{E447775E-2CD5-2DF2-3793-D9170BFFB050}"/>
                    </a:ext>
                  </a:extLst>
                </p:cNvPr>
                <p:cNvGrpSpPr/>
                <p:nvPr/>
              </p:nvGrpSpPr>
              <p:grpSpPr>
                <a:xfrm>
                  <a:off x="2342858" y="6345530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79" name="วงรี 778">
                    <a:extLst>
                      <a:ext uri="{FF2B5EF4-FFF2-40B4-BE49-F238E27FC236}">
                        <a16:creationId xmlns:a16="http://schemas.microsoft.com/office/drawing/2014/main" id="{2171012D-65B6-F8D5-778C-5CEC1C2D9730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0" name="วงรี 779">
                    <a:extLst>
                      <a:ext uri="{FF2B5EF4-FFF2-40B4-BE49-F238E27FC236}">
                        <a16:creationId xmlns:a16="http://schemas.microsoft.com/office/drawing/2014/main" id="{6AF211C4-4DBC-054D-E6F5-C60273DB2736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1" name="วงรี 780">
                    <a:extLst>
                      <a:ext uri="{FF2B5EF4-FFF2-40B4-BE49-F238E27FC236}">
                        <a16:creationId xmlns:a16="http://schemas.microsoft.com/office/drawing/2014/main" id="{1C72A674-6948-0930-2114-9944BC57F6AE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2" name="วงรี 781">
                    <a:extLst>
                      <a:ext uri="{FF2B5EF4-FFF2-40B4-BE49-F238E27FC236}">
                        <a16:creationId xmlns:a16="http://schemas.microsoft.com/office/drawing/2014/main" id="{3104A549-064F-B166-8581-9154FEC89FB3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4" name="กลุ่ม 733">
                  <a:extLst>
                    <a:ext uri="{FF2B5EF4-FFF2-40B4-BE49-F238E27FC236}">
                      <a16:creationId xmlns:a16="http://schemas.microsoft.com/office/drawing/2014/main" id="{7BBE5A33-7E7B-B401-9BFB-27937BC68EE5}"/>
                    </a:ext>
                  </a:extLst>
                </p:cNvPr>
                <p:cNvGrpSpPr/>
                <p:nvPr/>
              </p:nvGrpSpPr>
              <p:grpSpPr>
                <a:xfrm>
                  <a:off x="2342858" y="660286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75" name="วงรี 774">
                    <a:extLst>
                      <a:ext uri="{FF2B5EF4-FFF2-40B4-BE49-F238E27FC236}">
                        <a16:creationId xmlns:a16="http://schemas.microsoft.com/office/drawing/2014/main" id="{A7BA83B8-6788-2BDC-A065-FF920506244A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6" name="วงรี 775">
                    <a:extLst>
                      <a:ext uri="{FF2B5EF4-FFF2-40B4-BE49-F238E27FC236}">
                        <a16:creationId xmlns:a16="http://schemas.microsoft.com/office/drawing/2014/main" id="{15D47E4D-1C69-2798-A30C-BCA5E8AE900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7" name="วงรี 776">
                    <a:extLst>
                      <a:ext uri="{FF2B5EF4-FFF2-40B4-BE49-F238E27FC236}">
                        <a16:creationId xmlns:a16="http://schemas.microsoft.com/office/drawing/2014/main" id="{338F1C91-88D2-83E8-9B1A-3B585C045D1C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8" name="วงรี 777">
                    <a:extLst>
                      <a:ext uri="{FF2B5EF4-FFF2-40B4-BE49-F238E27FC236}">
                        <a16:creationId xmlns:a16="http://schemas.microsoft.com/office/drawing/2014/main" id="{C74E1898-11F2-2055-10CB-F2818E855660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5" name="กลุ่ม 734">
                  <a:extLst>
                    <a:ext uri="{FF2B5EF4-FFF2-40B4-BE49-F238E27FC236}">
                      <a16:creationId xmlns:a16="http://schemas.microsoft.com/office/drawing/2014/main" id="{07FE6CCA-577A-55B6-F9C5-C56B7695432B}"/>
                    </a:ext>
                  </a:extLst>
                </p:cNvPr>
                <p:cNvGrpSpPr/>
                <p:nvPr/>
              </p:nvGrpSpPr>
              <p:grpSpPr>
                <a:xfrm>
                  <a:off x="2342858" y="686020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71" name="วงรี 770">
                    <a:extLst>
                      <a:ext uri="{FF2B5EF4-FFF2-40B4-BE49-F238E27FC236}">
                        <a16:creationId xmlns:a16="http://schemas.microsoft.com/office/drawing/2014/main" id="{84AE1132-50F5-D340-93DE-D58A1F29DF17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2" name="วงรี 771">
                    <a:extLst>
                      <a:ext uri="{FF2B5EF4-FFF2-40B4-BE49-F238E27FC236}">
                        <a16:creationId xmlns:a16="http://schemas.microsoft.com/office/drawing/2014/main" id="{95F14228-503C-7385-859A-A26D6ED0F566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3" name="วงรี 772">
                    <a:extLst>
                      <a:ext uri="{FF2B5EF4-FFF2-40B4-BE49-F238E27FC236}">
                        <a16:creationId xmlns:a16="http://schemas.microsoft.com/office/drawing/2014/main" id="{66F70185-2260-C92F-FEDC-31F100221D52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4" name="วงรี 773">
                    <a:extLst>
                      <a:ext uri="{FF2B5EF4-FFF2-40B4-BE49-F238E27FC236}">
                        <a16:creationId xmlns:a16="http://schemas.microsoft.com/office/drawing/2014/main" id="{B3E6C913-771E-F400-886F-C369924926A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6" name="กลุ่ม 735">
                  <a:extLst>
                    <a:ext uri="{FF2B5EF4-FFF2-40B4-BE49-F238E27FC236}">
                      <a16:creationId xmlns:a16="http://schemas.microsoft.com/office/drawing/2014/main" id="{D500BF02-331E-9AAE-A200-A39E52505AAC}"/>
                    </a:ext>
                  </a:extLst>
                </p:cNvPr>
                <p:cNvGrpSpPr/>
                <p:nvPr/>
              </p:nvGrpSpPr>
              <p:grpSpPr>
                <a:xfrm>
                  <a:off x="2342858" y="711754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67" name="วงรี 766">
                    <a:extLst>
                      <a:ext uri="{FF2B5EF4-FFF2-40B4-BE49-F238E27FC236}">
                        <a16:creationId xmlns:a16="http://schemas.microsoft.com/office/drawing/2014/main" id="{3F4D9D51-E887-CF97-2384-F5129D5AE35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8" name="วงรี 767">
                    <a:extLst>
                      <a:ext uri="{FF2B5EF4-FFF2-40B4-BE49-F238E27FC236}">
                        <a16:creationId xmlns:a16="http://schemas.microsoft.com/office/drawing/2014/main" id="{527FD57C-36EE-3A17-05AC-E3EC8A75C01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9" name="วงรี 768">
                    <a:extLst>
                      <a:ext uri="{FF2B5EF4-FFF2-40B4-BE49-F238E27FC236}">
                        <a16:creationId xmlns:a16="http://schemas.microsoft.com/office/drawing/2014/main" id="{7D6A9E91-35DA-73E1-2787-73947DCAAE9C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0" name="วงรี 769">
                    <a:extLst>
                      <a:ext uri="{FF2B5EF4-FFF2-40B4-BE49-F238E27FC236}">
                        <a16:creationId xmlns:a16="http://schemas.microsoft.com/office/drawing/2014/main" id="{D8B19C80-3EAF-C7A0-B7F2-C2DF065B671A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7" name="กลุ่ม 736">
                  <a:extLst>
                    <a:ext uri="{FF2B5EF4-FFF2-40B4-BE49-F238E27FC236}">
                      <a16:creationId xmlns:a16="http://schemas.microsoft.com/office/drawing/2014/main" id="{64A07282-0B2C-D498-D4A6-30609E55DDA7}"/>
                    </a:ext>
                  </a:extLst>
                </p:cNvPr>
                <p:cNvGrpSpPr/>
                <p:nvPr/>
              </p:nvGrpSpPr>
              <p:grpSpPr>
                <a:xfrm>
                  <a:off x="2342858" y="737488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63" name="วงรี 762">
                    <a:extLst>
                      <a:ext uri="{FF2B5EF4-FFF2-40B4-BE49-F238E27FC236}">
                        <a16:creationId xmlns:a16="http://schemas.microsoft.com/office/drawing/2014/main" id="{55E15C08-16C2-C47E-4E61-7250F4C06D39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4" name="วงรี 763">
                    <a:extLst>
                      <a:ext uri="{FF2B5EF4-FFF2-40B4-BE49-F238E27FC236}">
                        <a16:creationId xmlns:a16="http://schemas.microsoft.com/office/drawing/2014/main" id="{2638A6EC-0504-2332-BBBF-7147013DD51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5" name="วงรี 764">
                    <a:extLst>
                      <a:ext uri="{FF2B5EF4-FFF2-40B4-BE49-F238E27FC236}">
                        <a16:creationId xmlns:a16="http://schemas.microsoft.com/office/drawing/2014/main" id="{C0A51E21-F52C-C242-7BCC-173AFAFD15AA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6" name="วงรี 765">
                    <a:extLst>
                      <a:ext uri="{FF2B5EF4-FFF2-40B4-BE49-F238E27FC236}">
                        <a16:creationId xmlns:a16="http://schemas.microsoft.com/office/drawing/2014/main" id="{5322A9B5-B825-EA54-FCEC-A825AC9622C4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8" name="กลุ่ม 737">
                  <a:extLst>
                    <a:ext uri="{FF2B5EF4-FFF2-40B4-BE49-F238E27FC236}">
                      <a16:creationId xmlns:a16="http://schemas.microsoft.com/office/drawing/2014/main" id="{48781FA4-A683-DD22-DA84-DD322458A772}"/>
                    </a:ext>
                  </a:extLst>
                </p:cNvPr>
                <p:cNvGrpSpPr/>
                <p:nvPr/>
              </p:nvGrpSpPr>
              <p:grpSpPr>
                <a:xfrm>
                  <a:off x="2342858" y="763222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59" name="วงรี 758">
                    <a:extLst>
                      <a:ext uri="{FF2B5EF4-FFF2-40B4-BE49-F238E27FC236}">
                        <a16:creationId xmlns:a16="http://schemas.microsoft.com/office/drawing/2014/main" id="{E38312A0-1172-0894-F6B1-728886EF9C68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0" name="วงรี 759">
                    <a:extLst>
                      <a:ext uri="{FF2B5EF4-FFF2-40B4-BE49-F238E27FC236}">
                        <a16:creationId xmlns:a16="http://schemas.microsoft.com/office/drawing/2014/main" id="{8FF5C1DE-B84D-3532-10D2-664DAED2F880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1" name="วงรี 760">
                    <a:extLst>
                      <a:ext uri="{FF2B5EF4-FFF2-40B4-BE49-F238E27FC236}">
                        <a16:creationId xmlns:a16="http://schemas.microsoft.com/office/drawing/2014/main" id="{1E7D1DCF-B84F-2BC4-A767-504149F871C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2" name="วงรี 761">
                    <a:extLst>
                      <a:ext uri="{FF2B5EF4-FFF2-40B4-BE49-F238E27FC236}">
                        <a16:creationId xmlns:a16="http://schemas.microsoft.com/office/drawing/2014/main" id="{A270D593-42E9-DC47-8FB7-D02C0E781B0E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9" name="กลุ่ม 738">
                  <a:extLst>
                    <a:ext uri="{FF2B5EF4-FFF2-40B4-BE49-F238E27FC236}">
                      <a16:creationId xmlns:a16="http://schemas.microsoft.com/office/drawing/2014/main" id="{DDF39C87-7872-F2E0-8DF1-675740C660AA}"/>
                    </a:ext>
                  </a:extLst>
                </p:cNvPr>
                <p:cNvGrpSpPr/>
                <p:nvPr/>
              </p:nvGrpSpPr>
              <p:grpSpPr>
                <a:xfrm>
                  <a:off x="2342858" y="788956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55" name="วงรี 754">
                    <a:extLst>
                      <a:ext uri="{FF2B5EF4-FFF2-40B4-BE49-F238E27FC236}">
                        <a16:creationId xmlns:a16="http://schemas.microsoft.com/office/drawing/2014/main" id="{48B174B5-2093-FBE4-EB07-F3E4EEC9FAA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6" name="วงรี 755">
                    <a:extLst>
                      <a:ext uri="{FF2B5EF4-FFF2-40B4-BE49-F238E27FC236}">
                        <a16:creationId xmlns:a16="http://schemas.microsoft.com/office/drawing/2014/main" id="{2273C9E6-1B53-801F-88D8-47E1A0C867F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7" name="วงรี 756">
                    <a:extLst>
                      <a:ext uri="{FF2B5EF4-FFF2-40B4-BE49-F238E27FC236}">
                        <a16:creationId xmlns:a16="http://schemas.microsoft.com/office/drawing/2014/main" id="{3061FB7B-971F-2A01-8B69-BA2E2A150DE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8" name="วงรี 757">
                    <a:extLst>
                      <a:ext uri="{FF2B5EF4-FFF2-40B4-BE49-F238E27FC236}">
                        <a16:creationId xmlns:a16="http://schemas.microsoft.com/office/drawing/2014/main" id="{3F77363B-C2DF-4561-141E-DC79104ADE1F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40" name="กลุ่ม 739">
                  <a:extLst>
                    <a:ext uri="{FF2B5EF4-FFF2-40B4-BE49-F238E27FC236}">
                      <a16:creationId xmlns:a16="http://schemas.microsoft.com/office/drawing/2014/main" id="{6FA4F88E-1FEA-698D-2A56-E0FA64C21CE1}"/>
                    </a:ext>
                  </a:extLst>
                </p:cNvPr>
                <p:cNvGrpSpPr/>
                <p:nvPr/>
              </p:nvGrpSpPr>
              <p:grpSpPr>
                <a:xfrm>
                  <a:off x="2342858" y="814690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51" name="วงรี 750">
                    <a:extLst>
                      <a:ext uri="{FF2B5EF4-FFF2-40B4-BE49-F238E27FC236}">
                        <a16:creationId xmlns:a16="http://schemas.microsoft.com/office/drawing/2014/main" id="{35BD5BB3-01C7-202D-2CF6-31F46384F21F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2" name="วงรี 751">
                    <a:extLst>
                      <a:ext uri="{FF2B5EF4-FFF2-40B4-BE49-F238E27FC236}">
                        <a16:creationId xmlns:a16="http://schemas.microsoft.com/office/drawing/2014/main" id="{6D24E105-1213-4740-296E-1953B6362F90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3" name="วงรี 752">
                    <a:extLst>
                      <a:ext uri="{FF2B5EF4-FFF2-40B4-BE49-F238E27FC236}">
                        <a16:creationId xmlns:a16="http://schemas.microsoft.com/office/drawing/2014/main" id="{C9951963-CAFF-8A9B-98B4-26C7127DA44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4" name="วงรี 753">
                    <a:extLst>
                      <a:ext uri="{FF2B5EF4-FFF2-40B4-BE49-F238E27FC236}">
                        <a16:creationId xmlns:a16="http://schemas.microsoft.com/office/drawing/2014/main" id="{2AABF7C3-BCD2-53DD-D2CC-E4D4622F0811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41" name="กลุ่ม 740">
                  <a:extLst>
                    <a:ext uri="{FF2B5EF4-FFF2-40B4-BE49-F238E27FC236}">
                      <a16:creationId xmlns:a16="http://schemas.microsoft.com/office/drawing/2014/main" id="{F80D65A5-97B6-6558-2B27-E5EF29CFED36}"/>
                    </a:ext>
                  </a:extLst>
                </p:cNvPr>
                <p:cNvGrpSpPr/>
                <p:nvPr/>
              </p:nvGrpSpPr>
              <p:grpSpPr>
                <a:xfrm>
                  <a:off x="2342858" y="840424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47" name="วงรี 746">
                    <a:extLst>
                      <a:ext uri="{FF2B5EF4-FFF2-40B4-BE49-F238E27FC236}">
                        <a16:creationId xmlns:a16="http://schemas.microsoft.com/office/drawing/2014/main" id="{BDAD4487-AB9F-D341-EBB9-0C03DBD35DB8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8" name="วงรี 747">
                    <a:extLst>
                      <a:ext uri="{FF2B5EF4-FFF2-40B4-BE49-F238E27FC236}">
                        <a16:creationId xmlns:a16="http://schemas.microsoft.com/office/drawing/2014/main" id="{1838C46D-5E96-BAB3-8D60-28669BB3F03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9" name="วงรี 748">
                    <a:extLst>
                      <a:ext uri="{FF2B5EF4-FFF2-40B4-BE49-F238E27FC236}">
                        <a16:creationId xmlns:a16="http://schemas.microsoft.com/office/drawing/2014/main" id="{C7EB5C6F-D980-015F-522D-CEA05D868DB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0" name="วงรี 749">
                    <a:extLst>
                      <a:ext uri="{FF2B5EF4-FFF2-40B4-BE49-F238E27FC236}">
                        <a16:creationId xmlns:a16="http://schemas.microsoft.com/office/drawing/2014/main" id="{2CD4C6E8-C18C-5CB8-A544-9521C7F23082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42" name="กลุ่ม 741">
                  <a:extLst>
                    <a:ext uri="{FF2B5EF4-FFF2-40B4-BE49-F238E27FC236}">
                      <a16:creationId xmlns:a16="http://schemas.microsoft.com/office/drawing/2014/main" id="{CED06A3C-F59A-7BC4-344D-B453B20739BA}"/>
                    </a:ext>
                  </a:extLst>
                </p:cNvPr>
                <p:cNvGrpSpPr/>
                <p:nvPr/>
              </p:nvGrpSpPr>
              <p:grpSpPr>
                <a:xfrm>
                  <a:off x="2342858" y="866158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43" name="วงรี 742">
                    <a:extLst>
                      <a:ext uri="{FF2B5EF4-FFF2-40B4-BE49-F238E27FC236}">
                        <a16:creationId xmlns:a16="http://schemas.microsoft.com/office/drawing/2014/main" id="{FD1EFFC1-1102-A027-76EC-D930BA7E410D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4" name="วงรี 743">
                    <a:extLst>
                      <a:ext uri="{FF2B5EF4-FFF2-40B4-BE49-F238E27FC236}">
                        <a16:creationId xmlns:a16="http://schemas.microsoft.com/office/drawing/2014/main" id="{239C2157-9824-9CEC-FB27-77B68410B549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5" name="วงรี 744">
                    <a:extLst>
                      <a:ext uri="{FF2B5EF4-FFF2-40B4-BE49-F238E27FC236}">
                        <a16:creationId xmlns:a16="http://schemas.microsoft.com/office/drawing/2014/main" id="{B14A6AD1-9133-0482-5D72-9C43D371B8EA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6" name="วงรี 745">
                    <a:extLst>
                      <a:ext uri="{FF2B5EF4-FFF2-40B4-BE49-F238E27FC236}">
                        <a16:creationId xmlns:a16="http://schemas.microsoft.com/office/drawing/2014/main" id="{D51D9000-46D4-B5BE-B4B3-D528A209AB3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  <p:grpSp>
          <p:nvGrpSpPr>
            <p:cNvPr id="12" name="กลุ่ม 11">
              <a:extLst>
                <a:ext uri="{FF2B5EF4-FFF2-40B4-BE49-F238E27FC236}">
                  <a16:creationId xmlns:a16="http://schemas.microsoft.com/office/drawing/2014/main" id="{2231F4E1-BB99-6E23-3A05-1B53245C4945}"/>
                </a:ext>
              </a:extLst>
            </p:cNvPr>
            <p:cNvGrpSpPr/>
            <p:nvPr/>
          </p:nvGrpSpPr>
          <p:grpSpPr>
            <a:xfrm>
              <a:off x="2189591" y="1932433"/>
              <a:ext cx="508000" cy="6015523"/>
              <a:chOff x="2189591" y="1932433"/>
              <a:chExt cx="508000" cy="6015523"/>
            </a:xfrm>
          </p:grpSpPr>
          <p:sp>
            <p:nvSpPr>
              <p:cNvPr id="6" name="กล่องข้อความ 5">
                <a:extLst>
                  <a:ext uri="{FF2B5EF4-FFF2-40B4-BE49-F238E27FC236}">
                    <a16:creationId xmlns:a16="http://schemas.microsoft.com/office/drawing/2014/main" id="{AC29D507-58AB-B325-811C-CFF642948875}"/>
                  </a:ext>
                </a:extLst>
              </p:cNvPr>
              <p:cNvSpPr txBox="1"/>
              <p:nvPr/>
            </p:nvSpPr>
            <p:spPr>
              <a:xfrm>
                <a:off x="2189591" y="19324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65" name="กล่องข้อความ 264">
                <a:extLst>
                  <a:ext uri="{FF2B5EF4-FFF2-40B4-BE49-F238E27FC236}">
                    <a16:creationId xmlns:a16="http://schemas.microsoft.com/office/drawing/2014/main" id="{08ECD0B3-F011-AC0E-094E-7B6B8E99EF9B}"/>
                  </a:ext>
                </a:extLst>
              </p:cNvPr>
              <p:cNvSpPr txBox="1"/>
              <p:nvPr/>
            </p:nvSpPr>
            <p:spPr>
              <a:xfrm>
                <a:off x="2189591" y="222480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0" name="กล่องข้อความ 269">
                <a:extLst>
                  <a:ext uri="{FF2B5EF4-FFF2-40B4-BE49-F238E27FC236}">
                    <a16:creationId xmlns:a16="http://schemas.microsoft.com/office/drawing/2014/main" id="{016AB54B-995E-FCEB-57EA-38C14B56D318}"/>
                  </a:ext>
                </a:extLst>
              </p:cNvPr>
              <p:cNvSpPr txBox="1"/>
              <p:nvPr/>
            </p:nvSpPr>
            <p:spPr>
              <a:xfrm>
                <a:off x="2189591" y="252185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1" name="กล่องข้อความ 270">
                <a:extLst>
                  <a:ext uri="{FF2B5EF4-FFF2-40B4-BE49-F238E27FC236}">
                    <a16:creationId xmlns:a16="http://schemas.microsoft.com/office/drawing/2014/main" id="{0792460D-E45F-40EC-CC4C-360C2CA40569}"/>
                  </a:ext>
                </a:extLst>
              </p:cNvPr>
              <p:cNvSpPr txBox="1"/>
              <p:nvPr/>
            </p:nvSpPr>
            <p:spPr>
              <a:xfrm>
                <a:off x="2189591" y="28142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2" name="กล่องข้อความ 271">
                <a:extLst>
                  <a:ext uri="{FF2B5EF4-FFF2-40B4-BE49-F238E27FC236}">
                    <a16:creationId xmlns:a16="http://schemas.microsoft.com/office/drawing/2014/main" id="{9A09A3B8-35F0-90ED-8C92-367DD02D0ADD}"/>
                  </a:ext>
                </a:extLst>
              </p:cNvPr>
              <p:cNvSpPr txBox="1"/>
              <p:nvPr/>
            </p:nvSpPr>
            <p:spPr>
              <a:xfrm>
                <a:off x="2189591" y="310610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3" name="กล่องข้อความ 272">
                <a:extLst>
                  <a:ext uri="{FF2B5EF4-FFF2-40B4-BE49-F238E27FC236}">
                    <a16:creationId xmlns:a16="http://schemas.microsoft.com/office/drawing/2014/main" id="{B010399A-49F3-89C7-D53D-38F3F0954241}"/>
                  </a:ext>
                </a:extLst>
              </p:cNvPr>
              <p:cNvSpPr txBox="1"/>
              <p:nvPr/>
            </p:nvSpPr>
            <p:spPr>
              <a:xfrm>
                <a:off x="2189591" y="339537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4" name="กล่องข้อความ 273">
                <a:extLst>
                  <a:ext uri="{FF2B5EF4-FFF2-40B4-BE49-F238E27FC236}">
                    <a16:creationId xmlns:a16="http://schemas.microsoft.com/office/drawing/2014/main" id="{6A159BCB-257E-14BA-DB12-C2611A1A0356}"/>
                  </a:ext>
                </a:extLst>
              </p:cNvPr>
              <p:cNvSpPr txBox="1"/>
              <p:nvPr/>
            </p:nvSpPr>
            <p:spPr>
              <a:xfrm>
                <a:off x="2189591" y="369034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5" name="กล่องข้อความ 274">
                <a:extLst>
                  <a:ext uri="{FF2B5EF4-FFF2-40B4-BE49-F238E27FC236}">
                    <a16:creationId xmlns:a16="http://schemas.microsoft.com/office/drawing/2014/main" id="{98B76271-5B0C-E2D0-2BF0-005B65423CE9}"/>
                  </a:ext>
                </a:extLst>
              </p:cNvPr>
              <p:cNvSpPr txBox="1"/>
              <p:nvPr/>
            </p:nvSpPr>
            <p:spPr>
              <a:xfrm>
                <a:off x="2189591" y="397650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6" name="กล่องข้อความ 275">
                <a:extLst>
                  <a:ext uri="{FF2B5EF4-FFF2-40B4-BE49-F238E27FC236}">
                    <a16:creationId xmlns:a16="http://schemas.microsoft.com/office/drawing/2014/main" id="{6D1F21A0-3BEE-311A-A095-77519BCD4550}"/>
                  </a:ext>
                </a:extLst>
              </p:cNvPr>
              <p:cNvSpPr txBox="1"/>
              <p:nvPr/>
            </p:nvSpPr>
            <p:spPr>
              <a:xfrm>
                <a:off x="2189591" y="427148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7" name="กล่องข้อความ 276">
                <a:extLst>
                  <a:ext uri="{FF2B5EF4-FFF2-40B4-BE49-F238E27FC236}">
                    <a16:creationId xmlns:a16="http://schemas.microsoft.com/office/drawing/2014/main" id="{79DF3F30-E79C-3463-D044-72ED39E9017C}"/>
                  </a:ext>
                </a:extLst>
              </p:cNvPr>
              <p:cNvSpPr txBox="1"/>
              <p:nvPr/>
            </p:nvSpPr>
            <p:spPr>
              <a:xfrm>
                <a:off x="2189591" y="456075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8" name="กล่องข้อความ 277">
                <a:extLst>
                  <a:ext uri="{FF2B5EF4-FFF2-40B4-BE49-F238E27FC236}">
                    <a16:creationId xmlns:a16="http://schemas.microsoft.com/office/drawing/2014/main" id="{039A132F-9903-A2FE-DEEE-97042F2A55CC}"/>
                  </a:ext>
                </a:extLst>
              </p:cNvPr>
              <p:cNvSpPr txBox="1"/>
              <p:nvPr/>
            </p:nvSpPr>
            <p:spPr>
              <a:xfrm>
                <a:off x="2189591" y="485261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9" name="กล่องข้อความ 278">
                <a:extLst>
                  <a:ext uri="{FF2B5EF4-FFF2-40B4-BE49-F238E27FC236}">
                    <a16:creationId xmlns:a16="http://schemas.microsoft.com/office/drawing/2014/main" id="{8BF10CEC-455E-F109-00AD-E4480EDB30F7}"/>
                  </a:ext>
                </a:extLst>
              </p:cNvPr>
              <p:cNvSpPr txBox="1"/>
              <p:nvPr/>
            </p:nvSpPr>
            <p:spPr>
              <a:xfrm>
                <a:off x="2189591" y="5148544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0" name="กล่องข้อความ 279">
                <a:extLst>
                  <a:ext uri="{FF2B5EF4-FFF2-40B4-BE49-F238E27FC236}">
                    <a16:creationId xmlns:a16="http://schemas.microsoft.com/office/drawing/2014/main" id="{94EF272C-EDEB-6B0B-9CE6-B831851303F5}"/>
                  </a:ext>
                </a:extLst>
              </p:cNvPr>
              <p:cNvSpPr txBox="1"/>
              <p:nvPr/>
            </p:nvSpPr>
            <p:spPr>
              <a:xfrm>
                <a:off x="2189591" y="544091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1" name="กล่องข้อความ 280">
                <a:extLst>
                  <a:ext uri="{FF2B5EF4-FFF2-40B4-BE49-F238E27FC236}">
                    <a16:creationId xmlns:a16="http://schemas.microsoft.com/office/drawing/2014/main" id="{6F771FCF-799A-907C-5D23-A3374FD83836}"/>
                  </a:ext>
                </a:extLst>
              </p:cNvPr>
              <p:cNvSpPr txBox="1"/>
              <p:nvPr/>
            </p:nvSpPr>
            <p:spPr>
              <a:xfrm>
                <a:off x="2189591" y="573888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2" name="กล่องข้อความ 281">
                <a:extLst>
                  <a:ext uri="{FF2B5EF4-FFF2-40B4-BE49-F238E27FC236}">
                    <a16:creationId xmlns:a16="http://schemas.microsoft.com/office/drawing/2014/main" id="{22BC7653-D44D-6799-B402-99DA047ACA2B}"/>
                  </a:ext>
                </a:extLst>
              </p:cNvPr>
              <p:cNvSpPr txBox="1"/>
              <p:nvPr/>
            </p:nvSpPr>
            <p:spPr>
              <a:xfrm>
                <a:off x="2189591" y="602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3" name="กล่องข้อความ 282">
                <a:extLst>
                  <a:ext uri="{FF2B5EF4-FFF2-40B4-BE49-F238E27FC236}">
                    <a16:creationId xmlns:a16="http://schemas.microsoft.com/office/drawing/2014/main" id="{1D37AC30-5D53-BB7F-4BDA-954444BA42B3}"/>
                  </a:ext>
                </a:extLst>
              </p:cNvPr>
              <p:cNvSpPr txBox="1"/>
              <p:nvPr/>
            </p:nvSpPr>
            <p:spPr>
              <a:xfrm>
                <a:off x="2189591" y="631803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4" name="กล่องข้อความ 283">
                <a:extLst>
                  <a:ext uri="{FF2B5EF4-FFF2-40B4-BE49-F238E27FC236}">
                    <a16:creationId xmlns:a16="http://schemas.microsoft.com/office/drawing/2014/main" id="{FD4F6A0A-3E67-054A-30F4-A54DE464E9FA}"/>
                  </a:ext>
                </a:extLst>
              </p:cNvPr>
              <p:cNvSpPr txBox="1"/>
              <p:nvPr/>
            </p:nvSpPr>
            <p:spPr>
              <a:xfrm>
                <a:off x="2189591" y="660431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5" name="กล่องข้อความ 284">
                <a:extLst>
                  <a:ext uri="{FF2B5EF4-FFF2-40B4-BE49-F238E27FC236}">
                    <a16:creationId xmlns:a16="http://schemas.microsoft.com/office/drawing/2014/main" id="{C00BEC3D-A3AC-F7D1-1957-3461A30B3A98}"/>
                  </a:ext>
                </a:extLst>
              </p:cNvPr>
              <p:cNvSpPr txBox="1"/>
              <p:nvPr/>
            </p:nvSpPr>
            <p:spPr>
              <a:xfrm>
                <a:off x="2189591" y="690278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6" name="กล่องข้อความ 285">
                <a:extLst>
                  <a:ext uri="{FF2B5EF4-FFF2-40B4-BE49-F238E27FC236}">
                    <a16:creationId xmlns:a16="http://schemas.microsoft.com/office/drawing/2014/main" id="{AFBEA8D2-EFD1-5FA3-210A-48CCDED6012C}"/>
                  </a:ext>
                </a:extLst>
              </p:cNvPr>
              <p:cNvSpPr txBox="1"/>
              <p:nvPr/>
            </p:nvSpPr>
            <p:spPr>
              <a:xfrm>
                <a:off x="2189591" y="719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7" name="กล่องข้อความ 286">
                <a:extLst>
                  <a:ext uri="{FF2B5EF4-FFF2-40B4-BE49-F238E27FC236}">
                    <a16:creationId xmlns:a16="http://schemas.microsoft.com/office/drawing/2014/main" id="{012E7D51-4AE0-5D38-3509-69631A849050}"/>
                  </a:ext>
                </a:extLst>
              </p:cNvPr>
              <p:cNvSpPr txBox="1"/>
              <p:nvPr/>
            </p:nvSpPr>
            <p:spPr>
              <a:xfrm>
                <a:off x="2189591" y="748629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  <p:grpSp>
          <p:nvGrpSpPr>
            <p:cNvPr id="289" name="กลุ่ม 288">
              <a:extLst>
                <a:ext uri="{FF2B5EF4-FFF2-40B4-BE49-F238E27FC236}">
                  <a16:creationId xmlns:a16="http://schemas.microsoft.com/office/drawing/2014/main" id="{560FE8BA-DB91-E82A-D502-2061F8E86142}"/>
                </a:ext>
              </a:extLst>
            </p:cNvPr>
            <p:cNvGrpSpPr/>
            <p:nvPr/>
          </p:nvGrpSpPr>
          <p:grpSpPr>
            <a:xfrm>
              <a:off x="95590" y="1932433"/>
              <a:ext cx="508000" cy="6015523"/>
              <a:chOff x="2189591" y="1932433"/>
              <a:chExt cx="508000" cy="6015523"/>
            </a:xfrm>
          </p:grpSpPr>
          <p:sp>
            <p:nvSpPr>
              <p:cNvPr id="290" name="กล่องข้อความ 289">
                <a:extLst>
                  <a:ext uri="{FF2B5EF4-FFF2-40B4-BE49-F238E27FC236}">
                    <a16:creationId xmlns:a16="http://schemas.microsoft.com/office/drawing/2014/main" id="{6C73D960-F2BE-3E31-87F0-7C1325F87E3E}"/>
                  </a:ext>
                </a:extLst>
              </p:cNvPr>
              <p:cNvSpPr txBox="1"/>
              <p:nvPr/>
            </p:nvSpPr>
            <p:spPr>
              <a:xfrm>
                <a:off x="2189591" y="19324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1" name="กล่องข้อความ 290">
                <a:extLst>
                  <a:ext uri="{FF2B5EF4-FFF2-40B4-BE49-F238E27FC236}">
                    <a16:creationId xmlns:a16="http://schemas.microsoft.com/office/drawing/2014/main" id="{312C7E4B-9D81-5D71-CFA1-428E5C03707E}"/>
                  </a:ext>
                </a:extLst>
              </p:cNvPr>
              <p:cNvSpPr txBox="1"/>
              <p:nvPr/>
            </p:nvSpPr>
            <p:spPr>
              <a:xfrm>
                <a:off x="2189591" y="222480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2" name="กล่องข้อความ 291">
                <a:extLst>
                  <a:ext uri="{FF2B5EF4-FFF2-40B4-BE49-F238E27FC236}">
                    <a16:creationId xmlns:a16="http://schemas.microsoft.com/office/drawing/2014/main" id="{7D601445-9184-91B7-1E4B-1B38F7BEF76F}"/>
                  </a:ext>
                </a:extLst>
              </p:cNvPr>
              <p:cNvSpPr txBox="1"/>
              <p:nvPr/>
            </p:nvSpPr>
            <p:spPr>
              <a:xfrm>
                <a:off x="2189591" y="252185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3" name="กล่องข้อความ 292">
                <a:extLst>
                  <a:ext uri="{FF2B5EF4-FFF2-40B4-BE49-F238E27FC236}">
                    <a16:creationId xmlns:a16="http://schemas.microsoft.com/office/drawing/2014/main" id="{F0A3083C-CDCB-164A-6168-62B9BA8AAD8A}"/>
                  </a:ext>
                </a:extLst>
              </p:cNvPr>
              <p:cNvSpPr txBox="1"/>
              <p:nvPr/>
            </p:nvSpPr>
            <p:spPr>
              <a:xfrm>
                <a:off x="2189591" y="28142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4" name="กล่องข้อความ 293">
                <a:extLst>
                  <a:ext uri="{FF2B5EF4-FFF2-40B4-BE49-F238E27FC236}">
                    <a16:creationId xmlns:a16="http://schemas.microsoft.com/office/drawing/2014/main" id="{A856CB26-610F-787A-9863-FDC26DB33218}"/>
                  </a:ext>
                </a:extLst>
              </p:cNvPr>
              <p:cNvSpPr txBox="1"/>
              <p:nvPr/>
            </p:nvSpPr>
            <p:spPr>
              <a:xfrm>
                <a:off x="2189591" y="310610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5" name="กล่องข้อความ 294">
                <a:extLst>
                  <a:ext uri="{FF2B5EF4-FFF2-40B4-BE49-F238E27FC236}">
                    <a16:creationId xmlns:a16="http://schemas.microsoft.com/office/drawing/2014/main" id="{428CD24E-4594-6B61-7D10-FDAB70336A83}"/>
                  </a:ext>
                </a:extLst>
              </p:cNvPr>
              <p:cNvSpPr txBox="1"/>
              <p:nvPr/>
            </p:nvSpPr>
            <p:spPr>
              <a:xfrm>
                <a:off x="2189591" y="339537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6" name="กล่องข้อความ 295">
                <a:extLst>
                  <a:ext uri="{FF2B5EF4-FFF2-40B4-BE49-F238E27FC236}">
                    <a16:creationId xmlns:a16="http://schemas.microsoft.com/office/drawing/2014/main" id="{6C1A020A-BE8B-D66F-71CC-415E6617EF46}"/>
                  </a:ext>
                </a:extLst>
              </p:cNvPr>
              <p:cNvSpPr txBox="1"/>
              <p:nvPr/>
            </p:nvSpPr>
            <p:spPr>
              <a:xfrm>
                <a:off x="2189591" y="369034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7" name="กล่องข้อความ 296">
                <a:extLst>
                  <a:ext uri="{FF2B5EF4-FFF2-40B4-BE49-F238E27FC236}">
                    <a16:creationId xmlns:a16="http://schemas.microsoft.com/office/drawing/2014/main" id="{E801F150-3B1F-D8FF-C3BD-ACFB89ED0EF4}"/>
                  </a:ext>
                </a:extLst>
              </p:cNvPr>
              <p:cNvSpPr txBox="1"/>
              <p:nvPr/>
            </p:nvSpPr>
            <p:spPr>
              <a:xfrm>
                <a:off x="2189591" y="397650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8" name="กล่องข้อความ 297">
                <a:extLst>
                  <a:ext uri="{FF2B5EF4-FFF2-40B4-BE49-F238E27FC236}">
                    <a16:creationId xmlns:a16="http://schemas.microsoft.com/office/drawing/2014/main" id="{64307F2C-A24E-5A52-5D1E-922B09893DA1}"/>
                  </a:ext>
                </a:extLst>
              </p:cNvPr>
              <p:cNvSpPr txBox="1"/>
              <p:nvPr/>
            </p:nvSpPr>
            <p:spPr>
              <a:xfrm>
                <a:off x="2189591" y="427148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1" name="กล่องข้อความ 340">
                <a:extLst>
                  <a:ext uri="{FF2B5EF4-FFF2-40B4-BE49-F238E27FC236}">
                    <a16:creationId xmlns:a16="http://schemas.microsoft.com/office/drawing/2014/main" id="{22A9005B-764F-1939-3BC6-657E2BA35088}"/>
                  </a:ext>
                </a:extLst>
              </p:cNvPr>
              <p:cNvSpPr txBox="1"/>
              <p:nvPr/>
            </p:nvSpPr>
            <p:spPr>
              <a:xfrm>
                <a:off x="2189591" y="456075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2" name="กล่องข้อความ 341">
                <a:extLst>
                  <a:ext uri="{FF2B5EF4-FFF2-40B4-BE49-F238E27FC236}">
                    <a16:creationId xmlns:a16="http://schemas.microsoft.com/office/drawing/2014/main" id="{83393170-C7F6-2421-6AD4-B43500379954}"/>
                  </a:ext>
                </a:extLst>
              </p:cNvPr>
              <p:cNvSpPr txBox="1"/>
              <p:nvPr/>
            </p:nvSpPr>
            <p:spPr>
              <a:xfrm>
                <a:off x="2189591" y="485261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3" name="กล่องข้อความ 342">
                <a:extLst>
                  <a:ext uri="{FF2B5EF4-FFF2-40B4-BE49-F238E27FC236}">
                    <a16:creationId xmlns:a16="http://schemas.microsoft.com/office/drawing/2014/main" id="{A228CC73-665C-C9D7-3D3D-33A7DB2D89ED}"/>
                  </a:ext>
                </a:extLst>
              </p:cNvPr>
              <p:cNvSpPr txBox="1"/>
              <p:nvPr/>
            </p:nvSpPr>
            <p:spPr>
              <a:xfrm>
                <a:off x="2189591" y="5148544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4" name="กล่องข้อความ 343">
                <a:extLst>
                  <a:ext uri="{FF2B5EF4-FFF2-40B4-BE49-F238E27FC236}">
                    <a16:creationId xmlns:a16="http://schemas.microsoft.com/office/drawing/2014/main" id="{3A46AF71-ACFC-540F-8F60-3805470441D8}"/>
                  </a:ext>
                </a:extLst>
              </p:cNvPr>
              <p:cNvSpPr txBox="1"/>
              <p:nvPr/>
            </p:nvSpPr>
            <p:spPr>
              <a:xfrm>
                <a:off x="2189591" y="544091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5" name="กล่องข้อความ 344">
                <a:extLst>
                  <a:ext uri="{FF2B5EF4-FFF2-40B4-BE49-F238E27FC236}">
                    <a16:creationId xmlns:a16="http://schemas.microsoft.com/office/drawing/2014/main" id="{64464DD7-338A-2CAC-F000-5BBD92E062B0}"/>
                  </a:ext>
                </a:extLst>
              </p:cNvPr>
              <p:cNvSpPr txBox="1"/>
              <p:nvPr/>
            </p:nvSpPr>
            <p:spPr>
              <a:xfrm>
                <a:off x="2189591" y="573888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6" name="กล่องข้อความ 345">
                <a:extLst>
                  <a:ext uri="{FF2B5EF4-FFF2-40B4-BE49-F238E27FC236}">
                    <a16:creationId xmlns:a16="http://schemas.microsoft.com/office/drawing/2014/main" id="{994C55E7-1BCF-01B4-2B39-0BBE784DD581}"/>
                  </a:ext>
                </a:extLst>
              </p:cNvPr>
              <p:cNvSpPr txBox="1"/>
              <p:nvPr/>
            </p:nvSpPr>
            <p:spPr>
              <a:xfrm>
                <a:off x="2189591" y="602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7" name="กล่องข้อความ 346">
                <a:extLst>
                  <a:ext uri="{FF2B5EF4-FFF2-40B4-BE49-F238E27FC236}">
                    <a16:creationId xmlns:a16="http://schemas.microsoft.com/office/drawing/2014/main" id="{1D5C79B8-7A66-67C9-AEEC-092377C8EB68}"/>
                  </a:ext>
                </a:extLst>
              </p:cNvPr>
              <p:cNvSpPr txBox="1"/>
              <p:nvPr/>
            </p:nvSpPr>
            <p:spPr>
              <a:xfrm>
                <a:off x="2189591" y="631803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8" name="กล่องข้อความ 347">
                <a:extLst>
                  <a:ext uri="{FF2B5EF4-FFF2-40B4-BE49-F238E27FC236}">
                    <a16:creationId xmlns:a16="http://schemas.microsoft.com/office/drawing/2014/main" id="{F6EF804B-B67B-E455-E957-A0A8323B57EE}"/>
                  </a:ext>
                </a:extLst>
              </p:cNvPr>
              <p:cNvSpPr txBox="1"/>
              <p:nvPr/>
            </p:nvSpPr>
            <p:spPr>
              <a:xfrm>
                <a:off x="2189591" y="660431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9" name="กล่องข้อความ 348">
                <a:extLst>
                  <a:ext uri="{FF2B5EF4-FFF2-40B4-BE49-F238E27FC236}">
                    <a16:creationId xmlns:a16="http://schemas.microsoft.com/office/drawing/2014/main" id="{29084B3E-6D40-625E-91BC-AF06948A4FDA}"/>
                  </a:ext>
                </a:extLst>
              </p:cNvPr>
              <p:cNvSpPr txBox="1"/>
              <p:nvPr/>
            </p:nvSpPr>
            <p:spPr>
              <a:xfrm>
                <a:off x="2189591" y="690278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0" name="กล่องข้อความ 349">
                <a:extLst>
                  <a:ext uri="{FF2B5EF4-FFF2-40B4-BE49-F238E27FC236}">
                    <a16:creationId xmlns:a16="http://schemas.microsoft.com/office/drawing/2014/main" id="{333AB3FC-957D-766A-6FE1-99F10DF5D454}"/>
                  </a:ext>
                </a:extLst>
              </p:cNvPr>
              <p:cNvSpPr txBox="1"/>
              <p:nvPr/>
            </p:nvSpPr>
            <p:spPr>
              <a:xfrm>
                <a:off x="2189591" y="719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1" name="กล่องข้อความ 350">
                <a:extLst>
                  <a:ext uri="{FF2B5EF4-FFF2-40B4-BE49-F238E27FC236}">
                    <a16:creationId xmlns:a16="http://schemas.microsoft.com/office/drawing/2014/main" id="{C04ECCBA-1F56-5565-D40C-FC773A7C9AD3}"/>
                  </a:ext>
                </a:extLst>
              </p:cNvPr>
              <p:cNvSpPr txBox="1"/>
              <p:nvPr/>
            </p:nvSpPr>
            <p:spPr>
              <a:xfrm>
                <a:off x="2189591" y="748629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0C785BA3-CE88-16D2-E9BC-FCEB28F3CA19}"/>
              </a:ext>
            </a:extLst>
          </p:cNvPr>
          <p:cNvGrpSpPr/>
          <p:nvPr/>
        </p:nvGrpSpPr>
        <p:grpSpPr>
          <a:xfrm>
            <a:off x="742782" y="1322121"/>
            <a:ext cx="1373990" cy="664838"/>
            <a:chOff x="742782" y="1322121"/>
            <a:chExt cx="1373990" cy="664838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0A24E55E-0029-13D9-DBE9-7813AFB0813C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3F0E0746-4051-847B-E7B6-17C4CBD63050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4A7301D6-81D6-B7A1-D469-F2C5CA704E1B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C315BC62-0231-07C7-C54B-EBA446758154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A2E91A5F-4D67-4EE7-A493-FA79FF1234E5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038547A4-028E-A806-5363-F778722C1489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3C1F8BEC-0A18-F01F-64CC-48175965E1B0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FBCB7DC5-B85B-5A8C-B293-422804656C29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7A8F31C7-BD5E-6AE4-6448-9B93DE06E65D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D6F17C91-82D6-3928-9469-CAA9E3A585BE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366" name="กลุ่ม 365">
            <a:extLst>
              <a:ext uri="{FF2B5EF4-FFF2-40B4-BE49-F238E27FC236}">
                <a16:creationId xmlns:a16="http://schemas.microsoft.com/office/drawing/2014/main" id="{6A80D0BE-9A9F-6515-2A22-B7CC10F82C21}"/>
              </a:ext>
            </a:extLst>
          </p:cNvPr>
          <p:cNvGrpSpPr/>
          <p:nvPr/>
        </p:nvGrpSpPr>
        <p:grpSpPr>
          <a:xfrm>
            <a:off x="2815218" y="1322121"/>
            <a:ext cx="1373990" cy="664838"/>
            <a:chOff x="742782" y="1322121"/>
            <a:chExt cx="1373990" cy="664838"/>
          </a:xfrm>
        </p:grpSpPr>
        <p:grpSp>
          <p:nvGrpSpPr>
            <p:cNvPr id="367" name="กลุ่ม 366">
              <a:extLst>
                <a:ext uri="{FF2B5EF4-FFF2-40B4-BE49-F238E27FC236}">
                  <a16:creationId xmlns:a16="http://schemas.microsoft.com/office/drawing/2014/main" id="{E58DE1CB-C996-4691-E46C-58D9D234F15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73" name="กล่องข้อความ 372">
                <a:extLst>
                  <a:ext uri="{FF2B5EF4-FFF2-40B4-BE49-F238E27FC236}">
                    <a16:creationId xmlns:a16="http://schemas.microsoft.com/office/drawing/2014/main" id="{3733237E-D05D-2713-79AB-A5FF1D3468E0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74" name="กล่องข้อความ 373">
                <a:extLst>
                  <a:ext uri="{FF2B5EF4-FFF2-40B4-BE49-F238E27FC236}">
                    <a16:creationId xmlns:a16="http://schemas.microsoft.com/office/drawing/2014/main" id="{6EC1A4C3-750F-66A5-D761-A7660AF8F439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75" name="กล่องข้อความ 374">
                <a:extLst>
                  <a:ext uri="{FF2B5EF4-FFF2-40B4-BE49-F238E27FC236}">
                    <a16:creationId xmlns:a16="http://schemas.microsoft.com/office/drawing/2014/main" id="{89599B35-F176-C941-5EA0-83289B00AB60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76" name="กล่องข้อความ 375">
                <a:extLst>
                  <a:ext uri="{FF2B5EF4-FFF2-40B4-BE49-F238E27FC236}">
                    <a16:creationId xmlns:a16="http://schemas.microsoft.com/office/drawing/2014/main" id="{A5CB495D-6136-C3B8-C8BC-E726406C3272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68" name="กลุ่ม 367">
              <a:extLst>
                <a:ext uri="{FF2B5EF4-FFF2-40B4-BE49-F238E27FC236}">
                  <a16:creationId xmlns:a16="http://schemas.microsoft.com/office/drawing/2014/main" id="{D102C639-5FF2-11DB-275F-EF320DCDB8CE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69" name="กล่องข้อความ 368">
                <a:extLst>
                  <a:ext uri="{FF2B5EF4-FFF2-40B4-BE49-F238E27FC236}">
                    <a16:creationId xmlns:a16="http://schemas.microsoft.com/office/drawing/2014/main" id="{CEAE905A-E638-0D25-1AFA-6670A2AAEEA1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0" name="กล่องข้อความ 369">
                <a:extLst>
                  <a:ext uri="{FF2B5EF4-FFF2-40B4-BE49-F238E27FC236}">
                    <a16:creationId xmlns:a16="http://schemas.microsoft.com/office/drawing/2014/main" id="{A8A1577A-15D2-0B19-0387-B36BAC204E0E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1" name="กล่องข้อความ 370">
                <a:extLst>
                  <a:ext uri="{FF2B5EF4-FFF2-40B4-BE49-F238E27FC236}">
                    <a16:creationId xmlns:a16="http://schemas.microsoft.com/office/drawing/2014/main" id="{ED8B110F-595E-39A1-9EEE-FE5C8ADE333C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2" name="กล่องข้อความ 371">
                <a:extLst>
                  <a:ext uri="{FF2B5EF4-FFF2-40B4-BE49-F238E27FC236}">
                    <a16:creationId xmlns:a16="http://schemas.microsoft.com/office/drawing/2014/main" id="{B7E1875C-F957-B72C-7688-C03A5666E118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5" name="สี่เหลี่ยมผืนผ้า 14">
            <a:extLst>
              <a:ext uri="{FF2B5EF4-FFF2-40B4-BE49-F238E27FC236}">
                <a16:creationId xmlns:a16="http://schemas.microsoft.com/office/drawing/2014/main" id="{7689E3D9-CFA3-2FF2-B666-676FFA1C95AF}"/>
              </a:ext>
            </a:extLst>
          </p:cNvPr>
          <p:cNvSpPr/>
          <p:nvPr/>
        </p:nvSpPr>
        <p:spPr>
          <a:xfrm>
            <a:off x="4940703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0" name="สี่เหลี่ยมผืนผ้า 379">
            <a:extLst>
              <a:ext uri="{FF2B5EF4-FFF2-40B4-BE49-F238E27FC236}">
                <a16:creationId xmlns:a16="http://schemas.microsoft.com/office/drawing/2014/main" id="{8051A11D-9EAA-2CDB-0AC8-0C47133D9AB3}"/>
              </a:ext>
            </a:extLst>
          </p:cNvPr>
          <p:cNvSpPr/>
          <p:nvPr/>
        </p:nvSpPr>
        <p:spPr>
          <a:xfrm>
            <a:off x="5302937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1" name="สี่เหลี่ยมผืนผ้า 380">
            <a:extLst>
              <a:ext uri="{FF2B5EF4-FFF2-40B4-BE49-F238E27FC236}">
                <a16:creationId xmlns:a16="http://schemas.microsoft.com/office/drawing/2014/main" id="{AA55F532-AB05-19BC-8898-A93836B3A7DC}"/>
              </a:ext>
            </a:extLst>
          </p:cNvPr>
          <p:cNvSpPr/>
          <p:nvPr/>
        </p:nvSpPr>
        <p:spPr>
          <a:xfrm>
            <a:off x="5663202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2" name="สี่เหลี่ยมผืนผ้า 381">
            <a:extLst>
              <a:ext uri="{FF2B5EF4-FFF2-40B4-BE49-F238E27FC236}">
                <a16:creationId xmlns:a16="http://schemas.microsoft.com/office/drawing/2014/main" id="{1EAB0661-B599-A971-EBDE-32F02B5EBEBD}"/>
              </a:ext>
            </a:extLst>
          </p:cNvPr>
          <p:cNvSpPr/>
          <p:nvPr/>
        </p:nvSpPr>
        <p:spPr>
          <a:xfrm>
            <a:off x="6023468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6" name="กลุ่ม 15">
            <a:extLst>
              <a:ext uri="{FF2B5EF4-FFF2-40B4-BE49-F238E27FC236}">
                <a16:creationId xmlns:a16="http://schemas.microsoft.com/office/drawing/2014/main" id="{FD31D30C-6043-735E-D08D-E89DD0152CF0}"/>
              </a:ext>
            </a:extLst>
          </p:cNvPr>
          <p:cNvGrpSpPr/>
          <p:nvPr/>
        </p:nvGrpSpPr>
        <p:grpSpPr>
          <a:xfrm>
            <a:off x="4314274" y="1305638"/>
            <a:ext cx="508000" cy="3096916"/>
            <a:chOff x="4314274" y="1305638"/>
            <a:chExt cx="508000" cy="3096916"/>
          </a:xfrm>
        </p:grpSpPr>
        <p:sp>
          <p:nvSpPr>
            <p:cNvPr id="386" name="กล่องข้อความ 385">
              <a:extLst>
                <a:ext uri="{FF2B5EF4-FFF2-40B4-BE49-F238E27FC236}">
                  <a16:creationId xmlns:a16="http://schemas.microsoft.com/office/drawing/2014/main" id="{A9AC26F5-0711-DC13-64AB-87DA1DC228E4}"/>
                </a:ext>
              </a:extLst>
            </p:cNvPr>
            <p:cNvSpPr txBox="1"/>
            <p:nvPr/>
          </p:nvSpPr>
          <p:spPr>
            <a:xfrm>
              <a:off x="4314274" y="1305638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8" name="กล่องข้อความ 387">
              <a:extLst>
                <a:ext uri="{FF2B5EF4-FFF2-40B4-BE49-F238E27FC236}">
                  <a16:creationId xmlns:a16="http://schemas.microsoft.com/office/drawing/2014/main" id="{88FB1B33-F6DC-5979-8EC5-E4058531910C}"/>
                </a:ext>
              </a:extLst>
            </p:cNvPr>
            <p:cNvSpPr txBox="1"/>
            <p:nvPr/>
          </p:nvSpPr>
          <p:spPr>
            <a:xfrm>
              <a:off x="4314274" y="1600927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9" name="กล่องข้อความ 388">
              <a:extLst>
                <a:ext uri="{FF2B5EF4-FFF2-40B4-BE49-F238E27FC236}">
                  <a16:creationId xmlns:a16="http://schemas.microsoft.com/office/drawing/2014/main" id="{F8CB22B5-D85B-11B2-9E7E-E22AF5712E7B}"/>
                </a:ext>
              </a:extLst>
            </p:cNvPr>
            <p:cNvSpPr txBox="1"/>
            <p:nvPr/>
          </p:nvSpPr>
          <p:spPr>
            <a:xfrm>
              <a:off x="4314274" y="1892363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0" name="กล่องข้อความ 389">
              <a:extLst>
                <a:ext uri="{FF2B5EF4-FFF2-40B4-BE49-F238E27FC236}">
                  <a16:creationId xmlns:a16="http://schemas.microsoft.com/office/drawing/2014/main" id="{00D5D171-903C-014D-01AB-6BF9651B0B0D}"/>
                </a:ext>
              </a:extLst>
            </p:cNvPr>
            <p:cNvSpPr txBox="1"/>
            <p:nvPr/>
          </p:nvSpPr>
          <p:spPr>
            <a:xfrm>
              <a:off x="4314274" y="2187652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1" name="กล่องข้อความ 390">
              <a:extLst>
                <a:ext uri="{FF2B5EF4-FFF2-40B4-BE49-F238E27FC236}">
                  <a16:creationId xmlns:a16="http://schemas.microsoft.com/office/drawing/2014/main" id="{083DEF19-1665-90BF-2B9A-D69224E38663}"/>
                </a:ext>
              </a:extLst>
            </p:cNvPr>
            <p:cNvSpPr txBox="1"/>
            <p:nvPr/>
          </p:nvSpPr>
          <p:spPr>
            <a:xfrm>
              <a:off x="4314274" y="2484135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2" name="กล่องข้อความ 391">
              <a:extLst>
                <a:ext uri="{FF2B5EF4-FFF2-40B4-BE49-F238E27FC236}">
                  <a16:creationId xmlns:a16="http://schemas.microsoft.com/office/drawing/2014/main" id="{2A3C0567-38E6-B9DE-6159-00B60DE6B0AC}"/>
                </a:ext>
              </a:extLst>
            </p:cNvPr>
            <p:cNvSpPr txBox="1"/>
            <p:nvPr/>
          </p:nvSpPr>
          <p:spPr>
            <a:xfrm>
              <a:off x="4314274" y="2774844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3" name="กล่องข้อความ 392">
              <a:extLst>
                <a:ext uri="{FF2B5EF4-FFF2-40B4-BE49-F238E27FC236}">
                  <a16:creationId xmlns:a16="http://schemas.microsoft.com/office/drawing/2014/main" id="{4C5797F0-83F3-609C-7278-4F8EB9991879}"/>
                </a:ext>
              </a:extLst>
            </p:cNvPr>
            <p:cNvSpPr txBox="1"/>
            <p:nvPr/>
          </p:nvSpPr>
          <p:spPr>
            <a:xfrm>
              <a:off x="4314274" y="3071327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5" name="กล่องข้อความ 394">
              <a:extLst>
                <a:ext uri="{FF2B5EF4-FFF2-40B4-BE49-F238E27FC236}">
                  <a16:creationId xmlns:a16="http://schemas.microsoft.com/office/drawing/2014/main" id="{FCD34155-1B51-9E08-E93B-0A47AB8E334B}"/>
                </a:ext>
              </a:extLst>
            </p:cNvPr>
            <p:cNvSpPr txBox="1"/>
            <p:nvPr/>
          </p:nvSpPr>
          <p:spPr>
            <a:xfrm>
              <a:off x="4314274" y="3355170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6" name="กล่องข้อความ 395">
              <a:extLst>
                <a:ext uri="{FF2B5EF4-FFF2-40B4-BE49-F238E27FC236}">
                  <a16:creationId xmlns:a16="http://schemas.microsoft.com/office/drawing/2014/main" id="{F44CB1A2-77E3-8B4D-9F8F-6E615EED40E1}"/>
                </a:ext>
              </a:extLst>
            </p:cNvPr>
            <p:cNvSpPr txBox="1"/>
            <p:nvPr/>
          </p:nvSpPr>
          <p:spPr>
            <a:xfrm>
              <a:off x="4314274" y="3657046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7" name="กล่องข้อความ 396">
              <a:extLst>
                <a:ext uri="{FF2B5EF4-FFF2-40B4-BE49-F238E27FC236}">
                  <a16:creationId xmlns:a16="http://schemas.microsoft.com/office/drawing/2014/main" id="{2E060E78-B283-9E53-6303-3F885315AC7B}"/>
                </a:ext>
              </a:extLst>
            </p:cNvPr>
            <p:cNvSpPr txBox="1"/>
            <p:nvPr/>
          </p:nvSpPr>
          <p:spPr>
            <a:xfrm>
              <a:off x="4314274" y="3940889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93CD795B-D753-69AC-305D-25065D51511E}"/>
              </a:ext>
            </a:extLst>
          </p:cNvPr>
          <p:cNvSpPr txBox="1"/>
          <p:nvPr/>
        </p:nvSpPr>
        <p:spPr>
          <a:xfrm>
            <a:off x="332471" y="8178978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F1CCEE7F-4616-568D-7F6F-3BB34FC19F90}"/>
              </a:ext>
            </a:extLst>
          </p:cNvPr>
          <p:cNvSpPr txBox="1"/>
          <p:nvPr/>
        </p:nvSpPr>
        <p:spPr>
          <a:xfrm>
            <a:off x="341097" y="8898255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รายวิชา...........................................................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</a:t>
            </a:r>
            <a:endParaRPr lang="th-TH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401" name="กล่องข้อความ 400">
            <a:extLst>
              <a:ext uri="{FF2B5EF4-FFF2-40B4-BE49-F238E27FC236}">
                <a16:creationId xmlns:a16="http://schemas.microsoft.com/office/drawing/2014/main" id="{78B86358-C841-B89B-A772-7E6C6216C883}"/>
              </a:ext>
            </a:extLst>
          </p:cNvPr>
          <p:cNvSpPr txBox="1"/>
          <p:nvPr/>
        </p:nvSpPr>
        <p:spPr>
          <a:xfrm>
            <a:off x="4431175" y="7381735"/>
            <a:ext cx="220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</a:t>
            </a:r>
          </a:p>
        </p:txBody>
      </p:sp>
      <p:sp>
        <p:nvSpPr>
          <p:cNvPr id="402" name="กล่องข้อความ 401">
            <a:extLst>
              <a:ext uri="{FF2B5EF4-FFF2-40B4-BE49-F238E27FC236}">
                <a16:creationId xmlns:a16="http://schemas.microsoft.com/office/drawing/2014/main" id="{EDA13622-7F2F-C113-30AD-71F334665631}"/>
              </a:ext>
            </a:extLst>
          </p:cNvPr>
          <p:cNvSpPr txBox="1"/>
          <p:nvPr/>
        </p:nvSpPr>
        <p:spPr>
          <a:xfrm>
            <a:off x="4431175" y="7719803"/>
            <a:ext cx="220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กรรมการควบคุมการสอบ</a:t>
            </a:r>
          </a:p>
        </p:txBody>
      </p:sp>
      <p:pic>
        <p:nvPicPr>
          <p:cNvPr id="362" name="Picture 361">
            <a:extLst>
              <a:ext uri="{FF2B5EF4-FFF2-40B4-BE49-F238E27FC236}">
                <a16:creationId xmlns:a16="http://schemas.microsoft.com/office/drawing/2014/main" id="{A1CB45AD-16F6-AE39-EE6D-6BAA35DA0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720" y="4566636"/>
            <a:ext cx="1420963" cy="5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กล่องข้อความ 382">
            <a:extLst>
              <a:ext uri="{FF2B5EF4-FFF2-40B4-BE49-F238E27FC236}">
                <a16:creationId xmlns:a16="http://schemas.microsoft.com/office/drawing/2014/main" id="{F56E82EE-CC72-800F-701F-868E5DB647AB}"/>
              </a:ext>
            </a:extLst>
          </p:cNvPr>
          <p:cNvSpPr txBox="1"/>
          <p:nvPr/>
        </p:nvSpPr>
        <p:spPr>
          <a:xfrm>
            <a:off x="5021728" y="333821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B4DEF539-8869-B849-3A58-310D780E26D1}"/>
              </a:ext>
            </a:extLst>
          </p:cNvPr>
          <p:cNvSpPr txBox="1"/>
          <p:nvPr/>
        </p:nvSpPr>
        <p:spPr>
          <a:xfrm>
            <a:off x="332471" y="8571370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</a:t>
            </a:r>
            <a:endParaRPr lang="th-TH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EDEC842-9833-78DC-EC2D-073B2CA4EE44}"/>
              </a:ext>
            </a:extLst>
          </p:cNvPr>
          <p:cNvSpPr/>
          <p:nvPr/>
        </p:nvSpPr>
        <p:spPr>
          <a:xfrm>
            <a:off x="425742" y="345088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กล่องข้อความ 376">
            <a:extLst>
              <a:ext uri="{FF2B5EF4-FFF2-40B4-BE49-F238E27FC236}">
                <a16:creationId xmlns:a16="http://schemas.microsoft.com/office/drawing/2014/main" id="{07232421-34EF-EB02-C72B-9821253D4479}"/>
              </a:ext>
            </a:extLst>
          </p:cNvPr>
          <p:cNvSpPr txBox="1"/>
          <p:nvPr/>
        </p:nvSpPr>
        <p:spPr>
          <a:xfrm>
            <a:off x="1518926" y="376933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9" name="กล่องข้อความ 377">
            <a:extLst>
              <a:ext uri="{FF2B5EF4-FFF2-40B4-BE49-F238E27FC236}">
                <a16:creationId xmlns:a16="http://schemas.microsoft.com/office/drawing/2014/main" id="{3FD0F1F1-4FDC-2032-6363-7F8BD87C9202}"/>
              </a:ext>
            </a:extLst>
          </p:cNvPr>
          <p:cNvSpPr txBox="1"/>
          <p:nvPr/>
        </p:nvSpPr>
        <p:spPr>
          <a:xfrm>
            <a:off x="1518926" y="850761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0" name="กล่องข้อความ 382">
            <a:extLst>
              <a:ext uri="{FF2B5EF4-FFF2-40B4-BE49-F238E27FC236}">
                <a16:creationId xmlns:a16="http://schemas.microsoft.com/office/drawing/2014/main" id="{5956AC84-5DEB-5241-F31B-765B7A977391}"/>
              </a:ext>
            </a:extLst>
          </p:cNvPr>
          <p:cNvSpPr txBox="1"/>
          <p:nvPr/>
        </p:nvSpPr>
        <p:spPr>
          <a:xfrm>
            <a:off x="306462" y="644688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31265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1AF483-0806-C947-FE8C-A660F6820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2F3E28AD-9A17-6197-AB3B-EDF129ABD8E2}"/>
              </a:ext>
            </a:extLst>
          </p:cNvPr>
          <p:cNvSpPr/>
          <p:nvPr/>
        </p:nvSpPr>
        <p:spPr>
          <a:xfrm>
            <a:off x="174625" y="224536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0" name="กลุ่ม 9">
            <a:extLst>
              <a:ext uri="{FF2B5EF4-FFF2-40B4-BE49-F238E27FC236}">
                <a16:creationId xmlns:a16="http://schemas.microsoft.com/office/drawing/2014/main" id="{2298D519-A5EF-232C-35BE-122B76943A6D}"/>
              </a:ext>
            </a:extLst>
          </p:cNvPr>
          <p:cNvGrpSpPr/>
          <p:nvPr/>
        </p:nvGrpSpPr>
        <p:grpSpPr>
          <a:xfrm>
            <a:off x="4797659" y="1247012"/>
            <a:ext cx="1698484" cy="3199037"/>
            <a:chOff x="4503741" y="732883"/>
            <a:chExt cx="1775353" cy="3343817"/>
          </a:xfrm>
          <a:solidFill>
            <a:schemeClr val="bg1"/>
          </a:solidFill>
        </p:grpSpPr>
        <p:sp>
          <p:nvSpPr>
            <p:cNvPr id="927" name="สี่เหลี่ยมผืนผ้า 926">
              <a:extLst>
                <a:ext uri="{FF2B5EF4-FFF2-40B4-BE49-F238E27FC236}">
                  <a16:creationId xmlns:a16="http://schemas.microsoft.com/office/drawing/2014/main" id="{25C0728A-577A-8846-5C8D-406A62DDF9B8}"/>
                </a:ext>
              </a:extLst>
            </p:cNvPr>
            <p:cNvSpPr/>
            <p:nvPr/>
          </p:nvSpPr>
          <p:spPr>
            <a:xfrm>
              <a:off x="4503741" y="732883"/>
              <a:ext cx="1775353" cy="334381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9" name="กลุ่ม 8">
              <a:extLst>
                <a:ext uri="{FF2B5EF4-FFF2-40B4-BE49-F238E27FC236}">
                  <a16:creationId xmlns:a16="http://schemas.microsoft.com/office/drawing/2014/main" id="{EDF92049-A8E4-1101-D4FB-6ADE7A10234A}"/>
                </a:ext>
              </a:extLst>
            </p:cNvPr>
            <p:cNvGrpSpPr/>
            <p:nvPr/>
          </p:nvGrpSpPr>
          <p:grpSpPr>
            <a:xfrm>
              <a:off x="4721930" y="924933"/>
              <a:ext cx="1338974" cy="2959716"/>
              <a:chOff x="4721930" y="879053"/>
              <a:chExt cx="1338974" cy="2959716"/>
            </a:xfrm>
            <a:grpFill/>
          </p:grpSpPr>
          <p:grpSp>
            <p:nvGrpSpPr>
              <p:cNvPr id="929" name="กลุ่ม 928">
                <a:extLst>
                  <a:ext uri="{FF2B5EF4-FFF2-40B4-BE49-F238E27FC236}">
                    <a16:creationId xmlns:a16="http://schemas.microsoft.com/office/drawing/2014/main" id="{9250D95D-1952-982D-82C7-4CBFB4FB1062}"/>
                  </a:ext>
                </a:extLst>
              </p:cNvPr>
              <p:cNvGrpSpPr/>
              <p:nvPr/>
            </p:nvGrpSpPr>
            <p:grpSpPr>
              <a:xfrm>
                <a:off x="4721930" y="879053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25" name="วงรี 1024">
                  <a:extLst>
                    <a:ext uri="{FF2B5EF4-FFF2-40B4-BE49-F238E27FC236}">
                      <a16:creationId xmlns:a16="http://schemas.microsoft.com/office/drawing/2014/main" id="{DA03321D-3560-0656-7DF3-93BB69A4ED5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6" name="วงรี 1025">
                  <a:extLst>
                    <a:ext uri="{FF2B5EF4-FFF2-40B4-BE49-F238E27FC236}">
                      <a16:creationId xmlns:a16="http://schemas.microsoft.com/office/drawing/2014/main" id="{4987B17E-EF88-D1D6-B1AA-A39ED5742AD2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7" name="วงรี 1026">
                  <a:extLst>
                    <a:ext uri="{FF2B5EF4-FFF2-40B4-BE49-F238E27FC236}">
                      <a16:creationId xmlns:a16="http://schemas.microsoft.com/office/drawing/2014/main" id="{D2100825-9181-C09A-FFFC-A2AA8ADD5B9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8" name="วงรี 1027">
                  <a:extLst>
                    <a:ext uri="{FF2B5EF4-FFF2-40B4-BE49-F238E27FC236}">
                      <a16:creationId xmlns:a16="http://schemas.microsoft.com/office/drawing/2014/main" id="{7FE76C67-96F5-9168-6692-35F51861C10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1" name="กลุ่ม 930">
                <a:extLst>
                  <a:ext uri="{FF2B5EF4-FFF2-40B4-BE49-F238E27FC236}">
                    <a16:creationId xmlns:a16="http://schemas.microsoft.com/office/drawing/2014/main" id="{C42F495F-A02F-A705-2721-840D396AED06}"/>
                  </a:ext>
                </a:extLst>
              </p:cNvPr>
              <p:cNvGrpSpPr/>
              <p:nvPr/>
            </p:nvGrpSpPr>
            <p:grpSpPr>
              <a:xfrm>
                <a:off x="4721930" y="1184659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17" name="วงรี 1016">
                  <a:extLst>
                    <a:ext uri="{FF2B5EF4-FFF2-40B4-BE49-F238E27FC236}">
                      <a16:creationId xmlns:a16="http://schemas.microsoft.com/office/drawing/2014/main" id="{1866D7CD-5542-D4E2-C703-4969487A4423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8" name="วงรี 1017">
                  <a:extLst>
                    <a:ext uri="{FF2B5EF4-FFF2-40B4-BE49-F238E27FC236}">
                      <a16:creationId xmlns:a16="http://schemas.microsoft.com/office/drawing/2014/main" id="{297879C2-99F7-B214-DCF3-399F90A538E5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9" name="วงรี 1018">
                  <a:extLst>
                    <a:ext uri="{FF2B5EF4-FFF2-40B4-BE49-F238E27FC236}">
                      <a16:creationId xmlns:a16="http://schemas.microsoft.com/office/drawing/2014/main" id="{BC73EA05-B98F-A851-2B09-3F4689C5445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20" name="วงรี 1019">
                  <a:extLst>
                    <a:ext uri="{FF2B5EF4-FFF2-40B4-BE49-F238E27FC236}">
                      <a16:creationId xmlns:a16="http://schemas.microsoft.com/office/drawing/2014/main" id="{CF77309A-4924-81B7-4B4E-0E03DCC9D6D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2" name="กลุ่ม 931">
                <a:extLst>
                  <a:ext uri="{FF2B5EF4-FFF2-40B4-BE49-F238E27FC236}">
                    <a16:creationId xmlns:a16="http://schemas.microsoft.com/office/drawing/2014/main" id="{5F36C7D1-4DE4-178A-540D-0A81C281039A}"/>
                  </a:ext>
                </a:extLst>
              </p:cNvPr>
              <p:cNvGrpSpPr/>
              <p:nvPr/>
            </p:nvGrpSpPr>
            <p:grpSpPr>
              <a:xfrm>
                <a:off x="4721930" y="1490265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13" name="วงรี 1012">
                  <a:extLst>
                    <a:ext uri="{FF2B5EF4-FFF2-40B4-BE49-F238E27FC236}">
                      <a16:creationId xmlns:a16="http://schemas.microsoft.com/office/drawing/2014/main" id="{9B71174F-572B-38D1-73A6-99CD7FD8095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4" name="วงรี 1013">
                  <a:extLst>
                    <a:ext uri="{FF2B5EF4-FFF2-40B4-BE49-F238E27FC236}">
                      <a16:creationId xmlns:a16="http://schemas.microsoft.com/office/drawing/2014/main" id="{3A33C20D-3499-C098-CC44-B395A5999C7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5" name="วงรี 1014">
                  <a:extLst>
                    <a:ext uri="{FF2B5EF4-FFF2-40B4-BE49-F238E27FC236}">
                      <a16:creationId xmlns:a16="http://schemas.microsoft.com/office/drawing/2014/main" id="{4FE36E3C-E633-1D8E-8099-2D692425D7B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6" name="วงรี 1015">
                  <a:extLst>
                    <a:ext uri="{FF2B5EF4-FFF2-40B4-BE49-F238E27FC236}">
                      <a16:creationId xmlns:a16="http://schemas.microsoft.com/office/drawing/2014/main" id="{88308A2D-D9A0-A9BD-C60B-92287814672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3" name="กลุ่ม 932">
                <a:extLst>
                  <a:ext uri="{FF2B5EF4-FFF2-40B4-BE49-F238E27FC236}">
                    <a16:creationId xmlns:a16="http://schemas.microsoft.com/office/drawing/2014/main" id="{0FF8118B-2018-874E-3D5D-D1C33BF90151}"/>
                  </a:ext>
                </a:extLst>
              </p:cNvPr>
              <p:cNvGrpSpPr/>
              <p:nvPr/>
            </p:nvGrpSpPr>
            <p:grpSpPr>
              <a:xfrm>
                <a:off x="4721930" y="1795870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09" name="วงรี 1008">
                  <a:extLst>
                    <a:ext uri="{FF2B5EF4-FFF2-40B4-BE49-F238E27FC236}">
                      <a16:creationId xmlns:a16="http://schemas.microsoft.com/office/drawing/2014/main" id="{CBB821A8-AEC8-723F-35FD-A8A38AF92E24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0" name="วงรี 1009">
                  <a:extLst>
                    <a:ext uri="{FF2B5EF4-FFF2-40B4-BE49-F238E27FC236}">
                      <a16:creationId xmlns:a16="http://schemas.microsoft.com/office/drawing/2014/main" id="{9F9D0E4A-8664-9DFC-3218-A460B81CCBB9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1" name="วงรี 1010">
                  <a:extLst>
                    <a:ext uri="{FF2B5EF4-FFF2-40B4-BE49-F238E27FC236}">
                      <a16:creationId xmlns:a16="http://schemas.microsoft.com/office/drawing/2014/main" id="{E87742A5-1B48-0E2E-5F59-F128F820E02D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12" name="วงรี 1011">
                  <a:extLst>
                    <a:ext uri="{FF2B5EF4-FFF2-40B4-BE49-F238E27FC236}">
                      <a16:creationId xmlns:a16="http://schemas.microsoft.com/office/drawing/2014/main" id="{31669214-9C8E-7405-EAD7-14EE0A6FB300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4" name="กลุ่ม 933">
                <a:extLst>
                  <a:ext uri="{FF2B5EF4-FFF2-40B4-BE49-F238E27FC236}">
                    <a16:creationId xmlns:a16="http://schemas.microsoft.com/office/drawing/2014/main" id="{FB1EB5F5-7AA2-4010-4774-35758580529F}"/>
                  </a:ext>
                </a:extLst>
              </p:cNvPr>
              <p:cNvGrpSpPr/>
              <p:nvPr/>
            </p:nvGrpSpPr>
            <p:grpSpPr>
              <a:xfrm>
                <a:off x="4721930" y="2101476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05" name="วงรี 1004">
                  <a:extLst>
                    <a:ext uri="{FF2B5EF4-FFF2-40B4-BE49-F238E27FC236}">
                      <a16:creationId xmlns:a16="http://schemas.microsoft.com/office/drawing/2014/main" id="{53B7C0F1-CCB4-7DB5-1B8F-E15FA52C03C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6" name="วงรี 1005">
                  <a:extLst>
                    <a:ext uri="{FF2B5EF4-FFF2-40B4-BE49-F238E27FC236}">
                      <a16:creationId xmlns:a16="http://schemas.microsoft.com/office/drawing/2014/main" id="{6375D055-AD1D-1654-A956-F80C24509F90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7" name="วงรี 1006">
                  <a:extLst>
                    <a:ext uri="{FF2B5EF4-FFF2-40B4-BE49-F238E27FC236}">
                      <a16:creationId xmlns:a16="http://schemas.microsoft.com/office/drawing/2014/main" id="{61B7E218-E668-646C-6C9B-93514E92F30D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8" name="วงรี 1007">
                  <a:extLst>
                    <a:ext uri="{FF2B5EF4-FFF2-40B4-BE49-F238E27FC236}">
                      <a16:creationId xmlns:a16="http://schemas.microsoft.com/office/drawing/2014/main" id="{0D826811-668E-6A7C-E627-322C2C86C74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5" name="กลุ่ม 934">
                <a:extLst>
                  <a:ext uri="{FF2B5EF4-FFF2-40B4-BE49-F238E27FC236}">
                    <a16:creationId xmlns:a16="http://schemas.microsoft.com/office/drawing/2014/main" id="{62C3BABD-8461-3E4C-9705-12A332AAEE2E}"/>
                  </a:ext>
                </a:extLst>
              </p:cNvPr>
              <p:cNvGrpSpPr/>
              <p:nvPr/>
            </p:nvGrpSpPr>
            <p:grpSpPr>
              <a:xfrm>
                <a:off x="4721930" y="2407082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1001" name="วงรี 1000">
                  <a:extLst>
                    <a:ext uri="{FF2B5EF4-FFF2-40B4-BE49-F238E27FC236}">
                      <a16:creationId xmlns:a16="http://schemas.microsoft.com/office/drawing/2014/main" id="{7FDB99FE-0FDA-CFDD-800A-DF668587848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2" name="วงรี 1001">
                  <a:extLst>
                    <a:ext uri="{FF2B5EF4-FFF2-40B4-BE49-F238E27FC236}">
                      <a16:creationId xmlns:a16="http://schemas.microsoft.com/office/drawing/2014/main" id="{EF0C7D3D-CFD1-30A3-ACD1-4BBF891793D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3" name="วงรี 1002">
                  <a:extLst>
                    <a:ext uri="{FF2B5EF4-FFF2-40B4-BE49-F238E27FC236}">
                      <a16:creationId xmlns:a16="http://schemas.microsoft.com/office/drawing/2014/main" id="{4B0486C3-2BFC-5560-0F97-BD89D8BDBED1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4" name="วงรี 1003">
                  <a:extLst>
                    <a:ext uri="{FF2B5EF4-FFF2-40B4-BE49-F238E27FC236}">
                      <a16:creationId xmlns:a16="http://schemas.microsoft.com/office/drawing/2014/main" id="{2A015D94-89F0-43BE-C63A-A7713BF5BE1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6" name="กลุ่ม 935">
                <a:extLst>
                  <a:ext uri="{FF2B5EF4-FFF2-40B4-BE49-F238E27FC236}">
                    <a16:creationId xmlns:a16="http://schemas.microsoft.com/office/drawing/2014/main" id="{427CCC98-D435-045D-151D-B8349D65A6B0}"/>
                  </a:ext>
                </a:extLst>
              </p:cNvPr>
              <p:cNvGrpSpPr/>
              <p:nvPr/>
            </p:nvGrpSpPr>
            <p:grpSpPr>
              <a:xfrm>
                <a:off x="4721930" y="2712688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97" name="วงรี 996">
                  <a:extLst>
                    <a:ext uri="{FF2B5EF4-FFF2-40B4-BE49-F238E27FC236}">
                      <a16:creationId xmlns:a16="http://schemas.microsoft.com/office/drawing/2014/main" id="{2D050B37-4D58-3160-FE2F-F91FB142951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8" name="วงรี 997">
                  <a:extLst>
                    <a:ext uri="{FF2B5EF4-FFF2-40B4-BE49-F238E27FC236}">
                      <a16:creationId xmlns:a16="http://schemas.microsoft.com/office/drawing/2014/main" id="{5099D30D-8DE1-CF2D-5EA6-778DD1D4F52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9" name="วงรี 998">
                  <a:extLst>
                    <a:ext uri="{FF2B5EF4-FFF2-40B4-BE49-F238E27FC236}">
                      <a16:creationId xmlns:a16="http://schemas.microsoft.com/office/drawing/2014/main" id="{61A755E5-7DDE-2469-0758-8B80781F3AD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000" name="วงรี 999">
                  <a:extLst>
                    <a:ext uri="{FF2B5EF4-FFF2-40B4-BE49-F238E27FC236}">
                      <a16:creationId xmlns:a16="http://schemas.microsoft.com/office/drawing/2014/main" id="{17C9D523-643F-0B4A-AE7F-B050EF5BB45D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7" name="กลุ่ม 936">
                <a:extLst>
                  <a:ext uri="{FF2B5EF4-FFF2-40B4-BE49-F238E27FC236}">
                    <a16:creationId xmlns:a16="http://schemas.microsoft.com/office/drawing/2014/main" id="{BCE93F7E-32CE-F501-5C2F-07FEBAB5EECA}"/>
                  </a:ext>
                </a:extLst>
              </p:cNvPr>
              <p:cNvGrpSpPr/>
              <p:nvPr/>
            </p:nvGrpSpPr>
            <p:grpSpPr>
              <a:xfrm>
                <a:off x="4721930" y="3018294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93" name="วงรี 992">
                  <a:extLst>
                    <a:ext uri="{FF2B5EF4-FFF2-40B4-BE49-F238E27FC236}">
                      <a16:creationId xmlns:a16="http://schemas.microsoft.com/office/drawing/2014/main" id="{E6B2DA5D-1A76-DEE5-6887-9F9F127EE502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4" name="วงรี 993">
                  <a:extLst>
                    <a:ext uri="{FF2B5EF4-FFF2-40B4-BE49-F238E27FC236}">
                      <a16:creationId xmlns:a16="http://schemas.microsoft.com/office/drawing/2014/main" id="{5E36304A-AC44-766C-76B6-6B7F95DC3B98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5" name="วงรี 994">
                  <a:extLst>
                    <a:ext uri="{FF2B5EF4-FFF2-40B4-BE49-F238E27FC236}">
                      <a16:creationId xmlns:a16="http://schemas.microsoft.com/office/drawing/2014/main" id="{75E4A248-851D-8D64-B878-15F7A9698EDF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6" name="วงรี 995">
                  <a:extLst>
                    <a:ext uri="{FF2B5EF4-FFF2-40B4-BE49-F238E27FC236}">
                      <a16:creationId xmlns:a16="http://schemas.microsoft.com/office/drawing/2014/main" id="{372B87DE-25A8-9710-7628-22585F9E429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8" name="กลุ่ม 937">
                <a:extLst>
                  <a:ext uri="{FF2B5EF4-FFF2-40B4-BE49-F238E27FC236}">
                    <a16:creationId xmlns:a16="http://schemas.microsoft.com/office/drawing/2014/main" id="{0694CC37-911A-E043-B272-38E2BE463A76}"/>
                  </a:ext>
                </a:extLst>
              </p:cNvPr>
              <p:cNvGrpSpPr/>
              <p:nvPr/>
            </p:nvGrpSpPr>
            <p:grpSpPr>
              <a:xfrm>
                <a:off x="4721930" y="3323900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89" name="วงรี 988">
                  <a:extLst>
                    <a:ext uri="{FF2B5EF4-FFF2-40B4-BE49-F238E27FC236}">
                      <a16:creationId xmlns:a16="http://schemas.microsoft.com/office/drawing/2014/main" id="{4A209C4F-8710-A8F7-2413-B9B73A4660C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0" name="วงรี 989">
                  <a:extLst>
                    <a:ext uri="{FF2B5EF4-FFF2-40B4-BE49-F238E27FC236}">
                      <a16:creationId xmlns:a16="http://schemas.microsoft.com/office/drawing/2014/main" id="{ECF48589-097D-1880-6EE5-89141D31F56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1" name="วงรี 990">
                  <a:extLst>
                    <a:ext uri="{FF2B5EF4-FFF2-40B4-BE49-F238E27FC236}">
                      <a16:creationId xmlns:a16="http://schemas.microsoft.com/office/drawing/2014/main" id="{949BC7D0-E30C-1900-B0DE-D92F619804D4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92" name="วงรี 991">
                  <a:extLst>
                    <a:ext uri="{FF2B5EF4-FFF2-40B4-BE49-F238E27FC236}">
                      <a16:creationId xmlns:a16="http://schemas.microsoft.com/office/drawing/2014/main" id="{0EA495A0-F02E-782F-ECE4-FD4B694B91D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39" name="กลุ่ม 938">
                <a:extLst>
                  <a:ext uri="{FF2B5EF4-FFF2-40B4-BE49-F238E27FC236}">
                    <a16:creationId xmlns:a16="http://schemas.microsoft.com/office/drawing/2014/main" id="{2A79788A-EDAF-0A23-786E-1F28F38CCB73}"/>
                  </a:ext>
                </a:extLst>
              </p:cNvPr>
              <p:cNvGrpSpPr/>
              <p:nvPr/>
            </p:nvGrpSpPr>
            <p:grpSpPr>
              <a:xfrm>
                <a:off x="4721930" y="3629505"/>
                <a:ext cx="1338974" cy="209264"/>
                <a:chOff x="971550" y="4175724"/>
                <a:chExt cx="1127499" cy="176213"/>
              </a:xfrm>
              <a:grpFill/>
            </p:grpSpPr>
            <p:sp>
              <p:nvSpPr>
                <p:cNvPr id="985" name="วงรี 984">
                  <a:extLst>
                    <a:ext uri="{FF2B5EF4-FFF2-40B4-BE49-F238E27FC236}">
                      <a16:creationId xmlns:a16="http://schemas.microsoft.com/office/drawing/2014/main" id="{7852B273-926E-C9B6-8833-29991FF112A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86" name="วงรี 985">
                  <a:extLst>
                    <a:ext uri="{FF2B5EF4-FFF2-40B4-BE49-F238E27FC236}">
                      <a16:creationId xmlns:a16="http://schemas.microsoft.com/office/drawing/2014/main" id="{79CDB8BF-EED1-3064-E07C-553DF906BAB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87" name="วงรี 986">
                  <a:extLst>
                    <a:ext uri="{FF2B5EF4-FFF2-40B4-BE49-F238E27FC236}">
                      <a16:creationId xmlns:a16="http://schemas.microsoft.com/office/drawing/2014/main" id="{A54C6ACF-9DAC-1A03-0C5E-D1CE6A9BF4C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88" name="วงรี 987">
                  <a:extLst>
                    <a:ext uri="{FF2B5EF4-FFF2-40B4-BE49-F238E27FC236}">
                      <a16:creationId xmlns:a16="http://schemas.microsoft.com/office/drawing/2014/main" id="{AC1C2D08-CC36-24AC-C144-7C860D0A914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2" name="กลุ่ม 1">
            <a:extLst>
              <a:ext uri="{FF2B5EF4-FFF2-40B4-BE49-F238E27FC236}">
                <a16:creationId xmlns:a16="http://schemas.microsoft.com/office/drawing/2014/main" id="{9A81489E-F53C-C92D-1804-FE5D109D4469}"/>
              </a:ext>
            </a:extLst>
          </p:cNvPr>
          <p:cNvGrpSpPr/>
          <p:nvPr/>
        </p:nvGrpSpPr>
        <p:grpSpPr>
          <a:xfrm>
            <a:off x="95590" y="1923324"/>
            <a:ext cx="4256550" cy="6066014"/>
            <a:chOff x="95590" y="1923324"/>
            <a:chExt cx="4256550" cy="6066014"/>
          </a:xfrm>
        </p:grpSpPr>
        <p:grpSp>
          <p:nvGrpSpPr>
            <p:cNvPr id="4" name="กลุ่ม 3">
              <a:extLst>
                <a:ext uri="{FF2B5EF4-FFF2-40B4-BE49-F238E27FC236}">
                  <a16:creationId xmlns:a16="http://schemas.microsoft.com/office/drawing/2014/main" id="{56C7E932-443A-B140-6948-C12E247F244C}"/>
                </a:ext>
              </a:extLst>
            </p:cNvPr>
            <p:cNvGrpSpPr/>
            <p:nvPr/>
          </p:nvGrpSpPr>
          <p:grpSpPr>
            <a:xfrm>
              <a:off x="582223" y="1923324"/>
              <a:ext cx="1698484" cy="6066014"/>
              <a:chOff x="822960" y="2936510"/>
              <a:chExt cx="1775353" cy="6340546"/>
            </a:xfrm>
            <a:solidFill>
              <a:schemeClr val="bg1"/>
            </a:solidFill>
          </p:grpSpPr>
          <p:sp>
            <p:nvSpPr>
              <p:cNvPr id="5" name="สี่เหลี่ยมผืนผ้า 4">
                <a:extLst>
                  <a:ext uri="{FF2B5EF4-FFF2-40B4-BE49-F238E27FC236}">
                    <a16:creationId xmlns:a16="http://schemas.microsoft.com/office/drawing/2014/main" id="{806283D2-C7F2-5635-9C89-DEBF3D9D0933}"/>
                  </a:ext>
                </a:extLst>
              </p:cNvPr>
              <p:cNvSpPr/>
              <p:nvPr/>
            </p:nvSpPr>
            <p:spPr>
              <a:xfrm>
                <a:off x="822960" y="2936510"/>
                <a:ext cx="1775353" cy="63405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62" name="กลุ่ม 261">
                <a:extLst>
                  <a:ext uri="{FF2B5EF4-FFF2-40B4-BE49-F238E27FC236}">
                    <a16:creationId xmlns:a16="http://schemas.microsoft.com/office/drawing/2014/main" id="{772D8F35-EC2E-3FFC-E05C-BA1C787A417A}"/>
                  </a:ext>
                </a:extLst>
              </p:cNvPr>
              <p:cNvGrpSpPr/>
              <p:nvPr/>
            </p:nvGrpSpPr>
            <p:grpSpPr>
              <a:xfrm>
                <a:off x="1041149" y="3082680"/>
                <a:ext cx="1338974" cy="6015773"/>
                <a:chOff x="2342858" y="4029479"/>
                <a:chExt cx="1127499" cy="5065653"/>
              </a:xfrm>
              <a:grpFill/>
            </p:grpSpPr>
            <p:grpSp>
              <p:nvGrpSpPr>
                <p:cNvPr id="266" name="กลุ่ม 265">
                  <a:extLst>
                    <a:ext uri="{FF2B5EF4-FFF2-40B4-BE49-F238E27FC236}">
                      <a16:creationId xmlns:a16="http://schemas.microsoft.com/office/drawing/2014/main" id="{59E1BEB9-0071-D803-C6EE-E60BBFCF8D8E}"/>
                    </a:ext>
                  </a:extLst>
                </p:cNvPr>
                <p:cNvGrpSpPr/>
                <p:nvPr/>
              </p:nvGrpSpPr>
              <p:grpSpPr>
                <a:xfrm>
                  <a:off x="2342858" y="402947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611" name="วงรี 610">
                    <a:extLst>
                      <a:ext uri="{FF2B5EF4-FFF2-40B4-BE49-F238E27FC236}">
                        <a16:creationId xmlns:a16="http://schemas.microsoft.com/office/drawing/2014/main" id="{BF0E6882-B5AC-FBBE-C4D3-CC0E6A69CD6F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2" name="วงรี 611">
                    <a:extLst>
                      <a:ext uri="{FF2B5EF4-FFF2-40B4-BE49-F238E27FC236}">
                        <a16:creationId xmlns:a16="http://schemas.microsoft.com/office/drawing/2014/main" id="{A8CBBB5A-3517-15F9-614F-2A163990E5E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3" name="วงรี 612">
                    <a:extLst>
                      <a:ext uri="{FF2B5EF4-FFF2-40B4-BE49-F238E27FC236}">
                        <a16:creationId xmlns:a16="http://schemas.microsoft.com/office/drawing/2014/main" id="{04AE36AD-5E9D-6053-6D9E-71FEB5951BA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4" name="วงรี 613">
                    <a:extLst>
                      <a:ext uri="{FF2B5EF4-FFF2-40B4-BE49-F238E27FC236}">
                        <a16:creationId xmlns:a16="http://schemas.microsoft.com/office/drawing/2014/main" id="{A51C3CF8-DD46-2811-47B6-DEED09127644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99" name="กลุ่ม 298">
                  <a:extLst>
                    <a:ext uri="{FF2B5EF4-FFF2-40B4-BE49-F238E27FC236}">
                      <a16:creationId xmlns:a16="http://schemas.microsoft.com/office/drawing/2014/main" id="{77DA51F0-0D85-C90E-FBDE-B932E1A64E2B}"/>
                    </a:ext>
                  </a:extLst>
                </p:cNvPr>
                <p:cNvGrpSpPr/>
                <p:nvPr/>
              </p:nvGrpSpPr>
              <p:grpSpPr>
                <a:xfrm>
                  <a:off x="2342858" y="891891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603" name="วงรี 602">
                    <a:extLst>
                      <a:ext uri="{FF2B5EF4-FFF2-40B4-BE49-F238E27FC236}">
                        <a16:creationId xmlns:a16="http://schemas.microsoft.com/office/drawing/2014/main" id="{4CB21A95-8256-4A17-D491-52E146FE3AC8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4" name="วงรี 603">
                    <a:extLst>
                      <a:ext uri="{FF2B5EF4-FFF2-40B4-BE49-F238E27FC236}">
                        <a16:creationId xmlns:a16="http://schemas.microsoft.com/office/drawing/2014/main" id="{C4C75F6C-2DEC-3127-B119-C0830266665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5" name="วงรี 604">
                    <a:extLst>
                      <a:ext uri="{FF2B5EF4-FFF2-40B4-BE49-F238E27FC236}">
                        <a16:creationId xmlns:a16="http://schemas.microsoft.com/office/drawing/2014/main" id="{15CA34DF-75D7-E30E-8CEF-2BFED98B1F1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0" name="วงรี 609">
                    <a:extLst>
                      <a:ext uri="{FF2B5EF4-FFF2-40B4-BE49-F238E27FC236}">
                        <a16:creationId xmlns:a16="http://schemas.microsoft.com/office/drawing/2014/main" id="{4478B79D-26A9-9C72-1D66-C9270217D7FF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0" name="กลุ่ม 299">
                  <a:extLst>
                    <a:ext uri="{FF2B5EF4-FFF2-40B4-BE49-F238E27FC236}">
                      <a16:creationId xmlns:a16="http://schemas.microsoft.com/office/drawing/2014/main" id="{03CB0704-6578-FAFB-F421-2E9AF3D3B901}"/>
                    </a:ext>
                  </a:extLst>
                </p:cNvPr>
                <p:cNvGrpSpPr/>
                <p:nvPr/>
              </p:nvGrpSpPr>
              <p:grpSpPr>
                <a:xfrm>
                  <a:off x="2342858" y="428681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63" name="วงรี 562">
                    <a:extLst>
                      <a:ext uri="{FF2B5EF4-FFF2-40B4-BE49-F238E27FC236}">
                        <a16:creationId xmlns:a16="http://schemas.microsoft.com/office/drawing/2014/main" id="{0D51F373-D827-BBB6-B5AD-A26AC88A8E1F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4" name="วงรี 563">
                    <a:extLst>
                      <a:ext uri="{FF2B5EF4-FFF2-40B4-BE49-F238E27FC236}">
                        <a16:creationId xmlns:a16="http://schemas.microsoft.com/office/drawing/2014/main" id="{95C8052B-2861-234D-2C84-D90EDBC987BB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5" name="วงรี 564">
                    <a:extLst>
                      <a:ext uri="{FF2B5EF4-FFF2-40B4-BE49-F238E27FC236}">
                        <a16:creationId xmlns:a16="http://schemas.microsoft.com/office/drawing/2014/main" id="{0D7E736C-A18A-E3B9-EFC0-EDA53CD7BB3B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2" name="วงรี 601">
                    <a:extLst>
                      <a:ext uri="{FF2B5EF4-FFF2-40B4-BE49-F238E27FC236}">
                        <a16:creationId xmlns:a16="http://schemas.microsoft.com/office/drawing/2014/main" id="{B4EACD78-9C39-D5E7-CA57-1E10C4CC15A7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1" name="กลุ่ม 300">
                  <a:extLst>
                    <a:ext uri="{FF2B5EF4-FFF2-40B4-BE49-F238E27FC236}">
                      <a16:creationId xmlns:a16="http://schemas.microsoft.com/office/drawing/2014/main" id="{509F2C63-0E90-A0ED-4E04-430481225434}"/>
                    </a:ext>
                  </a:extLst>
                </p:cNvPr>
                <p:cNvGrpSpPr/>
                <p:nvPr/>
              </p:nvGrpSpPr>
              <p:grpSpPr>
                <a:xfrm>
                  <a:off x="2342858" y="454415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59" name="วงรี 558">
                    <a:extLst>
                      <a:ext uri="{FF2B5EF4-FFF2-40B4-BE49-F238E27FC236}">
                        <a16:creationId xmlns:a16="http://schemas.microsoft.com/office/drawing/2014/main" id="{0B67D342-7A6E-4233-6575-01ABF34947CE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0" name="วงรี 559">
                    <a:extLst>
                      <a:ext uri="{FF2B5EF4-FFF2-40B4-BE49-F238E27FC236}">
                        <a16:creationId xmlns:a16="http://schemas.microsoft.com/office/drawing/2014/main" id="{FF223517-3250-2140-8F42-98565158EB0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1" name="วงรี 560">
                    <a:extLst>
                      <a:ext uri="{FF2B5EF4-FFF2-40B4-BE49-F238E27FC236}">
                        <a16:creationId xmlns:a16="http://schemas.microsoft.com/office/drawing/2014/main" id="{23E355CC-73C5-2597-6AB7-14EA401FEB9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62" name="วงรี 561">
                    <a:extLst>
                      <a:ext uri="{FF2B5EF4-FFF2-40B4-BE49-F238E27FC236}">
                        <a16:creationId xmlns:a16="http://schemas.microsoft.com/office/drawing/2014/main" id="{B6EDB8FC-36FF-39F1-3458-D509916DCB1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2" name="กลุ่ม 301">
                  <a:extLst>
                    <a:ext uri="{FF2B5EF4-FFF2-40B4-BE49-F238E27FC236}">
                      <a16:creationId xmlns:a16="http://schemas.microsoft.com/office/drawing/2014/main" id="{6FCB1672-2B9F-FE41-D819-23B131AB9324}"/>
                    </a:ext>
                  </a:extLst>
                </p:cNvPr>
                <p:cNvGrpSpPr/>
                <p:nvPr/>
              </p:nvGrpSpPr>
              <p:grpSpPr>
                <a:xfrm>
                  <a:off x="2342858" y="480149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55" name="วงรี 554">
                    <a:extLst>
                      <a:ext uri="{FF2B5EF4-FFF2-40B4-BE49-F238E27FC236}">
                        <a16:creationId xmlns:a16="http://schemas.microsoft.com/office/drawing/2014/main" id="{3249C24A-B0D2-3F4E-CD3E-29506E449146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6" name="วงรี 555">
                    <a:extLst>
                      <a:ext uri="{FF2B5EF4-FFF2-40B4-BE49-F238E27FC236}">
                        <a16:creationId xmlns:a16="http://schemas.microsoft.com/office/drawing/2014/main" id="{ADCC4D1F-CC4E-DB32-888C-072F0F52AC4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7" name="วงรี 556">
                    <a:extLst>
                      <a:ext uri="{FF2B5EF4-FFF2-40B4-BE49-F238E27FC236}">
                        <a16:creationId xmlns:a16="http://schemas.microsoft.com/office/drawing/2014/main" id="{0EFD6599-7D7D-E458-5CF3-37AE5A8740E3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8" name="วงรี 557">
                    <a:extLst>
                      <a:ext uri="{FF2B5EF4-FFF2-40B4-BE49-F238E27FC236}">
                        <a16:creationId xmlns:a16="http://schemas.microsoft.com/office/drawing/2014/main" id="{27E97AEE-6002-5ECB-25D7-4991055469F8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3" name="กลุ่ม 302">
                  <a:extLst>
                    <a:ext uri="{FF2B5EF4-FFF2-40B4-BE49-F238E27FC236}">
                      <a16:creationId xmlns:a16="http://schemas.microsoft.com/office/drawing/2014/main" id="{4F482B58-81FB-D6D0-6F33-721624226556}"/>
                    </a:ext>
                  </a:extLst>
                </p:cNvPr>
                <p:cNvGrpSpPr/>
                <p:nvPr/>
              </p:nvGrpSpPr>
              <p:grpSpPr>
                <a:xfrm>
                  <a:off x="2342858" y="505883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51" name="วงรี 550">
                    <a:extLst>
                      <a:ext uri="{FF2B5EF4-FFF2-40B4-BE49-F238E27FC236}">
                        <a16:creationId xmlns:a16="http://schemas.microsoft.com/office/drawing/2014/main" id="{4EB18C2B-F2DE-78E9-6447-5077B9364426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2" name="วงรี 551">
                    <a:extLst>
                      <a:ext uri="{FF2B5EF4-FFF2-40B4-BE49-F238E27FC236}">
                        <a16:creationId xmlns:a16="http://schemas.microsoft.com/office/drawing/2014/main" id="{386F4334-FA44-828D-C4C1-8877D666F3BF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3" name="วงรี 552">
                    <a:extLst>
                      <a:ext uri="{FF2B5EF4-FFF2-40B4-BE49-F238E27FC236}">
                        <a16:creationId xmlns:a16="http://schemas.microsoft.com/office/drawing/2014/main" id="{4D8B6320-5B12-A7DA-67DC-D4D2EDB5EBB3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4" name="วงรี 553">
                    <a:extLst>
                      <a:ext uri="{FF2B5EF4-FFF2-40B4-BE49-F238E27FC236}">
                        <a16:creationId xmlns:a16="http://schemas.microsoft.com/office/drawing/2014/main" id="{B088F283-3C0D-5A96-ABBF-E41983B0B528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4" name="กลุ่ม 303">
                  <a:extLst>
                    <a:ext uri="{FF2B5EF4-FFF2-40B4-BE49-F238E27FC236}">
                      <a16:creationId xmlns:a16="http://schemas.microsoft.com/office/drawing/2014/main" id="{A1967C02-D5E4-DEDC-AA57-CDAD1BC34469}"/>
                    </a:ext>
                  </a:extLst>
                </p:cNvPr>
                <p:cNvGrpSpPr/>
                <p:nvPr/>
              </p:nvGrpSpPr>
              <p:grpSpPr>
                <a:xfrm>
                  <a:off x="2342858" y="531617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47" name="วงรี 546">
                    <a:extLst>
                      <a:ext uri="{FF2B5EF4-FFF2-40B4-BE49-F238E27FC236}">
                        <a16:creationId xmlns:a16="http://schemas.microsoft.com/office/drawing/2014/main" id="{7B459034-42D1-9D30-DAEF-AC40434362C1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8" name="วงรี 547">
                    <a:extLst>
                      <a:ext uri="{FF2B5EF4-FFF2-40B4-BE49-F238E27FC236}">
                        <a16:creationId xmlns:a16="http://schemas.microsoft.com/office/drawing/2014/main" id="{072CF109-1D19-8B53-04B7-EB727BB98E05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9" name="วงรี 548">
                    <a:extLst>
                      <a:ext uri="{FF2B5EF4-FFF2-40B4-BE49-F238E27FC236}">
                        <a16:creationId xmlns:a16="http://schemas.microsoft.com/office/drawing/2014/main" id="{7D7DAB3B-30FD-B231-31C2-1F065C96D6C4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0" name="วงรี 549">
                    <a:extLst>
                      <a:ext uri="{FF2B5EF4-FFF2-40B4-BE49-F238E27FC236}">
                        <a16:creationId xmlns:a16="http://schemas.microsoft.com/office/drawing/2014/main" id="{7C54B5E2-6C35-88B2-68CE-18964666909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5" name="กลุ่ม 304">
                  <a:extLst>
                    <a:ext uri="{FF2B5EF4-FFF2-40B4-BE49-F238E27FC236}">
                      <a16:creationId xmlns:a16="http://schemas.microsoft.com/office/drawing/2014/main" id="{F90412CF-6954-6602-4B21-9CF6DC021355}"/>
                    </a:ext>
                  </a:extLst>
                </p:cNvPr>
                <p:cNvGrpSpPr/>
                <p:nvPr/>
              </p:nvGrpSpPr>
              <p:grpSpPr>
                <a:xfrm>
                  <a:off x="2342858" y="557351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43" name="วงรี 542">
                    <a:extLst>
                      <a:ext uri="{FF2B5EF4-FFF2-40B4-BE49-F238E27FC236}">
                        <a16:creationId xmlns:a16="http://schemas.microsoft.com/office/drawing/2014/main" id="{F1E988F9-C559-257E-196E-F2BB7ADB082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4" name="วงรี 543">
                    <a:extLst>
                      <a:ext uri="{FF2B5EF4-FFF2-40B4-BE49-F238E27FC236}">
                        <a16:creationId xmlns:a16="http://schemas.microsoft.com/office/drawing/2014/main" id="{D112A7DA-C88C-7FBF-70D2-350F634B3554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5" name="วงรี 544">
                    <a:extLst>
                      <a:ext uri="{FF2B5EF4-FFF2-40B4-BE49-F238E27FC236}">
                        <a16:creationId xmlns:a16="http://schemas.microsoft.com/office/drawing/2014/main" id="{185BC4B7-21C7-6BE9-82FC-D6EB08A8CF11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6" name="วงรี 545">
                    <a:extLst>
                      <a:ext uri="{FF2B5EF4-FFF2-40B4-BE49-F238E27FC236}">
                        <a16:creationId xmlns:a16="http://schemas.microsoft.com/office/drawing/2014/main" id="{2B5D9932-A9A1-77DB-334B-346B94E7043B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6" name="กลุ่ม 305">
                  <a:extLst>
                    <a:ext uri="{FF2B5EF4-FFF2-40B4-BE49-F238E27FC236}">
                      <a16:creationId xmlns:a16="http://schemas.microsoft.com/office/drawing/2014/main" id="{4D485607-909E-8F1C-2D3F-FF52B2523408}"/>
                    </a:ext>
                  </a:extLst>
                </p:cNvPr>
                <p:cNvGrpSpPr/>
                <p:nvPr/>
              </p:nvGrpSpPr>
              <p:grpSpPr>
                <a:xfrm>
                  <a:off x="2342858" y="583085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39" name="วงรี 538">
                    <a:extLst>
                      <a:ext uri="{FF2B5EF4-FFF2-40B4-BE49-F238E27FC236}">
                        <a16:creationId xmlns:a16="http://schemas.microsoft.com/office/drawing/2014/main" id="{C391F501-7793-D0CC-ACFA-CCAFEA4F84BE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0" name="วงรี 539">
                    <a:extLst>
                      <a:ext uri="{FF2B5EF4-FFF2-40B4-BE49-F238E27FC236}">
                        <a16:creationId xmlns:a16="http://schemas.microsoft.com/office/drawing/2014/main" id="{C0B7B4A8-6D06-DDB6-6299-94857229A257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1" name="วงรี 540">
                    <a:extLst>
                      <a:ext uri="{FF2B5EF4-FFF2-40B4-BE49-F238E27FC236}">
                        <a16:creationId xmlns:a16="http://schemas.microsoft.com/office/drawing/2014/main" id="{670573A6-579E-4FEC-B943-DF400FFD473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2" name="วงรี 541">
                    <a:extLst>
                      <a:ext uri="{FF2B5EF4-FFF2-40B4-BE49-F238E27FC236}">
                        <a16:creationId xmlns:a16="http://schemas.microsoft.com/office/drawing/2014/main" id="{DD155A8C-BECC-D30A-5B17-DCDC3498A4DE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7" name="กลุ่ม 306">
                  <a:extLst>
                    <a:ext uri="{FF2B5EF4-FFF2-40B4-BE49-F238E27FC236}">
                      <a16:creationId xmlns:a16="http://schemas.microsoft.com/office/drawing/2014/main" id="{87CADAE3-2AD2-9613-ECA1-68F734BE7801}"/>
                    </a:ext>
                  </a:extLst>
                </p:cNvPr>
                <p:cNvGrpSpPr/>
                <p:nvPr/>
              </p:nvGrpSpPr>
              <p:grpSpPr>
                <a:xfrm>
                  <a:off x="2342858" y="608819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35" name="วงรี 534">
                    <a:extLst>
                      <a:ext uri="{FF2B5EF4-FFF2-40B4-BE49-F238E27FC236}">
                        <a16:creationId xmlns:a16="http://schemas.microsoft.com/office/drawing/2014/main" id="{0ED2ECFA-9992-FF77-0009-E561FA9C6C7C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6" name="วงรี 535">
                    <a:extLst>
                      <a:ext uri="{FF2B5EF4-FFF2-40B4-BE49-F238E27FC236}">
                        <a16:creationId xmlns:a16="http://schemas.microsoft.com/office/drawing/2014/main" id="{59E606EF-10DC-0C34-6D70-C76EEB320D9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7" name="วงรี 536">
                    <a:extLst>
                      <a:ext uri="{FF2B5EF4-FFF2-40B4-BE49-F238E27FC236}">
                        <a16:creationId xmlns:a16="http://schemas.microsoft.com/office/drawing/2014/main" id="{2F12C33F-A4A7-B696-A12F-4FE698B05775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8" name="วงรี 537">
                    <a:extLst>
                      <a:ext uri="{FF2B5EF4-FFF2-40B4-BE49-F238E27FC236}">
                        <a16:creationId xmlns:a16="http://schemas.microsoft.com/office/drawing/2014/main" id="{749F0A28-955B-C480-D122-179D37741CCF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8" name="กลุ่ม 307">
                  <a:extLst>
                    <a:ext uri="{FF2B5EF4-FFF2-40B4-BE49-F238E27FC236}">
                      <a16:creationId xmlns:a16="http://schemas.microsoft.com/office/drawing/2014/main" id="{DAC617CB-7B03-D454-202A-0EAEF9A167EC}"/>
                    </a:ext>
                  </a:extLst>
                </p:cNvPr>
                <p:cNvGrpSpPr/>
                <p:nvPr/>
              </p:nvGrpSpPr>
              <p:grpSpPr>
                <a:xfrm>
                  <a:off x="2342858" y="6345530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31" name="วงรี 530">
                    <a:extLst>
                      <a:ext uri="{FF2B5EF4-FFF2-40B4-BE49-F238E27FC236}">
                        <a16:creationId xmlns:a16="http://schemas.microsoft.com/office/drawing/2014/main" id="{AF1F6839-A2A7-98E1-75AC-86F1C04C0D70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2" name="วงรี 531">
                    <a:extLst>
                      <a:ext uri="{FF2B5EF4-FFF2-40B4-BE49-F238E27FC236}">
                        <a16:creationId xmlns:a16="http://schemas.microsoft.com/office/drawing/2014/main" id="{8401FD93-5FA8-AC1F-0D11-062251152EC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3" name="วงรี 532">
                    <a:extLst>
                      <a:ext uri="{FF2B5EF4-FFF2-40B4-BE49-F238E27FC236}">
                        <a16:creationId xmlns:a16="http://schemas.microsoft.com/office/drawing/2014/main" id="{7FBA0CE9-2545-D70D-87C7-3F4A4023E4E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4" name="วงรี 533">
                    <a:extLst>
                      <a:ext uri="{FF2B5EF4-FFF2-40B4-BE49-F238E27FC236}">
                        <a16:creationId xmlns:a16="http://schemas.microsoft.com/office/drawing/2014/main" id="{25613520-1D75-8C8C-8CA9-EB31183BB219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09" name="กลุ่ม 308">
                  <a:extLst>
                    <a:ext uri="{FF2B5EF4-FFF2-40B4-BE49-F238E27FC236}">
                      <a16:creationId xmlns:a16="http://schemas.microsoft.com/office/drawing/2014/main" id="{F94F74C3-00D3-7FC4-1514-33D43B9AAEA8}"/>
                    </a:ext>
                  </a:extLst>
                </p:cNvPr>
                <p:cNvGrpSpPr/>
                <p:nvPr/>
              </p:nvGrpSpPr>
              <p:grpSpPr>
                <a:xfrm>
                  <a:off x="2342858" y="660286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27" name="วงรี 526">
                    <a:extLst>
                      <a:ext uri="{FF2B5EF4-FFF2-40B4-BE49-F238E27FC236}">
                        <a16:creationId xmlns:a16="http://schemas.microsoft.com/office/drawing/2014/main" id="{4259CE24-78D4-31A4-8FCB-E2FD392E525C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8" name="วงรี 527">
                    <a:extLst>
                      <a:ext uri="{FF2B5EF4-FFF2-40B4-BE49-F238E27FC236}">
                        <a16:creationId xmlns:a16="http://schemas.microsoft.com/office/drawing/2014/main" id="{3697C3DD-E009-C248-8C47-FCF66FD612D0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9" name="วงรี 528">
                    <a:extLst>
                      <a:ext uri="{FF2B5EF4-FFF2-40B4-BE49-F238E27FC236}">
                        <a16:creationId xmlns:a16="http://schemas.microsoft.com/office/drawing/2014/main" id="{56A6D539-6EB7-0F92-5374-8ED4254E6FF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30" name="วงรี 529">
                    <a:extLst>
                      <a:ext uri="{FF2B5EF4-FFF2-40B4-BE49-F238E27FC236}">
                        <a16:creationId xmlns:a16="http://schemas.microsoft.com/office/drawing/2014/main" id="{8F475D1B-6104-4C2D-30ED-D3CB52130F0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0" name="กลุ่ม 309">
                  <a:extLst>
                    <a:ext uri="{FF2B5EF4-FFF2-40B4-BE49-F238E27FC236}">
                      <a16:creationId xmlns:a16="http://schemas.microsoft.com/office/drawing/2014/main" id="{C282C903-6DA1-EDF3-72FC-F1B9A3D77098}"/>
                    </a:ext>
                  </a:extLst>
                </p:cNvPr>
                <p:cNvGrpSpPr/>
                <p:nvPr/>
              </p:nvGrpSpPr>
              <p:grpSpPr>
                <a:xfrm>
                  <a:off x="2342858" y="686020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23" name="วงรี 522">
                    <a:extLst>
                      <a:ext uri="{FF2B5EF4-FFF2-40B4-BE49-F238E27FC236}">
                        <a16:creationId xmlns:a16="http://schemas.microsoft.com/office/drawing/2014/main" id="{68F4EDA9-A933-2A28-40DD-08AB36FB9B6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4" name="วงรี 523">
                    <a:extLst>
                      <a:ext uri="{FF2B5EF4-FFF2-40B4-BE49-F238E27FC236}">
                        <a16:creationId xmlns:a16="http://schemas.microsoft.com/office/drawing/2014/main" id="{A6B7E1C9-73B7-EBFB-6E96-C5EC595F20F2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5" name="วงรี 524">
                    <a:extLst>
                      <a:ext uri="{FF2B5EF4-FFF2-40B4-BE49-F238E27FC236}">
                        <a16:creationId xmlns:a16="http://schemas.microsoft.com/office/drawing/2014/main" id="{8A8CC433-56E9-D2C9-4F54-B6C5175878C4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6" name="วงรี 525">
                    <a:extLst>
                      <a:ext uri="{FF2B5EF4-FFF2-40B4-BE49-F238E27FC236}">
                        <a16:creationId xmlns:a16="http://schemas.microsoft.com/office/drawing/2014/main" id="{AFC74638-9258-0DCB-BFE6-9C006DAD5F5F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1" name="กลุ่ม 310">
                  <a:extLst>
                    <a:ext uri="{FF2B5EF4-FFF2-40B4-BE49-F238E27FC236}">
                      <a16:creationId xmlns:a16="http://schemas.microsoft.com/office/drawing/2014/main" id="{92241C52-C73E-84A9-97E0-EE1159F41A83}"/>
                    </a:ext>
                  </a:extLst>
                </p:cNvPr>
                <p:cNvGrpSpPr/>
                <p:nvPr/>
              </p:nvGrpSpPr>
              <p:grpSpPr>
                <a:xfrm>
                  <a:off x="2342858" y="711754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509" name="วงรี 508">
                    <a:extLst>
                      <a:ext uri="{FF2B5EF4-FFF2-40B4-BE49-F238E27FC236}">
                        <a16:creationId xmlns:a16="http://schemas.microsoft.com/office/drawing/2014/main" id="{D942E8C1-883C-EDA7-2BEC-6B71C67627B1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11" name="วงรี 510">
                    <a:extLst>
                      <a:ext uri="{FF2B5EF4-FFF2-40B4-BE49-F238E27FC236}">
                        <a16:creationId xmlns:a16="http://schemas.microsoft.com/office/drawing/2014/main" id="{6E603A83-E5B0-7597-D43E-D3F418974BF7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1" name="วงรี 520">
                    <a:extLst>
                      <a:ext uri="{FF2B5EF4-FFF2-40B4-BE49-F238E27FC236}">
                        <a16:creationId xmlns:a16="http://schemas.microsoft.com/office/drawing/2014/main" id="{0818A19C-289A-9B19-96C4-01B5DE1BD048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22" name="วงรี 521">
                    <a:extLst>
                      <a:ext uri="{FF2B5EF4-FFF2-40B4-BE49-F238E27FC236}">
                        <a16:creationId xmlns:a16="http://schemas.microsoft.com/office/drawing/2014/main" id="{88FF8938-366B-0E3F-808E-0B4789B4326D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2" name="กลุ่ม 311">
                  <a:extLst>
                    <a:ext uri="{FF2B5EF4-FFF2-40B4-BE49-F238E27FC236}">
                      <a16:creationId xmlns:a16="http://schemas.microsoft.com/office/drawing/2014/main" id="{E1E8F107-BB9B-0E75-859E-AFFF497C9C4D}"/>
                    </a:ext>
                  </a:extLst>
                </p:cNvPr>
                <p:cNvGrpSpPr/>
                <p:nvPr/>
              </p:nvGrpSpPr>
              <p:grpSpPr>
                <a:xfrm>
                  <a:off x="2342858" y="737488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38" name="วงรี 337">
                    <a:extLst>
                      <a:ext uri="{FF2B5EF4-FFF2-40B4-BE49-F238E27FC236}">
                        <a16:creationId xmlns:a16="http://schemas.microsoft.com/office/drawing/2014/main" id="{5ED0BC5E-10C6-351B-C9E3-671AAD41FD8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9" name="วงรี 338">
                    <a:extLst>
                      <a:ext uri="{FF2B5EF4-FFF2-40B4-BE49-F238E27FC236}">
                        <a16:creationId xmlns:a16="http://schemas.microsoft.com/office/drawing/2014/main" id="{19D5D184-B77E-FD4F-6FA1-EA88455AB7E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40" name="วงรี 339">
                    <a:extLst>
                      <a:ext uri="{FF2B5EF4-FFF2-40B4-BE49-F238E27FC236}">
                        <a16:creationId xmlns:a16="http://schemas.microsoft.com/office/drawing/2014/main" id="{865E3BE6-1772-E009-6272-449455235A8C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07" name="วงรี 506">
                    <a:extLst>
                      <a:ext uri="{FF2B5EF4-FFF2-40B4-BE49-F238E27FC236}">
                        <a16:creationId xmlns:a16="http://schemas.microsoft.com/office/drawing/2014/main" id="{CF0BF4EE-95D1-28D3-0BFA-ECD35708ACD1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3" name="กลุ่ม 312">
                  <a:extLst>
                    <a:ext uri="{FF2B5EF4-FFF2-40B4-BE49-F238E27FC236}">
                      <a16:creationId xmlns:a16="http://schemas.microsoft.com/office/drawing/2014/main" id="{E0C73867-7FD3-3B7D-993A-12068E2ACB98}"/>
                    </a:ext>
                  </a:extLst>
                </p:cNvPr>
                <p:cNvGrpSpPr/>
                <p:nvPr/>
              </p:nvGrpSpPr>
              <p:grpSpPr>
                <a:xfrm>
                  <a:off x="2342858" y="763222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34" name="วงรี 333">
                    <a:extLst>
                      <a:ext uri="{FF2B5EF4-FFF2-40B4-BE49-F238E27FC236}">
                        <a16:creationId xmlns:a16="http://schemas.microsoft.com/office/drawing/2014/main" id="{74E89858-F3BD-587C-279A-628AA38E51BE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5" name="วงรี 334">
                    <a:extLst>
                      <a:ext uri="{FF2B5EF4-FFF2-40B4-BE49-F238E27FC236}">
                        <a16:creationId xmlns:a16="http://schemas.microsoft.com/office/drawing/2014/main" id="{736B1EDF-3036-3B40-62FD-A1795DF7631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6" name="วงรี 335">
                    <a:extLst>
                      <a:ext uri="{FF2B5EF4-FFF2-40B4-BE49-F238E27FC236}">
                        <a16:creationId xmlns:a16="http://schemas.microsoft.com/office/drawing/2014/main" id="{4CA712C2-EE3C-14B8-5506-864310640AD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7" name="วงรี 336">
                    <a:extLst>
                      <a:ext uri="{FF2B5EF4-FFF2-40B4-BE49-F238E27FC236}">
                        <a16:creationId xmlns:a16="http://schemas.microsoft.com/office/drawing/2014/main" id="{D4B5140F-3817-BA44-7A8A-4B32AB9963A9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4" name="กลุ่ม 313">
                  <a:extLst>
                    <a:ext uri="{FF2B5EF4-FFF2-40B4-BE49-F238E27FC236}">
                      <a16:creationId xmlns:a16="http://schemas.microsoft.com/office/drawing/2014/main" id="{94E79DA5-AB30-F16B-7131-15E6B708A63D}"/>
                    </a:ext>
                  </a:extLst>
                </p:cNvPr>
                <p:cNvGrpSpPr/>
                <p:nvPr/>
              </p:nvGrpSpPr>
              <p:grpSpPr>
                <a:xfrm>
                  <a:off x="2342858" y="788956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30" name="วงรี 329">
                    <a:extLst>
                      <a:ext uri="{FF2B5EF4-FFF2-40B4-BE49-F238E27FC236}">
                        <a16:creationId xmlns:a16="http://schemas.microsoft.com/office/drawing/2014/main" id="{6D1FA892-E056-CCEB-0D03-E6CA9008F22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1" name="วงรี 330">
                    <a:extLst>
                      <a:ext uri="{FF2B5EF4-FFF2-40B4-BE49-F238E27FC236}">
                        <a16:creationId xmlns:a16="http://schemas.microsoft.com/office/drawing/2014/main" id="{BC008493-A84A-1D9E-C369-4F6CB46F4D3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2" name="วงรี 331">
                    <a:extLst>
                      <a:ext uri="{FF2B5EF4-FFF2-40B4-BE49-F238E27FC236}">
                        <a16:creationId xmlns:a16="http://schemas.microsoft.com/office/drawing/2014/main" id="{02B55A06-0979-5AB8-135A-4E6238C9B52A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33" name="วงรี 332">
                    <a:extLst>
                      <a:ext uri="{FF2B5EF4-FFF2-40B4-BE49-F238E27FC236}">
                        <a16:creationId xmlns:a16="http://schemas.microsoft.com/office/drawing/2014/main" id="{1510CE01-C0BD-80EB-07B6-ADB18D586A3B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5" name="กลุ่ม 314">
                  <a:extLst>
                    <a:ext uri="{FF2B5EF4-FFF2-40B4-BE49-F238E27FC236}">
                      <a16:creationId xmlns:a16="http://schemas.microsoft.com/office/drawing/2014/main" id="{7BD274C5-80CC-B68B-F62A-FB7BCA017AC3}"/>
                    </a:ext>
                  </a:extLst>
                </p:cNvPr>
                <p:cNvGrpSpPr/>
                <p:nvPr/>
              </p:nvGrpSpPr>
              <p:grpSpPr>
                <a:xfrm>
                  <a:off x="2342858" y="814690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26" name="วงรี 325">
                    <a:extLst>
                      <a:ext uri="{FF2B5EF4-FFF2-40B4-BE49-F238E27FC236}">
                        <a16:creationId xmlns:a16="http://schemas.microsoft.com/office/drawing/2014/main" id="{388CEC6D-BEF0-F93D-F6DB-58180DE5A6F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7" name="วงรี 326">
                    <a:extLst>
                      <a:ext uri="{FF2B5EF4-FFF2-40B4-BE49-F238E27FC236}">
                        <a16:creationId xmlns:a16="http://schemas.microsoft.com/office/drawing/2014/main" id="{9FAD6062-BA51-9897-2EB9-0B607505D3C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8" name="วงรี 327">
                    <a:extLst>
                      <a:ext uri="{FF2B5EF4-FFF2-40B4-BE49-F238E27FC236}">
                        <a16:creationId xmlns:a16="http://schemas.microsoft.com/office/drawing/2014/main" id="{A7EDE3F5-F85E-72DA-6E2F-03D3FCBA46FD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9" name="วงรี 328">
                    <a:extLst>
                      <a:ext uri="{FF2B5EF4-FFF2-40B4-BE49-F238E27FC236}">
                        <a16:creationId xmlns:a16="http://schemas.microsoft.com/office/drawing/2014/main" id="{1A1B7A57-E5E1-F96D-29E9-DD267839D74E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6" name="กลุ่ม 315">
                  <a:extLst>
                    <a:ext uri="{FF2B5EF4-FFF2-40B4-BE49-F238E27FC236}">
                      <a16:creationId xmlns:a16="http://schemas.microsoft.com/office/drawing/2014/main" id="{D4151A37-42BE-1859-13DC-57347556A934}"/>
                    </a:ext>
                  </a:extLst>
                </p:cNvPr>
                <p:cNvGrpSpPr/>
                <p:nvPr/>
              </p:nvGrpSpPr>
              <p:grpSpPr>
                <a:xfrm>
                  <a:off x="2342858" y="840424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22" name="วงรี 321">
                    <a:extLst>
                      <a:ext uri="{FF2B5EF4-FFF2-40B4-BE49-F238E27FC236}">
                        <a16:creationId xmlns:a16="http://schemas.microsoft.com/office/drawing/2014/main" id="{4258B6C8-78C6-25E5-0E8B-50E14F200AE7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3" name="วงรี 322">
                    <a:extLst>
                      <a:ext uri="{FF2B5EF4-FFF2-40B4-BE49-F238E27FC236}">
                        <a16:creationId xmlns:a16="http://schemas.microsoft.com/office/drawing/2014/main" id="{9CD86DE2-B740-1331-B79E-0E0C8F77CE5C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4" name="วงรี 323">
                    <a:extLst>
                      <a:ext uri="{FF2B5EF4-FFF2-40B4-BE49-F238E27FC236}">
                        <a16:creationId xmlns:a16="http://schemas.microsoft.com/office/drawing/2014/main" id="{44CEC7A8-4D49-611B-0AAF-CB03C9E5D75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5" name="วงรี 324">
                    <a:extLst>
                      <a:ext uri="{FF2B5EF4-FFF2-40B4-BE49-F238E27FC236}">
                        <a16:creationId xmlns:a16="http://schemas.microsoft.com/office/drawing/2014/main" id="{595D50B9-0C6D-207C-A593-D2BE6FB30BB8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317" name="กลุ่ม 316">
                  <a:extLst>
                    <a:ext uri="{FF2B5EF4-FFF2-40B4-BE49-F238E27FC236}">
                      <a16:creationId xmlns:a16="http://schemas.microsoft.com/office/drawing/2014/main" id="{AD72DBBA-A66E-2074-DFA3-587CC9920DBC}"/>
                    </a:ext>
                  </a:extLst>
                </p:cNvPr>
                <p:cNvGrpSpPr/>
                <p:nvPr/>
              </p:nvGrpSpPr>
              <p:grpSpPr>
                <a:xfrm>
                  <a:off x="2342858" y="866158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318" name="วงรี 317">
                    <a:extLst>
                      <a:ext uri="{FF2B5EF4-FFF2-40B4-BE49-F238E27FC236}">
                        <a16:creationId xmlns:a16="http://schemas.microsoft.com/office/drawing/2014/main" id="{1DE2FC2D-2889-E830-A1A8-3299832608A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19" name="วงรี 318">
                    <a:extLst>
                      <a:ext uri="{FF2B5EF4-FFF2-40B4-BE49-F238E27FC236}">
                        <a16:creationId xmlns:a16="http://schemas.microsoft.com/office/drawing/2014/main" id="{2FD31518-AE68-0C16-2EE2-92E5E3F0FFD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0" name="วงรี 319">
                    <a:extLst>
                      <a:ext uri="{FF2B5EF4-FFF2-40B4-BE49-F238E27FC236}">
                        <a16:creationId xmlns:a16="http://schemas.microsoft.com/office/drawing/2014/main" id="{789CF23F-ABF7-AB20-7658-E42423FD757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321" name="วงรี 320">
                    <a:extLst>
                      <a:ext uri="{FF2B5EF4-FFF2-40B4-BE49-F238E27FC236}">
                        <a16:creationId xmlns:a16="http://schemas.microsoft.com/office/drawing/2014/main" id="{B0465956-6067-A434-73B4-A9C0D163DE6B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  <p:grpSp>
          <p:nvGrpSpPr>
            <p:cNvPr id="7" name="กลุ่ม 6">
              <a:extLst>
                <a:ext uri="{FF2B5EF4-FFF2-40B4-BE49-F238E27FC236}">
                  <a16:creationId xmlns:a16="http://schemas.microsoft.com/office/drawing/2014/main" id="{63D65C1C-E228-EBC9-6014-51A06C87F048}"/>
                </a:ext>
              </a:extLst>
            </p:cNvPr>
            <p:cNvGrpSpPr/>
            <p:nvPr/>
          </p:nvGrpSpPr>
          <p:grpSpPr>
            <a:xfrm>
              <a:off x="2653656" y="1923324"/>
              <a:ext cx="1698484" cy="6066014"/>
              <a:chOff x="2789241" y="2936510"/>
              <a:chExt cx="1775353" cy="6340546"/>
            </a:xfrm>
            <a:solidFill>
              <a:schemeClr val="bg1"/>
            </a:solidFill>
          </p:grpSpPr>
          <p:sp>
            <p:nvSpPr>
              <p:cNvPr id="721" name="สี่เหลี่ยมผืนผ้า 720">
                <a:extLst>
                  <a:ext uri="{FF2B5EF4-FFF2-40B4-BE49-F238E27FC236}">
                    <a16:creationId xmlns:a16="http://schemas.microsoft.com/office/drawing/2014/main" id="{2B8D8066-A46F-2530-CD92-BEF796C2832C}"/>
                  </a:ext>
                </a:extLst>
              </p:cNvPr>
              <p:cNvSpPr/>
              <p:nvPr/>
            </p:nvSpPr>
            <p:spPr>
              <a:xfrm>
                <a:off x="2789241" y="2936510"/>
                <a:ext cx="1775353" cy="63405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22" name="กลุ่ม 721">
                <a:extLst>
                  <a:ext uri="{FF2B5EF4-FFF2-40B4-BE49-F238E27FC236}">
                    <a16:creationId xmlns:a16="http://schemas.microsoft.com/office/drawing/2014/main" id="{425AE8AD-B65A-6635-D410-200DD332829B}"/>
                  </a:ext>
                </a:extLst>
              </p:cNvPr>
              <p:cNvGrpSpPr/>
              <p:nvPr/>
            </p:nvGrpSpPr>
            <p:grpSpPr>
              <a:xfrm>
                <a:off x="3007430" y="3082680"/>
                <a:ext cx="1338974" cy="6015773"/>
                <a:chOff x="2342858" y="4029479"/>
                <a:chExt cx="1127499" cy="5065653"/>
              </a:xfrm>
              <a:grpFill/>
            </p:grpSpPr>
            <p:grpSp>
              <p:nvGrpSpPr>
                <p:cNvPr id="723" name="กลุ่ม 722">
                  <a:extLst>
                    <a:ext uri="{FF2B5EF4-FFF2-40B4-BE49-F238E27FC236}">
                      <a16:creationId xmlns:a16="http://schemas.microsoft.com/office/drawing/2014/main" id="{05CB9C6A-B6FA-EEF7-183B-2500F955A8DE}"/>
                    </a:ext>
                  </a:extLst>
                </p:cNvPr>
                <p:cNvGrpSpPr/>
                <p:nvPr/>
              </p:nvGrpSpPr>
              <p:grpSpPr>
                <a:xfrm>
                  <a:off x="2342858" y="402947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19" name="วงรี 818">
                    <a:extLst>
                      <a:ext uri="{FF2B5EF4-FFF2-40B4-BE49-F238E27FC236}">
                        <a16:creationId xmlns:a16="http://schemas.microsoft.com/office/drawing/2014/main" id="{88D613F3-DF86-D10E-F8BE-40DDC916958D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20" name="วงรี 819">
                    <a:extLst>
                      <a:ext uri="{FF2B5EF4-FFF2-40B4-BE49-F238E27FC236}">
                        <a16:creationId xmlns:a16="http://schemas.microsoft.com/office/drawing/2014/main" id="{07F95E0D-3F81-0E31-C458-70B61C1DA70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21" name="วงรี 820">
                    <a:extLst>
                      <a:ext uri="{FF2B5EF4-FFF2-40B4-BE49-F238E27FC236}">
                        <a16:creationId xmlns:a16="http://schemas.microsoft.com/office/drawing/2014/main" id="{C9F9E6F6-48C7-A7B9-A3F6-5C9A8B48D385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22" name="วงรี 821">
                    <a:extLst>
                      <a:ext uri="{FF2B5EF4-FFF2-40B4-BE49-F238E27FC236}">
                        <a16:creationId xmlns:a16="http://schemas.microsoft.com/office/drawing/2014/main" id="{BECE16A1-F1CB-74BA-879E-434BB43F569D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4" name="กลุ่ม 723">
                  <a:extLst>
                    <a:ext uri="{FF2B5EF4-FFF2-40B4-BE49-F238E27FC236}">
                      <a16:creationId xmlns:a16="http://schemas.microsoft.com/office/drawing/2014/main" id="{09B0F8F0-6B58-CC96-99F9-CDFA8437716A}"/>
                    </a:ext>
                  </a:extLst>
                </p:cNvPr>
                <p:cNvGrpSpPr/>
                <p:nvPr/>
              </p:nvGrpSpPr>
              <p:grpSpPr>
                <a:xfrm>
                  <a:off x="2342858" y="891891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15" name="วงรี 814">
                    <a:extLst>
                      <a:ext uri="{FF2B5EF4-FFF2-40B4-BE49-F238E27FC236}">
                        <a16:creationId xmlns:a16="http://schemas.microsoft.com/office/drawing/2014/main" id="{9F936E45-7ABF-E0D1-643C-9808AF23D3DD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6" name="วงรี 815">
                    <a:extLst>
                      <a:ext uri="{FF2B5EF4-FFF2-40B4-BE49-F238E27FC236}">
                        <a16:creationId xmlns:a16="http://schemas.microsoft.com/office/drawing/2014/main" id="{ADC7769D-53C6-0221-8330-AF61B0533EF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7" name="วงรี 816">
                    <a:extLst>
                      <a:ext uri="{FF2B5EF4-FFF2-40B4-BE49-F238E27FC236}">
                        <a16:creationId xmlns:a16="http://schemas.microsoft.com/office/drawing/2014/main" id="{9A77E624-A1D2-64CD-AB20-682D8FB0748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8" name="วงรี 817">
                    <a:extLst>
                      <a:ext uri="{FF2B5EF4-FFF2-40B4-BE49-F238E27FC236}">
                        <a16:creationId xmlns:a16="http://schemas.microsoft.com/office/drawing/2014/main" id="{B5912C7F-427C-49DC-E664-1C9A60D0AAA4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5" name="กลุ่ม 724">
                  <a:extLst>
                    <a:ext uri="{FF2B5EF4-FFF2-40B4-BE49-F238E27FC236}">
                      <a16:creationId xmlns:a16="http://schemas.microsoft.com/office/drawing/2014/main" id="{972CE37F-D20B-49D5-7379-A40B8DB46185}"/>
                    </a:ext>
                  </a:extLst>
                </p:cNvPr>
                <p:cNvGrpSpPr/>
                <p:nvPr/>
              </p:nvGrpSpPr>
              <p:grpSpPr>
                <a:xfrm>
                  <a:off x="2342858" y="428681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11" name="วงรี 810">
                    <a:extLst>
                      <a:ext uri="{FF2B5EF4-FFF2-40B4-BE49-F238E27FC236}">
                        <a16:creationId xmlns:a16="http://schemas.microsoft.com/office/drawing/2014/main" id="{3CE71794-81C2-2AD8-EACA-9DC94A8C503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2" name="วงรี 811">
                    <a:extLst>
                      <a:ext uri="{FF2B5EF4-FFF2-40B4-BE49-F238E27FC236}">
                        <a16:creationId xmlns:a16="http://schemas.microsoft.com/office/drawing/2014/main" id="{8C7AB003-AE46-BD6A-4278-AB5A81DDBA0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3" name="วงรี 812">
                    <a:extLst>
                      <a:ext uri="{FF2B5EF4-FFF2-40B4-BE49-F238E27FC236}">
                        <a16:creationId xmlns:a16="http://schemas.microsoft.com/office/drawing/2014/main" id="{A1C36692-8264-76B1-2A34-39110602EA72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4" name="วงรี 813">
                    <a:extLst>
                      <a:ext uri="{FF2B5EF4-FFF2-40B4-BE49-F238E27FC236}">
                        <a16:creationId xmlns:a16="http://schemas.microsoft.com/office/drawing/2014/main" id="{6C2D69D6-427C-8946-C9A8-E041C4947B92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6" name="กลุ่ม 725">
                  <a:extLst>
                    <a:ext uri="{FF2B5EF4-FFF2-40B4-BE49-F238E27FC236}">
                      <a16:creationId xmlns:a16="http://schemas.microsoft.com/office/drawing/2014/main" id="{8AFA17A8-7350-A165-CD74-79B24CAFFF34}"/>
                    </a:ext>
                  </a:extLst>
                </p:cNvPr>
                <p:cNvGrpSpPr/>
                <p:nvPr/>
              </p:nvGrpSpPr>
              <p:grpSpPr>
                <a:xfrm>
                  <a:off x="2342858" y="454415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07" name="วงรี 806">
                    <a:extLst>
                      <a:ext uri="{FF2B5EF4-FFF2-40B4-BE49-F238E27FC236}">
                        <a16:creationId xmlns:a16="http://schemas.microsoft.com/office/drawing/2014/main" id="{6669E651-1936-0DFE-2349-C7A170D726F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8" name="วงรี 807">
                    <a:extLst>
                      <a:ext uri="{FF2B5EF4-FFF2-40B4-BE49-F238E27FC236}">
                        <a16:creationId xmlns:a16="http://schemas.microsoft.com/office/drawing/2014/main" id="{23A72C8C-9918-BCE4-3960-7AA2FDF41F6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9" name="วงรี 808">
                    <a:extLst>
                      <a:ext uri="{FF2B5EF4-FFF2-40B4-BE49-F238E27FC236}">
                        <a16:creationId xmlns:a16="http://schemas.microsoft.com/office/drawing/2014/main" id="{DB8BCABE-B465-189A-C96F-F90DF657851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10" name="วงรี 809">
                    <a:extLst>
                      <a:ext uri="{FF2B5EF4-FFF2-40B4-BE49-F238E27FC236}">
                        <a16:creationId xmlns:a16="http://schemas.microsoft.com/office/drawing/2014/main" id="{10DC0E3F-424C-42FD-3540-F97C26423C80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7" name="กลุ่ม 726">
                  <a:extLst>
                    <a:ext uri="{FF2B5EF4-FFF2-40B4-BE49-F238E27FC236}">
                      <a16:creationId xmlns:a16="http://schemas.microsoft.com/office/drawing/2014/main" id="{86C96F55-17F8-7ABA-1FD4-6026A409039B}"/>
                    </a:ext>
                  </a:extLst>
                </p:cNvPr>
                <p:cNvGrpSpPr/>
                <p:nvPr/>
              </p:nvGrpSpPr>
              <p:grpSpPr>
                <a:xfrm>
                  <a:off x="2342858" y="480149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803" name="วงรี 802">
                    <a:extLst>
                      <a:ext uri="{FF2B5EF4-FFF2-40B4-BE49-F238E27FC236}">
                        <a16:creationId xmlns:a16="http://schemas.microsoft.com/office/drawing/2014/main" id="{2AFF8BC6-6D3F-121A-9F02-16F427DB30A9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4" name="วงรี 803">
                    <a:extLst>
                      <a:ext uri="{FF2B5EF4-FFF2-40B4-BE49-F238E27FC236}">
                        <a16:creationId xmlns:a16="http://schemas.microsoft.com/office/drawing/2014/main" id="{FA246211-D7CD-76BD-A7CC-29FF6754169A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5" name="วงรี 804">
                    <a:extLst>
                      <a:ext uri="{FF2B5EF4-FFF2-40B4-BE49-F238E27FC236}">
                        <a16:creationId xmlns:a16="http://schemas.microsoft.com/office/drawing/2014/main" id="{B8167862-D655-9C8D-C875-1E791961302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6" name="วงรี 805">
                    <a:extLst>
                      <a:ext uri="{FF2B5EF4-FFF2-40B4-BE49-F238E27FC236}">
                        <a16:creationId xmlns:a16="http://schemas.microsoft.com/office/drawing/2014/main" id="{B9C86DEA-513B-2655-6968-A64213CEAAE1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8" name="กลุ่ม 727">
                  <a:extLst>
                    <a:ext uri="{FF2B5EF4-FFF2-40B4-BE49-F238E27FC236}">
                      <a16:creationId xmlns:a16="http://schemas.microsoft.com/office/drawing/2014/main" id="{68A81D5F-18AF-8692-6F69-2ECDD251603E}"/>
                    </a:ext>
                  </a:extLst>
                </p:cNvPr>
                <p:cNvGrpSpPr/>
                <p:nvPr/>
              </p:nvGrpSpPr>
              <p:grpSpPr>
                <a:xfrm>
                  <a:off x="2342858" y="505883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99" name="วงรี 798">
                    <a:extLst>
                      <a:ext uri="{FF2B5EF4-FFF2-40B4-BE49-F238E27FC236}">
                        <a16:creationId xmlns:a16="http://schemas.microsoft.com/office/drawing/2014/main" id="{E7A5D208-7A75-A622-C836-08367D4B293D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0" name="วงรี 799">
                    <a:extLst>
                      <a:ext uri="{FF2B5EF4-FFF2-40B4-BE49-F238E27FC236}">
                        <a16:creationId xmlns:a16="http://schemas.microsoft.com/office/drawing/2014/main" id="{104B3FFF-1EBB-6FE6-01CA-B4746FAF5C0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1" name="วงรี 800">
                    <a:extLst>
                      <a:ext uri="{FF2B5EF4-FFF2-40B4-BE49-F238E27FC236}">
                        <a16:creationId xmlns:a16="http://schemas.microsoft.com/office/drawing/2014/main" id="{807B43F7-83B8-296D-1E29-138D19CCEE05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02" name="วงรี 801">
                    <a:extLst>
                      <a:ext uri="{FF2B5EF4-FFF2-40B4-BE49-F238E27FC236}">
                        <a16:creationId xmlns:a16="http://schemas.microsoft.com/office/drawing/2014/main" id="{D18BA923-CC87-8333-91DF-F9A965FB271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29" name="กลุ่ม 728">
                  <a:extLst>
                    <a:ext uri="{FF2B5EF4-FFF2-40B4-BE49-F238E27FC236}">
                      <a16:creationId xmlns:a16="http://schemas.microsoft.com/office/drawing/2014/main" id="{7235F1FF-7DCE-76C2-997C-20467CB2CF9E}"/>
                    </a:ext>
                  </a:extLst>
                </p:cNvPr>
                <p:cNvGrpSpPr/>
                <p:nvPr/>
              </p:nvGrpSpPr>
              <p:grpSpPr>
                <a:xfrm>
                  <a:off x="2342858" y="531617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95" name="วงรี 794">
                    <a:extLst>
                      <a:ext uri="{FF2B5EF4-FFF2-40B4-BE49-F238E27FC236}">
                        <a16:creationId xmlns:a16="http://schemas.microsoft.com/office/drawing/2014/main" id="{8B42390F-C160-D7EA-8E63-389BC41B52A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6" name="วงรี 795">
                    <a:extLst>
                      <a:ext uri="{FF2B5EF4-FFF2-40B4-BE49-F238E27FC236}">
                        <a16:creationId xmlns:a16="http://schemas.microsoft.com/office/drawing/2014/main" id="{364BF764-F108-A965-8198-38AA11E2C57F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7" name="วงรี 796">
                    <a:extLst>
                      <a:ext uri="{FF2B5EF4-FFF2-40B4-BE49-F238E27FC236}">
                        <a16:creationId xmlns:a16="http://schemas.microsoft.com/office/drawing/2014/main" id="{78CDE21C-36A5-D2E4-B96F-9200F9CD201A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8" name="วงรี 797">
                    <a:extLst>
                      <a:ext uri="{FF2B5EF4-FFF2-40B4-BE49-F238E27FC236}">
                        <a16:creationId xmlns:a16="http://schemas.microsoft.com/office/drawing/2014/main" id="{3640FB85-92CF-0F26-5F19-B30F366A456E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0" name="กลุ่ม 729">
                  <a:extLst>
                    <a:ext uri="{FF2B5EF4-FFF2-40B4-BE49-F238E27FC236}">
                      <a16:creationId xmlns:a16="http://schemas.microsoft.com/office/drawing/2014/main" id="{015AA085-514A-AEBB-A877-B367A2ED4B66}"/>
                    </a:ext>
                  </a:extLst>
                </p:cNvPr>
                <p:cNvGrpSpPr/>
                <p:nvPr/>
              </p:nvGrpSpPr>
              <p:grpSpPr>
                <a:xfrm>
                  <a:off x="2342858" y="557351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91" name="วงรี 790">
                    <a:extLst>
                      <a:ext uri="{FF2B5EF4-FFF2-40B4-BE49-F238E27FC236}">
                        <a16:creationId xmlns:a16="http://schemas.microsoft.com/office/drawing/2014/main" id="{683BA54B-08EA-0B57-81BD-BB364F10C59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2" name="วงรี 791">
                    <a:extLst>
                      <a:ext uri="{FF2B5EF4-FFF2-40B4-BE49-F238E27FC236}">
                        <a16:creationId xmlns:a16="http://schemas.microsoft.com/office/drawing/2014/main" id="{0E99FCAB-9F92-E4F3-1DFD-FEC3487ACE7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3" name="วงรี 792">
                    <a:extLst>
                      <a:ext uri="{FF2B5EF4-FFF2-40B4-BE49-F238E27FC236}">
                        <a16:creationId xmlns:a16="http://schemas.microsoft.com/office/drawing/2014/main" id="{49B5206B-DA8E-1149-FD4A-12A1D418715D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4" name="วงรี 793">
                    <a:extLst>
                      <a:ext uri="{FF2B5EF4-FFF2-40B4-BE49-F238E27FC236}">
                        <a16:creationId xmlns:a16="http://schemas.microsoft.com/office/drawing/2014/main" id="{D5837E71-2C90-8994-A009-8DCB78DE859B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1" name="กลุ่ม 730">
                  <a:extLst>
                    <a:ext uri="{FF2B5EF4-FFF2-40B4-BE49-F238E27FC236}">
                      <a16:creationId xmlns:a16="http://schemas.microsoft.com/office/drawing/2014/main" id="{D7A2F423-BCF5-0697-488D-36A65472EA7B}"/>
                    </a:ext>
                  </a:extLst>
                </p:cNvPr>
                <p:cNvGrpSpPr/>
                <p:nvPr/>
              </p:nvGrpSpPr>
              <p:grpSpPr>
                <a:xfrm>
                  <a:off x="2342858" y="583085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87" name="วงรี 786">
                    <a:extLst>
                      <a:ext uri="{FF2B5EF4-FFF2-40B4-BE49-F238E27FC236}">
                        <a16:creationId xmlns:a16="http://schemas.microsoft.com/office/drawing/2014/main" id="{8D3D7EFE-E069-AEAE-5CE3-BE2D8388D663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8" name="วงรี 787">
                    <a:extLst>
                      <a:ext uri="{FF2B5EF4-FFF2-40B4-BE49-F238E27FC236}">
                        <a16:creationId xmlns:a16="http://schemas.microsoft.com/office/drawing/2014/main" id="{503E4865-D186-13A9-4BA2-13CABAAA6378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9" name="วงรี 788">
                    <a:extLst>
                      <a:ext uri="{FF2B5EF4-FFF2-40B4-BE49-F238E27FC236}">
                        <a16:creationId xmlns:a16="http://schemas.microsoft.com/office/drawing/2014/main" id="{64A99F89-7892-F9BA-0E9D-03B18F6B660D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90" name="วงรี 789">
                    <a:extLst>
                      <a:ext uri="{FF2B5EF4-FFF2-40B4-BE49-F238E27FC236}">
                        <a16:creationId xmlns:a16="http://schemas.microsoft.com/office/drawing/2014/main" id="{A87A8B3B-8086-E414-F45D-DD70BDE1DBAA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2" name="กลุ่ม 731">
                  <a:extLst>
                    <a:ext uri="{FF2B5EF4-FFF2-40B4-BE49-F238E27FC236}">
                      <a16:creationId xmlns:a16="http://schemas.microsoft.com/office/drawing/2014/main" id="{566EE680-0B4C-17BD-8ED9-A6F7F7958AA6}"/>
                    </a:ext>
                  </a:extLst>
                </p:cNvPr>
                <p:cNvGrpSpPr/>
                <p:nvPr/>
              </p:nvGrpSpPr>
              <p:grpSpPr>
                <a:xfrm>
                  <a:off x="2342858" y="608819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83" name="วงรี 782">
                    <a:extLst>
                      <a:ext uri="{FF2B5EF4-FFF2-40B4-BE49-F238E27FC236}">
                        <a16:creationId xmlns:a16="http://schemas.microsoft.com/office/drawing/2014/main" id="{FC4557AE-A828-A970-FDA1-9BDCBC877F53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4" name="วงรี 783">
                    <a:extLst>
                      <a:ext uri="{FF2B5EF4-FFF2-40B4-BE49-F238E27FC236}">
                        <a16:creationId xmlns:a16="http://schemas.microsoft.com/office/drawing/2014/main" id="{FD49537B-A49E-21B9-05D4-D41BE173772A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5" name="วงรี 784">
                    <a:extLst>
                      <a:ext uri="{FF2B5EF4-FFF2-40B4-BE49-F238E27FC236}">
                        <a16:creationId xmlns:a16="http://schemas.microsoft.com/office/drawing/2014/main" id="{E3943194-6A44-AE4F-9422-FE428A960CB3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6" name="วงรี 785">
                    <a:extLst>
                      <a:ext uri="{FF2B5EF4-FFF2-40B4-BE49-F238E27FC236}">
                        <a16:creationId xmlns:a16="http://schemas.microsoft.com/office/drawing/2014/main" id="{AFBD61AB-034A-D3CC-0D6C-03DE83241AD4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3" name="กลุ่ม 732">
                  <a:extLst>
                    <a:ext uri="{FF2B5EF4-FFF2-40B4-BE49-F238E27FC236}">
                      <a16:creationId xmlns:a16="http://schemas.microsoft.com/office/drawing/2014/main" id="{75710AE9-5085-2C3B-C223-07072438EDC5}"/>
                    </a:ext>
                  </a:extLst>
                </p:cNvPr>
                <p:cNvGrpSpPr/>
                <p:nvPr/>
              </p:nvGrpSpPr>
              <p:grpSpPr>
                <a:xfrm>
                  <a:off x="2342858" y="6345530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79" name="วงรี 778">
                    <a:extLst>
                      <a:ext uri="{FF2B5EF4-FFF2-40B4-BE49-F238E27FC236}">
                        <a16:creationId xmlns:a16="http://schemas.microsoft.com/office/drawing/2014/main" id="{F9E03289-A726-59AA-030E-077605FB6104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0" name="วงรี 779">
                    <a:extLst>
                      <a:ext uri="{FF2B5EF4-FFF2-40B4-BE49-F238E27FC236}">
                        <a16:creationId xmlns:a16="http://schemas.microsoft.com/office/drawing/2014/main" id="{B174CCC1-EB36-B2E6-BBF6-7476BA9487CB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1" name="วงรี 780">
                    <a:extLst>
                      <a:ext uri="{FF2B5EF4-FFF2-40B4-BE49-F238E27FC236}">
                        <a16:creationId xmlns:a16="http://schemas.microsoft.com/office/drawing/2014/main" id="{6D7FCEE6-B7E5-1116-5541-E20C46F6816E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82" name="วงรี 781">
                    <a:extLst>
                      <a:ext uri="{FF2B5EF4-FFF2-40B4-BE49-F238E27FC236}">
                        <a16:creationId xmlns:a16="http://schemas.microsoft.com/office/drawing/2014/main" id="{AB945791-75A3-2700-D2DC-64627F160409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4" name="กลุ่ม 733">
                  <a:extLst>
                    <a:ext uri="{FF2B5EF4-FFF2-40B4-BE49-F238E27FC236}">
                      <a16:creationId xmlns:a16="http://schemas.microsoft.com/office/drawing/2014/main" id="{C900BBBB-7E9F-9C7E-12DB-1AE20D763252}"/>
                    </a:ext>
                  </a:extLst>
                </p:cNvPr>
                <p:cNvGrpSpPr/>
                <p:nvPr/>
              </p:nvGrpSpPr>
              <p:grpSpPr>
                <a:xfrm>
                  <a:off x="2342858" y="6602869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75" name="วงรี 774">
                    <a:extLst>
                      <a:ext uri="{FF2B5EF4-FFF2-40B4-BE49-F238E27FC236}">
                        <a16:creationId xmlns:a16="http://schemas.microsoft.com/office/drawing/2014/main" id="{63FABD74-A93B-9FBD-1C93-7F2118B3A95E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6" name="วงรี 775">
                    <a:extLst>
                      <a:ext uri="{FF2B5EF4-FFF2-40B4-BE49-F238E27FC236}">
                        <a16:creationId xmlns:a16="http://schemas.microsoft.com/office/drawing/2014/main" id="{6EA778A1-CE57-07F9-BD9A-167F013097D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7" name="วงรี 776">
                    <a:extLst>
                      <a:ext uri="{FF2B5EF4-FFF2-40B4-BE49-F238E27FC236}">
                        <a16:creationId xmlns:a16="http://schemas.microsoft.com/office/drawing/2014/main" id="{8187F8F0-5D87-545B-08D1-84A74A0370E3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8" name="วงรี 777">
                    <a:extLst>
                      <a:ext uri="{FF2B5EF4-FFF2-40B4-BE49-F238E27FC236}">
                        <a16:creationId xmlns:a16="http://schemas.microsoft.com/office/drawing/2014/main" id="{21225EB0-550F-8115-0576-707A8FA08A67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5" name="กลุ่ม 734">
                  <a:extLst>
                    <a:ext uri="{FF2B5EF4-FFF2-40B4-BE49-F238E27FC236}">
                      <a16:creationId xmlns:a16="http://schemas.microsoft.com/office/drawing/2014/main" id="{789A9CB9-C37A-53D1-45B1-322D26D86AD1}"/>
                    </a:ext>
                  </a:extLst>
                </p:cNvPr>
                <p:cNvGrpSpPr/>
                <p:nvPr/>
              </p:nvGrpSpPr>
              <p:grpSpPr>
                <a:xfrm>
                  <a:off x="2342858" y="6860208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71" name="วงรี 770">
                    <a:extLst>
                      <a:ext uri="{FF2B5EF4-FFF2-40B4-BE49-F238E27FC236}">
                        <a16:creationId xmlns:a16="http://schemas.microsoft.com/office/drawing/2014/main" id="{8831AECE-950B-5F9C-FAB1-218291ABB7BB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2" name="วงรี 771">
                    <a:extLst>
                      <a:ext uri="{FF2B5EF4-FFF2-40B4-BE49-F238E27FC236}">
                        <a16:creationId xmlns:a16="http://schemas.microsoft.com/office/drawing/2014/main" id="{06B91C3F-8C42-EB41-6C33-5089B9DECB43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3" name="วงรี 772">
                    <a:extLst>
                      <a:ext uri="{FF2B5EF4-FFF2-40B4-BE49-F238E27FC236}">
                        <a16:creationId xmlns:a16="http://schemas.microsoft.com/office/drawing/2014/main" id="{64A1240F-7604-87C1-B63E-5E6E6E94B80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4" name="วงรี 773">
                    <a:extLst>
                      <a:ext uri="{FF2B5EF4-FFF2-40B4-BE49-F238E27FC236}">
                        <a16:creationId xmlns:a16="http://schemas.microsoft.com/office/drawing/2014/main" id="{39B44839-DE19-4440-331C-0C7BEAB7D829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6" name="กลุ่ม 735">
                  <a:extLst>
                    <a:ext uri="{FF2B5EF4-FFF2-40B4-BE49-F238E27FC236}">
                      <a16:creationId xmlns:a16="http://schemas.microsoft.com/office/drawing/2014/main" id="{256A205B-18FF-3E25-B1C0-A6FF90DF2C73}"/>
                    </a:ext>
                  </a:extLst>
                </p:cNvPr>
                <p:cNvGrpSpPr/>
                <p:nvPr/>
              </p:nvGrpSpPr>
              <p:grpSpPr>
                <a:xfrm>
                  <a:off x="2342858" y="7117547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67" name="วงรี 766">
                    <a:extLst>
                      <a:ext uri="{FF2B5EF4-FFF2-40B4-BE49-F238E27FC236}">
                        <a16:creationId xmlns:a16="http://schemas.microsoft.com/office/drawing/2014/main" id="{5E03E457-3EA6-D4AC-3FCC-C1A0C1BC3114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8" name="วงรี 767">
                    <a:extLst>
                      <a:ext uri="{FF2B5EF4-FFF2-40B4-BE49-F238E27FC236}">
                        <a16:creationId xmlns:a16="http://schemas.microsoft.com/office/drawing/2014/main" id="{E7BEB79F-FD9F-FE06-C1B6-3C87C90A9452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9" name="วงรี 768">
                    <a:extLst>
                      <a:ext uri="{FF2B5EF4-FFF2-40B4-BE49-F238E27FC236}">
                        <a16:creationId xmlns:a16="http://schemas.microsoft.com/office/drawing/2014/main" id="{24E2D825-1E5F-7F53-5A30-47A2D9957E0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70" name="วงรี 769">
                    <a:extLst>
                      <a:ext uri="{FF2B5EF4-FFF2-40B4-BE49-F238E27FC236}">
                        <a16:creationId xmlns:a16="http://schemas.microsoft.com/office/drawing/2014/main" id="{8F80BC88-2321-9096-F8E8-4FED4895D8AA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7" name="กลุ่ม 736">
                  <a:extLst>
                    <a:ext uri="{FF2B5EF4-FFF2-40B4-BE49-F238E27FC236}">
                      <a16:creationId xmlns:a16="http://schemas.microsoft.com/office/drawing/2014/main" id="{216F1190-F6B4-DFA2-0177-9C42DE5F8457}"/>
                    </a:ext>
                  </a:extLst>
                </p:cNvPr>
                <p:cNvGrpSpPr/>
                <p:nvPr/>
              </p:nvGrpSpPr>
              <p:grpSpPr>
                <a:xfrm>
                  <a:off x="2342858" y="7374886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63" name="วงรี 762">
                    <a:extLst>
                      <a:ext uri="{FF2B5EF4-FFF2-40B4-BE49-F238E27FC236}">
                        <a16:creationId xmlns:a16="http://schemas.microsoft.com/office/drawing/2014/main" id="{4395F3B7-8CAB-71FF-12D1-7585535E07FD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4" name="วงรี 763">
                    <a:extLst>
                      <a:ext uri="{FF2B5EF4-FFF2-40B4-BE49-F238E27FC236}">
                        <a16:creationId xmlns:a16="http://schemas.microsoft.com/office/drawing/2014/main" id="{05D9022A-5AF7-4242-8648-EFB25AB91E7E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5" name="วงรี 764">
                    <a:extLst>
                      <a:ext uri="{FF2B5EF4-FFF2-40B4-BE49-F238E27FC236}">
                        <a16:creationId xmlns:a16="http://schemas.microsoft.com/office/drawing/2014/main" id="{EE1C7353-FA4A-DFC6-63E7-0F95E049C04F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6" name="วงรี 765">
                    <a:extLst>
                      <a:ext uri="{FF2B5EF4-FFF2-40B4-BE49-F238E27FC236}">
                        <a16:creationId xmlns:a16="http://schemas.microsoft.com/office/drawing/2014/main" id="{40E3F55E-21FE-A588-7C93-C267C2A33903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8" name="กลุ่ม 737">
                  <a:extLst>
                    <a:ext uri="{FF2B5EF4-FFF2-40B4-BE49-F238E27FC236}">
                      <a16:creationId xmlns:a16="http://schemas.microsoft.com/office/drawing/2014/main" id="{F5133001-4984-EDF7-6BE9-86E4E4EA0F64}"/>
                    </a:ext>
                  </a:extLst>
                </p:cNvPr>
                <p:cNvGrpSpPr/>
                <p:nvPr/>
              </p:nvGrpSpPr>
              <p:grpSpPr>
                <a:xfrm>
                  <a:off x="2342858" y="7632225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59" name="วงรี 758">
                    <a:extLst>
                      <a:ext uri="{FF2B5EF4-FFF2-40B4-BE49-F238E27FC236}">
                        <a16:creationId xmlns:a16="http://schemas.microsoft.com/office/drawing/2014/main" id="{25E6058F-2D3E-26EB-D8A3-B5E2BA05FBE7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0" name="วงรี 759">
                    <a:extLst>
                      <a:ext uri="{FF2B5EF4-FFF2-40B4-BE49-F238E27FC236}">
                        <a16:creationId xmlns:a16="http://schemas.microsoft.com/office/drawing/2014/main" id="{83E664F7-D9CE-9DBF-3E40-6953FF977A6D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1" name="วงรี 760">
                    <a:extLst>
                      <a:ext uri="{FF2B5EF4-FFF2-40B4-BE49-F238E27FC236}">
                        <a16:creationId xmlns:a16="http://schemas.microsoft.com/office/drawing/2014/main" id="{24EE796A-BDB9-43C1-7F12-4FAEDF641530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62" name="วงรี 761">
                    <a:extLst>
                      <a:ext uri="{FF2B5EF4-FFF2-40B4-BE49-F238E27FC236}">
                        <a16:creationId xmlns:a16="http://schemas.microsoft.com/office/drawing/2014/main" id="{41D171FC-135D-A542-3D98-29FE5377CA5E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39" name="กลุ่ม 738">
                  <a:extLst>
                    <a:ext uri="{FF2B5EF4-FFF2-40B4-BE49-F238E27FC236}">
                      <a16:creationId xmlns:a16="http://schemas.microsoft.com/office/drawing/2014/main" id="{5512B5CA-A935-2DD9-15D7-2B35C7B28EEB}"/>
                    </a:ext>
                  </a:extLst>
                </p:cNvPr>
                <p:cNvGrpSpPr/>
                <p:nvPr/>
              </p:nvGrpSpPr>
              <p:grpSpPr>
                <a:xfrm>
                  <a:off x="2342858" y="7889564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55" name="วงรี 754">
                    <a:extLst>
                      <a:ext uri="{FF2B5EF4-FFF2-40B4-BE49-F238E27FC236}">
                        <a16:creationId xmlns:a16="http://schemas.microsoft.com/office/drawing/2014/main" id="{3EA066E4-C478-0842-6EE4-BFAC79509505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6" name="วงรี 755">
                    <a:extLst>
                      <a:ext uri="{FF2B5EF4-FFF2-40B4-BE49-F238E27FC236}">
                        <a16:creationId xmlns:a16="http://schemas.microsoft.com/office/drawing/2014/main" id="{DBC92CD8-5B25-3815-1567-6C1868B72AC6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7" name="วงรี 756">
                    <a:extLst>
                      <a:ext uri="{FF2B5EF4-FFF2-40B4-BE49-F238E27FC236}">
                        <a16:creationId xmlns:a16="http://schemas.microsoft.com/office/drawing/2014/main" id="{58D1964B-E013-AC8B-B8F8-D2D1288CEEC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8" name="วงรี 757">
                    <a:extLst>
                      <a:ext uri="{FF2B5EF4-FFF2-40B4-BE49-F238E27FC236}">
                        <a16:creationId xmlns:a16="http://schemas.microsoft.com/office/drawing/2014/main" id="{9C66D83E-2AD0-7D19-22A2-FDADCF48D888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40" name="กลุ่ม 739">
                  <a:extLst>
                    <a:ext uri="{FF2B5EF4-FFF2-40B4-BE49-F238E27FC236}">
                      <a16:creationId xmlns:a16="http://schemas.microsoft.com/office/drawing/2014/main" id="{1D436FD3-7096-8F1E-758F-2D34D46631FC}"/>
                    </a:ext>
                  </a:extLst>
                </p:cNvPr>
                <p:cNvGrpSpPr/>
                <p:nvPr/>
              </p:nvGrpSpPr>
              <p:grpSpPr>
                <a:xfrm>
                  <a:off x="2342858" y="8146903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51" name="วงรี 750">
                    <a:extLst>
                      <a:ext uri="{FF2B5EF4-FFF2-40B4-BE49-F238E27FC236}">
                        <a16:creationId xmlns:a16="http://schemas.microsoft.com/office/drawing/2014/main" id="{4FCBBA02-D53E-64BA-4831-6539547EF090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2" name="วงรี 751">
                    <a:extLst>
                      <a:ext uri="{FF2B5EF4-FFF2-40B4-BE49-F238E27FC236}">
                        <a16:creationId xmlns:a16="http://schemas.microsoft.com/office/drawing/2014/main" id="{CC7EE3A7-6F1D-A089-1C53-6336BA86EE92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3" name="วงรี 752">
                    <a:extLst>
                      <a:ext uri="{FF2B5EF4-FFF2-40B4-BE49-F238E27FC236}">
                        <a16:creationId xmlns:a16="http://schemas.microsoft.com/office/drawing/2014/main" id="{E6CF37ED-F244-3B1D-334D-914EB9CDC4A7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4" name="วงรี 753">
                    <a:extLst>
                      <a:ext uri="{FF2B5EF4-FFF2-40B4-BE49-F238E27FC236}">
                        <a16:creationId xmlns:a16="http://schemas.microsoft.com/office/drawing/2014/main" id="{9C4A6703-9275-F502-8751-5C15102B50E5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41" name="กลุ่ม 740">
                  <a:extLst>
                    <a:ext uri="{FF2B5EF4-FFF2-40B4-BE49-F238E27FC236}">
                      <a16:creationId xmlns:a16="http://schemas.microsoft.com/office/drawing/2014/main" id="{F18B4E2F-F70B-631E-ACEB-533844297572}"/>
                    </a:ext>
                  </a:extLst>
                </p:cNvPr>
                <p:cNvGrpSpPr/>
                <p:nvPr/>
              </p:nvGrpSpPr>
              <p:grpSpPr>
                <a:xfrm>
                  <a:off x="2342858" y="8404242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47" name="วงรี 746">
                    <a:extLst>
                      <a:ext uri="{FF2B5EF4-FFF2-40B4-BE49-F238E27FC236}">
                        <a16:creationId xmlns:a16="http://schemas.microsoft.com/office/drawing/2014/main" id="{0798B13A-9636-5B38-9CFE-510D37E8F792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8" name="วงรี 747">
                    <a:extLst>
                      <a:ext uri="{FF2B5EF4-FFF2-40B4-BE49-F238E27FC236}">
                        <a16:creationId xmlns:a16="http://schemas.microsoft.com/office/drawing/2014/main" id="{710C6ADB-2582-EC2F-4F18-EFCC227A6B2A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9" name="วงรี 748">
                    <a:extLst>
                      <a:ext uri="{FF2B5EF4-FFF2-40B4-BE49-F238E27FC236}">
                        <a16:creationId xmlns:a16="http://schemas.microsoft.com/office/drawing/2014/main" id="{FA100F56-E3D2-E483-04FA-7D6B385C79F6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50" name="วงรี 749">
                    <a:extLst>
                      <a:ext uri="{FF2B5EF4-FFF2-40B4-BE49-F238E27FC236}">
                        <a16:creationId xmlns:a16="http://schemas.microsoft.com/office/drawing/2014/main" id="{A530C538-D706-8075-6C17-0655D345584C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42" name="กลุ่ม 741">
                  <a:extLst>
                    <a:ext uri="{FF2B5EF4-FFF2-40B4-BE49-F238E27FC236}">
                      <a16:creationId xmlns:a16="http://schemas.microsoft.com/office/drawing/2014/main" id="{3BFED16D-86A7-D156-09AF-9E2C5B273644}"/>
                    </a:ext>
                  </a:extLst>
                </p:cNvPr>
                <p:cNvGrpSpPr/>
                <p:nvPr/>
              </p:nvGrpSpPr>
              <p:grpSpPr>
                <a:xfrm>
                  <a:off x="2342858" y="8661581"/>
                  <a:ext cx="1127499" cy="176213"/>
                  <a:chOff x="971550" y="4175724"/>
                  <a:chExt cx="1127499" cy="176213"/>
                </a:xfrm>
                <a:grpFill/>
              </p:grpSpPr>
              <p:sp>
                <p:nvSpPr>
                  <p:cNvPr id="743" name="วงรี 742">
                    <a:extLst>
                      <a:ext uri="{FF2B5EF4-FFF2-40B4-BE49-F238E27FC236}">
                        <a16:creationId xmlns:a16="http://schemas.microsoft.com/office/drawing/2014/main" id="{2DA47055-7C3A-BD35-8CCE-78E86812A291}"/>
                      </a:ext>
                    </a:extLst>
                  </p:cNvPr>
                  <p:cNvSpPr/>
                  <p:nvPr/>
                </p:nvSpPr>
                <p:spPr>
                  <a:xfrm>
                    <a:off x="97155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4" name="วงรี 743">
                    <a:extLst>
                      <a:ext uri="{FF2B5EF4-FFF2-40B4-BE49-F238E27FC236}">
                        <a16:creationId xmlns:a16="http://schemas.microsoft.com/office/drawing/2014/main" id="{54E6A26A-9A9F-2101-216C-8C67D721E941}"/>
                      </a:ext>
                    </a:extLst>
                  </p:cNvPr>
                  <p:cNvSpPr/>
                  <p:nvPr/>
                </p:nvSpPr>
                <p:spPr>
                  <a:xfrm>
                    <a:off x="1922836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5" name="วงรี 744">
                    <a:extLst>
                      <a:ext uri="{FF2B5EF4-FFF2-40B4-BE49-F238E27FC236}">
                        <a16:creationId xmlns:a16="http://schemas.microsoft.com/office/drawing/2014/main" id="{9F42B3AB-940D-D246-4253-149659CB22C9}"/>
                      </a:ext>
                    </a:extLst>
                  </p:cNvPr>
                  <p:cNvSpPr/>
                  <p:nvPr/>
                </p:nvSpPr>
                <p:spPr>
                  <a:xfrm>
                    <a:off x="1288645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746" name="วงรี 745">
                    <a:extLst>
                      <a:ext uri="{FF2B5EF4-FFF2-40B4-BE49-F238E27FC236}">
                        <a16:creationId xmlns:a16="http://schemas.microsoft.com/office/drawing/2014/main" id="{F2BEEE56-11D5-FAB0-EC26-5D320422ACB0}"/>
                      </a:ext>
                    </a:extLst>
                  </p:cNvPr>
                  <p:cNvSpPr/>
                  <p:nvPr/>
                </p:nvSpPr>
                <p:spPr>
                  <a:xfrm>
                    <a:off x="1605740" y="4175724"/>
                    <a:ext cx="176213" cy="17621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  <p:grpSp>
          <p:nvGrpSpPr>
            <p:cNvPr id="12" name="กลุ่ม 11">
              <a:extLst>
                <a:ext uri="{FF2B5EF4-FFF2-40B4-BE49-F238E27FC236}">
                  <a16:creationId xmlns:a16="http://schemas.microsoft.com/office/drawing/2014/main" id="{B16BAFE3-95CC-CE2A-8E25-FE27AA6DF952}"/>
                </a:ext>
              </a:extLst>
            </p:cNvPr>
            <p:cNvGrpSpPr/>
            <p:nvPr/>
          </p:nvGrpSpPr>
          <p:grpSpPr>
            <a:xfrm>
              <a:off x="2189591" y="1932433"/>
              <a:ext cx="508000" cy="6015523"/>
              <a:chOff x="2189591" y="1932433"/>
              <a:chExt cx="508000" cy="6015523"/>
            </a:xfrm>
          </p:grpSpPr>
          <p:sp>
            <p:nvSpPr>
              <p:cNvPr id="6" name="กล่องข้อความ 5">
                <a:extLst>
                  <a:ext uri="{FF2B5EF4-FFF2-40B4-BE49-F238E27FC236}">
                    <a16:creationId xmlns:a16="http://schemas.microsoft.com/office/drawing/2014/main" id="{EBAD82FC-BD69-2A11-947B-8F8C6D5A70CD}"/>
                  </a:ext>
                </a:extLst>
              </p:cNvPr>
              <p:cNvSpPr txBox="1"/>
              <p:nvPr/>
            </p:nvSpPr>
            <p:spPr>
              <a:xfrm>
                <a:off x="2189591" y="19324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65" name="กล่องข้อความ 264">
                <a:extLst>
                  <a:ext uri="{FF2B5EF4-FFF2-40B4-BE49-F238E27FC236}">
                    <a16:creationId xmlns:a16="http://schemas.microsoft.com/office/drawing/2014/main" id="{D766B9FD-CA6C-A35D-8155-106A84D5B1B2}"/>
                  </a:ext>
                </a:extLst>
              </p:cNvPr>
              <p:cNvSpPr txBox="1"/>
              <p:nvPr/>
            </p:nvSpPr>
            <p:spPr>
              <a:xfrm>
                <a:off x="2189591" y="222480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0" name="กล่องข้อความ 269">
                <a:extLst>
                  <a:ext uri="{FF2B5EF4-FFF2-40B4-BE49-F238E27FC236}">
                    <a16:creationId xmlns:a16="http://schemas.microsoft.com/office/drawing/2014/main" id="{D39A60FE-A236-AAD7-9D12-FD3C15DB1215}"/>
                  </a:ext>
                </a:extLst>
              </p:cNvPr>
              <p:cNvSpPr txBox="1"/>
              <p:nvPr/>
            </p:nvSpPr>
            <p:spPr>
              <a:xfrm>
                <a:off x="2189591" y="252185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1" name="กล่องข้อความ 270">
                <a:extLst>
                  <a:ext uri="{FF2B5EF4-FFF2-40B4-BE49-F238E27FC236}">
                    <a16:creationId xmlns:a16="http://schemas.microsoft.com/office/drawing/2014/main" id="{84239EFC-E521-68F1-6FC9-CC5BC81A8D7A}"/>
                  </a:ext>
                </a:extLst>
              </p:cNvPr>
              <p:cNvSpPr txBox="1"/>
              <p:nvPr/>
            </p:nvSpPr>
            <p:spPr>
              <a:xfrm>
                <a:off x="2189591" y="28142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2" name="กล่องข้อความ 271">
                <a:extLst>
                  <a:ext uri="{FF2B5EF4-FFF2-40B4-BE49-F238E27FC236}">
                    <a16:creationId xmlns:a16="http://schemas.microsoft.com/office/drawing/2014/main" id="{53416861-749D-EE9C-C847-DB555CE57AA8}"/>
                  </a:ext>
                </a:extLst>
              </p:cNvPr>
              <p:cNvSpPr txBox="1"/>
              <p:nvPr/>
            </p:nvSpPr>
            <p:spPr>
              <a:xfrm>
                <a:off x="2189591" y="310610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3" name="กล่องข้อความ 272">
                <a:extLst>
                  <a:ext uri="{FF2B5EF4-FFF2-40B4-BE49-F238E27FC236}">
                    <a16:creationId xmlns:a16="http://schemas.microsoft.com/office/drawing/2014/main" id="{F1B8B0D2-9E45-FF98-754A-CF45DFA5C20D}"/>
                  </a:ext>
                </a:extLst>
              </p:cNvPr>
              <p:cNvSpPr txBox="1"/>
              <p:nvPr/>
            </p:nvSpPr>
            <p:spPr>
              <a:xfrm>
                <a:off x="2189591" y="339537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4" name="กล่องข้อความ 273">
                <a:extLst>
                  <a:ext uri="{FF2B5EF4-FFF2-40B4-BE49-F238E27FC236}">
                    <a16:creationId xmlns:a16="http://schemas.microsoft.com/office/drawing/2014/main" id="{9C187F3D-CA2B-0335-8695-5E76330DC723}"/>
                  </a:ext>
                </a:extLst>
              </p:cNvPr>
              <p:cNvSpPr txBox="1"/>
              <p:nvPr/>
            </p:nvSpPr>
            <p:spPr>
              <a:xfrm>
                <a:off x="2189591" y="369034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5" name="กล่องข้อความ 274">
                <a:extLst>
                  <a:ext uri="{FF2B5EF4-FFF2-40B4-BE49-F238E27FC236}">
                    <a16:creationId xmlns:a16="http://schemas.microsoft.com/office/drawing/2014/main" id="{C8693D08-7FB4-565B-DAA8-B81B5D10078E}"/>
                  </a:ext>
                </a:extLst>
              </p:cNvPr>
              <p:cNvSpPr txBox="1"/>
              <p:nvPr/>
            </p:nvSpPr>
            <p:spPr>
              <a:xfrm>
                <a:off x="2189591" y="397650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6" name="กล่องข้อความ 275">
                <a:extLst>
                  <a:ext uri="{FF2B5EF4-FFF2-40B4-BE49-F238E27FC236}">
                    <a16:creationId xmlns:a16="http://schemas.microsoft.com/office/drawing/2014/main" id="{749B806C-8707-3E05-24FF-96DCCB4696DE}"/>
                  </a:ext>
                </a:extLst>
              </p:cNvPr>
              <p:cNvSpPr txBox="1"/>
              <p:nvPr/>
            </p:nvSpPr>
            <p:spPr>
              <a:xfrm>
                <a:off x="2189591" y="427148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7" name="กล่องข้อความ 276">
                <a:extLst>
                  <a:ext uri="{FF2B5EF4-FFF2-40B4-BE49-F238E27FC236}">
                    <a16:creationId xmlns:a16="http://schemas.microsoft.com/office/drawing/2014/main" id="{23A6428D-BCC2-F695-C3F4-D7C4E0F8AF86}"/>
                  </a:ext>
                </a:extLst>
              </p:cNvPr>
              <p:cNvSpPr txBox="1"/>
              <p:nvPr/>
            </p:nvSpPr>
            <p:spPr>
              <a:xfrm>
                <a:off x="2189591" y="456075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8" name="กล่องข้อความ 277">
                <a:extLst>
                  <a:ext uri="{FF2B5EF4-FFF2-40B4-BE49-F238E27FC236}">
                    <a16:creationId xmlns:a16="http://schemas.microsoft.com/office/drawing/2014/main" id="{A15DD9CD-9574-4B25-D361-FB7495288E50}"/>
                  </a:ext>
                </a:extLst>
              </p:cNvPr>
              <p:cNvSpPr txBox="1"/>
              <p:nvPr/>
            </p:nvSpPr>
            <p:spPr>
              <a:xfrm>
                <a:off x="2189591" y="485261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79" name="กล่องข้อความ 278">
                <a:extLst>
                  <a:ext uri="{FF2B5EF4-FFF2-40B4-BE49-F238E27FC236}">
                    <a16:creationId xmlns:a16="http://schemas.microsoft.com/office/drawing/2014/main" id="{BDDF9D55-8A95-5DDF-7E08-48E0CB03872A}"/>
                  </a:ext>
                </a:extLst>
              </p:cNvPr>
              <p:cNvSpPr txBox="1"/>
              <p:nvPr/>
            </p:nvSpPr>
            <p:spPr>
              <a:xfrm>
                <a:off x="2189591" y="5148544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0" name="กล่องข้อความ 279">
                <a:extLst>
                  <a:ext uri="{FF2B5EF4-FFF2-40B4-BE49-F238E27FC236}">
                    <a16:creationId xmlns:a16="http://schemas.microsoft.com/office/drawing/2014/main" id="{2F4E2B00-D7D5-90B1-458F-404E1923E558}"/>
                  </a:ext>
                </a:extLst>
              </p:cNvPr>
              <p:cNvSpPr txBox="1"/>
              <p:nvPr/>
            </p:nvSpPr>
            <p:spPr>
              <a:xfrm>
                <a:off x="2189591" y="544091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1" name="กล่องข้อความ 280">
                <a:extLst>
                  <a:ext uri="{FF2B5EF4-FFF2-40B4-BE49-F238E27FC236}">
                    <a16:creationId xmlns:a16="http://schemas.microsoft.com/office/drawing/2014/main" id="{BD50CC82-FE4F-3869-D9CA-C728DFE3E763}"/>
                  </a:ext>
                </a:extLst>
              </p:cNvPr>
              <p:cNvSpPr txBox="1"/>
              <p:nvPr/>
            </p:nvSpPr>
            <p:spPr>
              <a:xfrm>
                <a:off x="2189591" y="573888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2" name="กล่องข้อความ 281">
                <a:extLst>
                  <a:ext uri="{FF2B5EF4-FFF2-40B4-BE49-F238E27FC236}">
                    <a16:creationId xmlns:a16="http://schemas.microsoft.com/office/drawing/2014/main" id="{2459547F-0196-26F9-98D5-517F332803BD}"/>
                  </a:ext>
                </a:extLst>
              </p:cNvPr>
              <p:cNvSpPr txBox="1"/>
              <p:nvPr/>
            </p:nvSpPr>
            <p:spPr>
              <a:xfrm>
                <a:off x="2189591" y="602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3" name="กล่องข้อความ 282">
                <a:extLst>
                  <a:ext uri="{FF2B5EF4-FFF2-40B4-BE49-F238E27FC236}">
                    <a16:creationId xmlns:a16="http://schemas.microsoft.com/office/drawing/2014/main" id="{FAECD799-A860-287E-8A5C-7778FDBE1EB8}"/>
                  </a:ext>
                </a:extLst>
              </p:cNvPr>
              <p:cNvSpPr txBox="1"/>
              <p:nvPr/>
            </p:nvSpPr>
            <p:spPr>
              <a:xfrm>
                <a:off x="2189591" y="631803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4" name="กล่องข้อความ 283">
                <a:extLst>
                  <a:ext uri="{FF2B5EF4-FFF2-40B4-BE49-F238E27FC236}">
                    <a16:creationId xmlns:a16="http://schemas.microsoft.com/office/drawing/2014/main" id="{C950E899-E4F6-1366-B0B4-27B5134591AC}"/>
                  </a:ext>
                </a:extLst>
              </p:cNvPr>
              <p:cNvSpPr txBox="1"/>
              <p:nvPr/>
            </p:nvSpPr>
            <p:spPr>
              <a:xfrm>
                <a:off x="2189591" y="660431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5" name="กล่องข้อความ 284">
                <a:extLst>
                  <a:ext uri="{FF2B5EF4-FFF2-40B4-BE49-F238E27FC236}">
                    <a16:creationId xmlns:a16="http://schemas.microsoft.com/office/drawing/2014/main" id="{4266A6A8-1383-1BDB-1BD1-2755968B5F15}"/>
                  </a:ext>
                </a:extLst>
              </p:cNvPr>
              <p:cNvSpPr txBox="1"/>
              <p:nvPr/>
            </p:nvSpPr>
            <p:spPr>
              <a:xfrm>
                <a:off x="2189591" y="690278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6" name="กล่องข้อความ 285">
                <a:extLst>
                  <a:ext uri="{FF2B5EF4-FFF2-40B4-BE49-F238E27FC236}">
                    <a16:creationId xmlns:a16="http://schemas.microsoft.com/office/drawing/2014/main" id="{CD1F8F1D-1096-7DB2-E6EC-6067728C8FE0}"/>
                  </a:ext>
                </a:extLst>
              </p:cNvPr>
              <p:cNvSpPr txBox="1"/>
              <p:nvPr/>
            </p:nvSpPr>
            <p:spPr>
              <a:xfrm>
                <a:off x="2189591" y="719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87" name="กล่องข้อความ 286">
                <a:extLst>
                  <a:ext uri="{FF2B5EF4-FFF2-40B4-BE49-F238E27FC236}">
                    <a16:creationId xmlns:a16="http://schemas.microsoft.com/office/drawing/2014/main" id="{512D4A73-B7BE-35CF-1B68-F9F349C35C19}"/>
                  </a:ext>
                </a:extLst>
              </p:cNvPr>
              <p:cNvSpPr txBox="1"/>
              <p:nvPr/>
            </p:nvSpPr>
            <p:spPr>
              <a:xfrm>
                <a:off x="2189591" y="748629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  <p:grpSp>
          <p:nvGrpSpPr>
            <p:cNvPr id="289" name="กลุ่ม 288">
              <a:extLst>
                <a:ext uri="{FF2B5EF4-FFF2-40B4-BE49-F238E27FC236}">
                  <a16:creationId xmlns:a16="http://schemas.microsoft.com/office/drawing/2014/main" id="{C71D625D-E2FB-6066-EBE8-36FD1DD1F7C6}"/>
                </a:ext>
              </a:extLst>
            </p:cNvPr>
            <p:cNvGrpSpPr/>
            <p:nvPr/>
          </p:nvGrpSpPr>
          <p:grpSpPr>
            <a:xfrm>
              <a:off x="95590" y="1932433"/>
              <a:ext cx="508000" cy="6015523"/>
              <a:chOff x="2189591" y="1932433"/>
              <a:chExt cx="508000" cy="6015523"/>
            </a:xfrm>
          </p:grpSpPr>
          <p:sp>
            <p:nvSpPr>
              <p:cNvPr id="290" name="กล่องข้อความ 289">
                <a:extLst>
                  <a:ext uri="{FF2B5EF4-FFF2-40B4-BE49-F238E27FC236}">
                    <a16:creationId xmlns:a16="http://schemas.microsoft.com/office/drawing/2014/main" id="{86BC15F8-BB4A-89A7-C9D9-882CDDEEB0B0}"/>
                  </a:ext>
                </a:extLst>
              </p:cNvPr>
              <p:cNvSpPr txBox="1"/>
              <p:nvPr/>
            </p:nvSpPr>
            <p:spPr>
              <a:xfrm>
                <a:off x="2189591" y="19324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1" name="กล่องข้อความ 290">
                <a:extLst>
                  <a:ext uri="{FF2B5EF4-FFF2-40B4-BE49-F238E27FC236}">
                    <a16:creationId xmlns:a16="http://schemas.microsoft.com/office/drawing/2014/main" id="{B34FCA63-8A51-DCDD-4709-B63CD3EFBAC0}"/>
                  </a:ext>
                </a:extLst>
              </p:cNvPr>
              <p:cNvSpPr txBox="1"/>
              <p:nvPr/>
            </p:nvSpPr>
            <p:spPr>
              <a:xfrm>
                <a:off x="2189591" y="222480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2" name="กล่องข้อความ 291">
                <a:extLst>
                  <a:ext uri="{FF2B5EF4-FFF2-40B4-BE49-F238E27FC236}">
                    <a16:creationId xmlns:a16="http://schemas.microsoft.com/office/drawing/2014/main" id="{300CB058-0F60-D24D-2F20-8FE04FDA5098}"/>
                  </a:ext>
                </a:extLst>
              </p:cNvPr>
              <p:cNvSpPr txBox="1"/>
              <p:nvPr/>
            </p:nvSpPr>
            <p:spPr>
              <a:xfrm>
                <a:off x="2189591" y="252185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3" name="กล่องข้อความ 292">
                <a:extLst>
                  <a:ext uri="{FF2B5EF4-FFF2-40B4-BE49-F238E27FC236}">
                    <a16:creationId xmlns:a16="http://schemas.microsoft.com/office/drawing/2014/main" id="{F389342B-C665-7C4F-AEFA-A1391D83431E}"/>
                  </a:ext>
                </a:extLst>
              </p:cNvPr>
              <p:cNvSpPr txBox="1"/>
              <p:nvPr/>
            </p:nvSpPr>
            <p:spPr>
              <a:xfrm>
                <a:off x="2189591" y="281423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4" name="กล่องข้อความ 293">
                <a:extLst>
                  <a:ext uri="{FF2B5EF4-FFF2-40B4-BE49-F238E27FC236}">
                    <a16:creationId xmlns:a16="http://schemas.microsoft.com/office/drawing/2014/main" id="{BE50D3FA-18E1-9173-D1A7-BAA546F4A0F5}"/>
                  </a:ext>
                </a:extLst>
              </p:cNvPr>
              <p:cNvSpPr txBox="1"/>
              <p:nvPr/>
            </p:nvSpPr>
            <p:spPr>
              <a:xfrm>
                <a:off x="2189591" y="310610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5" name="กล่องข้อความ 294">
                <a:extLst>
                  <a:ext uri="{FF2B5EF4-FFF2-40B4-BE49-F238E27FC236}">
                    <a16:creationId xmlns:a16="http://schemas.microsoft.com/office/drawing/2014/main" id="{E13AB16C-CB05-39DE-364F-1901CAEBB6FE}"/>
                  </a:ext>
                </a:extLst>
              </p:cNvPr>
              <p:cNvSpPr txBox="1"/>
              <p:nvPr/>
            </p:nvSpPr>
            <p:spPr>
              <a:xfrm>
                <a:off x="2189591" y="339537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6" name="กล่องข้อความ 295">
                <a:extLst>
                  <a:ext uri="{FF2B5EF4-FFF2-40B4-BE49-F238E27FC236}">
                    <a16:creationId xmlns:a16="http://schemas.microsoft.com/office/drawing/2014/main" id="{068F8B69-108E-54B7-B60E-C07FB42E2A56}"/>
                  </a:ext>
                </a:extLst>
              </p:cNvPr>
              <p:cNvSpPr txBox="1"/>
              <p:nvPr/>
            </p:nvSpPr>
            <p:spPr>
              <a:xfrm>
                <a:off x="2189591" y="369034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7" name="กล่องข้อความ 296">
                <a:extLst>
                  <a:ext uri="{FF2B5EF4-FFF2-40B4-BE49-F238E27FC236}">
                    <a16:creationId xmlns:a16="http://schemas.microsoft.com/office/drawing/2014/main" id="{676352AC-2DB3-C6AD-5FF1-A4CE3DB507F2}"/>
                  </a:ext>
                </a:extLst>
              </p:cNvPr>
              <p:cNvSpPr txBox="1"/>
              <p:nvPr/>
            </p:nvSpPr>
            <p:spPr>
              <a:xfrm>
                <a:off x="2189591" y="397650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298" name="กล่องข้อความ 297">
                <a:extLst>
                  <a:ext uri="{FF2B5EF4-FFF2-40B4-BE49-F238E27FC236}">
                    <a16:creationId xmlns:a16="http://schemas.microsoft.com/office/drawing/2014/main" id="{BDF3E814-7A28-4EC1-40A2-A1AB71AD6502}"/>
                  </a:ext>
                </a:extLst>
              </p:cNvPr>
              <p:cNvSpPr txBox="1"/>
              <p:nvPr/>
            </p:nvSpPr>
            <p:spPr>
              <a:xfrm>
                <a:off x="2189591" y="427148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1" name="กล่องข้อความ 340">
                <a:extLst>
                  <a:ext uri="{FF2B5EF4-FFF2-40B4-BE49-F238E27FC236}">
                    <a16:creationId xmlns:a16="http://schemas.microsoft.com/office/drawing/2014/main" id="{472DE1DA-1CC5-4811-8D1B-4C6012107263}"/>
                  </a:ext>
                </a:extLst>
              </p:cNvPr>
              <p:cNvSpPr txBox="1"/>
              <p:nvPr/>
            </p:nvSpPr>
            <p:spPr>
              <a:xfrm>
                <a:off x="2189591" y="456075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2" name="กล่องข้อความ 341">
                <a:extLst>
                  <a:ext uri="{FF2B5EF4-FFF2-40B4-BE49-F238E27FC236}">
                    <a16:creationId xmlns:a16="http://schemas.microsoft.com/office/drawing/2014/main" id="{F0BBB35F-898E-0D2C-3968-F0D5115187A2}"/>
                  </a:ext>
                </a:extLst>
              </p:cNvPr>
              <p:cNvSpPr txBox="1"/>
              <p:nvPr/>
            </p:nvSpPr>
            <p:spPr>
              <a:xfrm>
                <a:off x="2189591" y="485261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11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3" name="กล่องข้อความ 342">
                <a:extLst>
                  <a:ext uri="{FF2B5EF4-FFF2-40B4-BE49-F238E27FC236}">
                    <a16:creationId xmlns:a16="http://schemas.microsoft.com/office/drawing/2014/main" id="{B68B7580-A9A4-BA02-ED6E-76579E27CFB7}"/>
                  </a:ext>
                </a:extLst>
              </p:cNvPr>
              <p:cNvSpPr txBox="1"/>
              <p:nvPr/>
            </p:nvSpPr>
            <p:spPr>
              <a:xfrm>
                <a:off x="2189591" y="5148544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12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4" name="กล่องข้อความ 343">
                <a:extLst>
                  <a:ext uri="{FF2B5EF4-FFF2-40B4-BE49-F238E27FC236}">
                    <a16:creationId xmlns:a16="http://schemas.microsoft.com/office/drawing/2014/main" id="{BE61FDDF-4D9A-DA67-2462-7E07BCB3A7B9}"/>
                  </a:ext>
                </a:extLst>
              </p:cNvPr>
              <p:cNvSpPr txBox="1"/>
              <p:nvPr/>
            </p:nvSpPr>
            <p:spPr>
              <a:xfrm>
                <a:off x="2189591" y="544091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13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5" name="กล่องข้อความ 344">
                <a:extLst>
                  <a:ext uri="{FF2B5EF4-FFF2-40B4-BE49-F238E27FC236}">
                    <a16:creationId xmlns:a16="http://schemas.microsoft.com/office/drawing/2014/main" id="{D436C053-0AA9-172A-23CE-7F79D124BD8F}"/>
                  </a:ext>
                </a:extLst>
              </p:cNvPr>
              <p:cNvSpPr txBox="1"/>
              <p:nvPr/>
            </p:nvSpPr>
            <p:spPr>
              <a:xfrm>
                <a:off x="2189591" y="5738888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14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6" name="กล่องข้อความ 345">
                <a:extLst>
                  <a:ext uri="{FF2B5EF4-FFF2-40B4-BE49-F238E27FC236}">
                    <a16:creationId xmlns:a16="http://schemas.microsoft.com/office/drawing/2014/main" id="{C07DECFC-F12C-B38C-3860-82FE5AB7AB06}"/>
                  </a:ext>
                </a:extLst>
              </p:cNvPr>
              <p:cNvSpPr txBox="1"/>
              <p:nvPr/>
            </p:nvSpPr>
            <p:spPr>
              <a:xfrm>
                <a:off x="2189591" y="602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15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7" name="กล่องข้อความ 346">
                <a:extLst>
                  <a:ext uri="{FF2B5EF4-FFF2-40B4-BE49-F238E27FC236}">
                    <a16:creationId xmlns:a16="http://schemas.microsoft.com/office/drawing/2014/main" id="{98B871F5-B9DB-0C46-90E4-21E22C220EBA}"/>
                  </a:ext>
                </a:extLst>
              </p:cNvPr>
              <p:cNvSpPr txBox="1"/>
              <p:nvPr/>
            </p:nvSpPr>
            <p:spPr>
              <a:xfrm>
                <a:off x="2189591" y="6318039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16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8" name="กล่องข้อความ 347">
                <a:extLst>
                  <a:ext uri="{FF2B5EF4-FFF2-40B4-BE49-F238E27FC236}">
                    <a16:creationId xmlns:a16="http://schemas.microsoft.com/office/drawing/2014/main" id="{D680FAC3-E92B-6E4C-841D-3BCD03F5A919}"/>
                  </a:ext>
                </a:extLst>
              </p:cNvPr>
              <p:cNvSpPr txBox="1"/>
              <p:nvPr/>
            </p:nvSpPr>
            <p:spPr>
              <a:xfrm>
                <a:off x="2189591" y="660431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17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49" name="กล่องข้อความ 348">
                <a:extLst>
                  <a:ext uri="{FF2B5EF4-FFF2-40B4-BE49-F238E27FC236}">
                    <a16:creationId xmlns:a16="http://schemas.microsoft.com/office/drawing/2014/main" id="{7C4D4D58-A401-0A73-DA18-33720BDE316C}"/>
                  </a:ext>
                </a:extLst>
              </p:cNvPr>
              <p:cNvSpPr txBox="1"/>
              <p:nvPr/>
            </p:nvSpPr>
            <p:spPr>
              <a:xfrm>
                <a:off x="2189591" y="6902787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18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0" name="กล่องข้อความ 349">
                <a:extLst>
                  <a:ext uri="{FF2B5EF4-FFF2-40B4-BE49-F238E27FC236}">
                    <a16:creationId xmlns:a16="http://schemas.microsoft.com/office/drawing/2014/main" id="{B84E7E09-4143-7D4F-7EE8-29C8FD447793}"/>
                  </a:ext>
                </a:extLst>
              </p:cNvPr>
              <p:cNvSpPr txBox="1"/>
              <p:nvPr/>
            </p:nvSpPr>
            <p:spPr>
              <a:xfrm>
                <a:off x="2189591" y="7195160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19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1" name="กล่องข้อความ 350">
                <a:extLst>
                  <a:ext uri="{FF2B5EF4-FFF2-40B4-BE49-F238E27FC236}">
                    <a16:creationId xmlns:a16="http://schemas.microsoft.com/office/drawing/2014/main" id="{BA60BFEE-5A7E-7F9F-98D3-CD45474EA8D7}"/>
                  </a:ext>
                </a:extLst>
              </p:cNvPr>
              <p:cNvSpPr txBox="1"/>
              <p:nvPr/>
            </p:nvSpPr>
            <p:spPr>
              <a:xfrm>
                <a:off x="2189591" y="748629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20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CB481BEF-5606-299C-9B79-C6A8A17E4BEE}"/>
              </a:ext>
            </a:extLst>
          </p:cNvPr>
          <p:cNvGrpSpPr/>
          <p:nvPr/>
        </p:nvGrpSpPr>
        <p:grpSpPr>
          <a:xfrm>
            <a:off x="742782" y="1322121"/>
            <a:ext cx="1373990" cy="664838"/>
            <a:chOff x="742782" y="1322121"/>
            <a:chExt cx="1373990" cy="664838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3A1F6363-EE24-6C64-6D66-5BFD6C5C42ED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63EE5581-F42E-5B1C-2788-045607877399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3C440AC3-ED79-5670-BB12-2FE43C7166E6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949C1EDD-C200-2579-C026-326A5E39380E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53C2F95D-CDD2-0D6A-88D2-E3BDBA8AC34A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82D73905-0561-0285-751D-0D78012BCBBC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D652731F-8FDF-14D2-6FD1-471F3C4106BD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B8024F36-5B1E-FB12-0A79-E163EE39C623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EB5D7234-DAC0-5307-EA4E-48A500D4422E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0A3AD923-AE56-99DE-EB5E-F42A9D9CD39C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366" name="กลุ่ม 365">
            <a:extLst>
              <a:ext uri="{FF2B5EF4-FFF2-40B4-BE49-F238E27FC236}">
                <a16:creationId xmlns:a16="http://schemas.microsoft.com/office/drawing/2014/main" id="{373F6AE2-E23B-95D7-2ECC-67FCF1072E49}"/>
              </a:ext>
            </a:extLst>
          </p:cNvPr>
          <p:cNvGrpSpPr/>
          <p:nvPr/>
        </p:nvGrpSpPr>
        <p:grpSpPr>
          <a:xfrm>
            <a:off x="2815218" y="1322121"/>
            <a:ext cx="1373990" cy="664838"/>
            <a:chOff x="742782" y="1322121"/>
            <a:chExt cx="1373990" cy="664838"/>
          </a:xfrm>
        </p:grpSpPr>
        <p:grpSp>
          <p:nvGrpSpPr>
            <p:cNvPr id="367" name="กลุ่ม 366">
              <a:extLst>
                <a:ext uri="{FF2B5EF4-FFF2-40B4-BE49-F238E27FC236}">
                  <a16:creationId xmlns:a16="http://schemas.microsoft.com/office/drawing/2014/main" id="{FA8755FC-5804-C276-55A5-EC01A6FF8208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73" name="กล่องข้อความ 372">
                <a:extLst>
                  <a:ext uri="{FF2B5EF4-FFF2-40B4-BE49-F238E27FC236}">
                    <a16:creationId xmlns:a16="http://schemas.microsoft.com/office/drawing/2014/main" id="{91FBBFA3-6FF0-1CCC-6B8F-E9ED31261136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74" name="กล่องข้อความ 373">
                <a:extLst>
                  <a:ext uri="{FF2B5EF4-FFF2-40B4-BE49-F238E27FC236}">
                    <a16:creationId xmlns:a16="http://schemas.microsoft.com/office/drawing/2014/main" id="{37EEA11B-EBB8-D510-593D-75EACCBB7294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75" name="กล่องข้อความ 374">
                <a:extLst>
                  <a:ext uri="{FF2B5EF4-FFF2-40B4-BE49-F238E27FC236}">
                    <a16:creationId xmlns:a16="http://schemas.microsoft.com/office/drawing/2014/main" id="{26C2AF5D-ABF5-A18F-6F32-E0140000856C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76" name="กล่องข้อความ 375">
                <a:extLst>
                  <a:ext uri="{FF2B5EF4-FFF2-40B4-BE49-F238E27FC236}">
                    <a16:creationId xmlns:a16="http://schemas.microsoft.com/office/drawing/2014/main" id="{5288CD75-744D-439B-A5EA-52FFFA99618A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68" name="กลุ่ม 367">
              <a:extLst>
                <a:ext uri="{FF2B5EF4-FFF2-40B4-BE49-F238E27FC236}">
                  <a16:creationId xmlns:a16="http://schemas.microsoft.com/office/drawing/2014/main" id="{A7F4EBD3-36EB-7B61-37A7-0B77F270790E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69" name="กล่องข้อความ 368">
                <a:extLst>
                  <a:ext uri="{FF2B5EF4-FFF2-40B4-BE49-F238E27FC236}">
                    <a16:creationId xmlns:a16="http://schemas.microsoft.com/office/drawing/2014/main" id="{D19166D5-7220-7974-9A1B-46074E68292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0" name="กล่องข้อความ 369">
                <a:extLst>
                  <a:ext uri="{FF2B5EF4-FFF2-40B4-BE49-F238E27FC236}">
                    <a16:creationId xmlns:a16="http://schemas.microsoft.com/office/drawing/2014/main" id="{AD1B76D8-74EB-5973-257C-34814F2C8DA2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1" name="กล่องข้อความ 370">
                <a:extLst>
                  <a:ext uri="{FF2B5EF4-FFF2-40B4-BE49-F238E27FC236}">
                    <a16:creationId xmlns:a16="http://schemas.microsoft.com/office/drawing/2014/main" id="{E94C9CD2-D9C0-F062-63B5-4E825BB7C2FD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2" name="กล่องข้อความ 371">
                <a:extLst>
                  <a:ext uri="{FF2B5EF4-FFF2-40B4-BE49-F238E27FC236}">
                    <a16:creationId xmlns:a16="http://schemas.microsoft.com/office/drawing/2014/main" id="{B2901C25-8A06-FC33-8DF7-F637AD653901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5" name="สี่เหลี่ยมผืนผ้า 14">
            <a:extLst>
              <a:ext uri="{FF2B5EF4-FFF2-40B4-BE49-F238E27FC236}">
                <a16:creationId xmlns:a16="http://schemas.microsoft.com/office/drawing/2014/main" id="{74E9D115-31A2-34EA-0021-8864857C9A72}"/>
              </a:ext>
            </a:extLst>
          </p:cNvPr>
          <p:cNvSpPr/>
          <p:nvPr/>
        </p:nvSpPr>
        <p:spPr>
          <a:xfrm>
            <a:off x="4940703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0" name="สี่เหลี่ยมผืนผ้า 379">
            <a:extLst>
              <a:ext uri="{FF2B5EF4-FFF2-40B4-BE49-F238E27FC236}">
                <a16:creationId xmlns:a16="http://schemas.microsoft.com/office/drawing/2014/main" id="{A74C7461-5AE1-336D-D1F6-9B6C8634C46F}"/>
              </a:ext>
            </a:extLst>
          </p:cNvPr>
          <p:cNvSpPr/>
          <p:nvPr/>
        </p:nvSpPr>
        <p:spPr>
          <a:xfrm>
            <a:off x="5302937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1" name="สี่เหลี่ยมผืนผ้า 380">
            <a:extLst>
              <a:ext uri="{FF2B5EF4-FFF2-40B4-BE49-F238E27FC236}">
                <a16:creationId xmlns:a16="http://schemas.microsoft.com/office/drawing/2014/main" id="{918C1C1C-916A-EDE5-3402-A0EA6E47C5B4}"/>
              </a:ext>
            </a:extLst>
          </p:cNvPr>
          <p:cNvSpPr/>
          <p:nvPr/>
        </p:nvSpPr>
        <p:spPr>
          <a:xfrm>
            <a:off x="5663202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2" name="สี่เหลี่ยมผืนผ้า 381">
            <a:extLst>
              <a:ext uri="{FF2B5EF4-FFF2-40B4-BE49-F238E27FC236}">
                <a16:creationId xmlns:a16="http://schemas.microsoft.com/office/drawing/2014/main" id="{FA35C243-4808-6B49-D159-C9E6BCDCA4BD}"/>
              </a:ext>
            </a:extLst>
          </p:cNvPr>
          <p:cNvSpPr/>
          <p:nvPr/>
        </p:nvSpPr>
        <p:spPr>
          <a:xfrm>
            <a:off x="6023468" y="652596"/>
            <a:ext cx="327660" cy="490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6" name="กลุ่ม 15">
            <a:extLst>
              <a:ext uri="{FF2B5EF4-FFF2-40B4-BE49-F238E27FC236}">
                <a16:creationId xmlns:a16="http://schemas.microsoft.com/office/drawing/2014/main" id="{2BF0EC87-98EA-E05C-44A7-A5EB9EA7788C}"/>
              </a:ext>
            </a:extLst>
          </p:cNvPr>
          <p:cNvGrpSpPr/>
          <p:nvPr/>
        </p:nvGrpSpPr>
        <p:grpSpPr>
          <a:xfrm>
            <a:off x="4314274" y="1305638"/>
            <a:ext cx="508000" cy="3096916"/>
            <a:chOff x="4314274" y="1305638"/>
            <a:chExt cx="508000" cy="3096916"/>
          </a:xfrm>
        </p:grpSpPr>
        <p:sp>
          <p:nvSpPr>
            <p:cNvPr id="386" name="กล่องข้อความ 385">
              <a:extLst>
                <a:ext uri="{FF2B5EF4-FFF2-40B4-BE49-F238E27FC236}">
                  <a16:creationId xmlns:a16="http://schemas.microsoft.com/office/drawing/2014/main" id="{B7013475-176E-E878-92DF-33FA242C9CC2}"/>
                </a:ext>
              </a:extLst>
            </p:cNvPr>
            <p:cNvSpPr txBox="1"/>
            <p:nvPr/>
          </p:nvSpPr>
          <p:spPr>
            <a:xfrm>
              <a:off x="4314274" y="1305638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8" name="กล่องข้อความ 387">
              <a:extLst>
                <a:ext uri="{FF2B5EF4-FFF2-40B4-BE49-F238E27FC236}">
                  <a16:creationId xmlns:a16="http://schemas.microsoft.com/office/drawing/2014/main" id="{0FCA6F58-46B8-ECCF-B30A-4128840E4B79}"/>
                </a:ext>
              </a:extLst>
            </p:cNvPr>
            <p:cNvSpPr txBox="1"/>
            <p:nvPr/>
          </p:nvSpPr>
          <p:spPr>
            <a:xfrm>
              <a:off x="4314274" y="1600927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9" name="กล่องข้อความ 388">
              <a:extLst>
                <a:ext uri="{FF2B5EF4-FFF2-40B4-BE49-F238E27FC236}">
                  <a16:creationId xmlns:a16="http://schemas.microsoft.com/office/drawing/2014/main" id="{4768C9A2-ED74-36E0-7003-8D2516D165B2}"/>
                </a:ext>
              </a:extLst>
            </p:cNvPr>
            <p:cNvSpPr txBox="1"/>
            <p:nvPr/>
          </p:nvSpPr>
          <p:spPr>
            <a:xfrm>
              <a:off x="4314274" y="1892363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0" name="กล่องข้อความ 389">
              <a:extLst>
                <a:ext uri="{FF2B5EF4-FFF2-40B4-BE49-F238E27FC236}">
                  <a16:creationId xmlns:a16="http://schemas.microsoft.com/office/drawing/2014/main" id="{25DD823D-DE82-0B7C-0480-62F2859168D8}"/>
                </a:ext>
              </a:extLst>
            </p:cNvPr>
            <p:cNvSpPr txBox="1"/>
            <p:nvPr/>
          </p:nvSpPr>
          <p:spPr>
            <a:xfrm>
              <a:off x="4314274" y="2187652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1" name="กล่องข้อความ 390">
              <a:extLst>
                <a:ext uri="{FF2B5EF4-FFF2-40B4-BE49-F238E27FC236}">
                  <a16:creationId xmlns:a16="http://schemas.microsoft.com/office/drawing/2014/main" id="{AE17B0D1-5CE7-834E-DFB1-3030E35195CA}"/>
                </a:ext>
              </a:extLst>
            </p:cNvPr>
            <p:cNvSpPr txBox="1"/>
            <p:nvPr/>
          </p:nvSpPr>
          <p:spPr>
            <a:xfrm>
              <a:off x="4314274" y="2484135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2" name="กล่องข้อความ 391">
              <a:extLst>
                <a:ext uri="{FF2B5EF4-FFF2-40B4-BE49-F238E27FC236}">
                  <a16:creationId xmlns:a16="http://schemas.microsoft.com/office/drawing/2014/main" id="{8579A85E-8D69-A69E-787B-875B304B8829}"/>
                </a:ext>
              </a:extLst>
            </p:cNvPr>
            <p:cNvSpPr txBox="1"/>
            <p:nvPr/>
          </p:nvSpPr>
          <p:spPr>
            <a:xfrm>
              <a:off x="4314274" y="2774844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3" name="กล่องข้อความ 392">
              <a:extLst>
                <a:ext uri="{FF2B5EF4-FFF2-40B4-BE49-F238E27FC236}">
                  <a16:creationId xmlns:a16="http://schemas.microsoft.com/office/drawing/2014/main" id="{A7D723CC-6E93-F4FD-DA47-9D13BE038D9B}"/>
                </a:ext>
              </a:extLst>
            </p:cNvPr>
            <p:cNvSpPr txBox="1"/>
            <p:nvPr/>
          </p:nvSpPr>
          <p:spPr>
            <a:xfrm>
              <a:off x="4314274" y="3071327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5" name="กล่องข้อความ 394">
              <a:extLst>
                <a:ext uri="{FF2B5EF4-FFF2-40B4-BE49-F238E27FC236}">
                  <a16:creationId xmlns:a16="http://schemas.microsoft.com/office/drawing/2014/main" id="{4AE44C07-E238-A1C6-AEC1-40DC1F2355CC}"/>
                </a:ext>
              </a:extLst>
            </p:cNvPr>
            <p:cNvSpPr txBox="1"/>
            <p:nvPr/>
          </p:nvSpPr>
          <p:spPr>
            <a:xfrm>
              <a:off x="4314274" y="3355170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6" name="กล่องข้อความ 395">
              <a:extLst>
                <a:ext uri="{FF2B5EF4-FFF2-40B4-BE49-F238E27FC236}">
                  <a16:creationId xmlns:a16="http://schemas.microsoft.com/office/drawing/2014/main" id="{DA7FAFD6-2C47-ABF7-A103-BB098D26D2D0}"/>
                </a:ext>
              </a:extLst>
            </p:cNvPr>
            <p:cNvSpPr txBox="1"/>
            <p:nvPr/>
          </p:nvSpPr>
          <p:spPr>
            <a:xfrm>
              <a:off x="4314274" y="3657046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7" name="กล่องข้อความ 396">
              <a:extLst>
                <a:ext uri="{FF2B5EF4-FFF2-40B4-BE49-F238E27FC236}">
                  <a16:creationId xmlns:a16="http://schemas.microsoft.com/office/drawing/2014/main" id="{640E43A8-821A-B696-FDC0-A542BA61B524}"/>
                </a:ext>
              </a:extLst>
            </p:cNvPr>
            <p:cNvSpPr txBox="1"/>
            <p:nvPr/>
          </p:nvSpPr>
          <p:spPr>
            <a:xfrm>
              <a:off x="4314274" y="3940889"/>
              <a:ext cx="50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CD8FE946-5674-F8B1-7337-928960A80DC4}"/>
              </a:ext>
            </a:extLst>
          </p:cNvPr>
          <p:cNvSpPr txBox="1"/>
          <p:nvPr/>
        </p:nvSpPr>
        <p:spPr>
          <a:xfrm>
            <a:off x="332471" y="8178978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D3AAC967-479A-6F35-9EE1-3EE648B2D232}"/>
              </a:ext>
            </a:extLst>
          </p:cNvPr>
          <p:cNvSpPr txBox="1"/>
          <p:nvPr/>
        </p:nvSpPr>
        <p:spPr>
          <a:xfrm>
            <a:off x="341097" y="8898255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รายวิชา...........................................................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</a:t>
            </a:r>
            <a:endParaRPr lang="th-TH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401" name="กล่องข้อความ 400">
            <a:extLst>
              <a:ext uri="{FF2B5EF4-FFF2-40B4-BE49-F238E27FC236}">
                <a16:creationId xmlns:a16="http://schemas.microsoft.com/office/drawing/2014/main" id="{5A3624FC-8F57-051A-DCC3-95D77596BAC4}"/>
              </a:ext>
            </a:extLst>
          </p:cNvPr>
          <p:cNvSpPr txBox="1"/>
          <p:nvPr/>
        </p:nvSpPr>
        <p:spPr>
          <a:xfrm>
            <a:off x="4431175" y="7381735"/>
            <a:ext cx="220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</a:t>
            </a:r>
          </a:p>
        </p:txBody>
      </p:sp>
      <p:sp>
        <p:nvSpPr>
          <p:cNvPr id="402" name="กล่องข้อความ 401">
            <a:extLst>
              <a:ext uri="{FF2B5EF4-FFF2-40B4-BE49-F238E27FC236}">
                <a16:creationId xmlns:a16="http://schemas.microsoft.com/office/drawing/2014/main" id="{600BDAEA-6F05-9497-89C0-24362C038B45}"/>
              </a:ext>
            </a:extLst>
          </p:cNvPr>
          <p:cNvSpPr txBox="1"/>
          <p:nvPr/>
        </p:nvSpPr>
        <p:spPr>
          <a:xfrm>
            <a:off x="4431175" y="7719803"/>
            <a:ext cx="220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กรรมการควบคุมการสอบ</a:t>
            </a:r>
          </a:p>
        </p:txBody>
      </p:sp>
      <p:pic>
        <p:nvPicPr>
          <p:cNvPr id="362" name="Picture 361">
            <a:extLst>
              <a:ext uri="{FF2B5EF4-FFF2-40B4-BE49-F238E27FC236}">
                <a16:creationId xmlns:a16="http://schemas.microsoft.com/office/drawing/2014/main" id="{F466646E-9192-7176-792F-347B281F4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720" y="4566636"/>
            <a:ext cx="1420963" cy="5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กล่องข้อความ 382">
            <a:extLst>
              <a:ext uri="{FF2B5EF4-FFF2-40B4-BE49-F238E27FC236}">
                <a16:creationId xmlns:a16="http://schemas.microsoft.com/office/drawing/2014/main" id="{ADB1999B-62D9-39DA-3C2D-FA377796D489}"/>
              </a:ext>
            </a:extLst>
          </p:cNvPr>
          <p:cNvSpPr txBox="1"/>
          <p:nvPr/>
        </p:nvSpPr>
        <p:spPr>
          <a:xfrm>
            <a:off x="5021728" y="333821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4D748342-FC8A-AB9E-73AD-F55874B58B28}"/>
              </a:ext>
            </a:extLst>
          </p:cNvPr>
          <p:cNvSpPr txBox="1"/>
          <p:nvPr/>
        </p:nvSpPr>
        <p:spPr>
          <a:xfrm>
            <a:off x="332471" y="8571370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</a:t>
            </a:r>
            <a:endParaRPr lang="th-TH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FE34560C-0165-7E6A-9590-8F80CDAF3BF1}"/>
              </a:ext>
            </a:extLst>
          </p:cNvPr>
          <p:cNvSpPr/>
          <p:nvPr/>
        </p:nvSpPr>
        <p:spPr>
          <a:xfrm>
            <a:off x="425742" y="345088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กล่องข้อความ 376">
            <a:extLst>
              <a:ext uri="{FF2B5EF4-FFF2-40B4-BE49-F238E27FC236}">
                <a16:creationId xmlns:a16="http://schemas.microsoft.com/office/drawing/2014/main" id="{01CD5DDA-DA9E-A852-E72C-32D10DDFD30D}"/>
              </a:ext>
            </a:extLst>
          </p:cNvPr>
          <p:cNvSpPr txBox="1"/>
          <p:nvPr/>
        </p:nvSpPr>
        <p:spPr>
          <a:xfrm>
            <a:off x="1518926" y="376933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9" name="กล่องข้อความ 377">
            <a:extLst>
              <a:ext uri="{FF2B5EF4-FFF2-40B4-BE49-F238E27FC236}">
                <a16:creationId xmlns:a16="http://schemas.microsoft.com/office/drawing/2014/main" id="{1F858E9C-0D91-603C-818B-84F8F6AE8297}"/>
              </a:ext>
            </a:extLst>
          </p:cNvPr>
          <p:cNvSpPr txBox="1"/>
          <p:nvPr/>
        </p:nvSpPr>
        <p:spPr>
          <a:xfrm>
            <a:off x="1518926" y="850761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0" name="กล่องข้อความ 382">
            <a:extLst>
              <a:ext uri="{FF2B5EF4-FFF2-40B4-BE49-F238E27FC236}">
                <a16:creationId xmlns:a16="http://schemas.microsoft.com/office/drawing/2014/main" id="{D487566F-EBBE-2EA4-312A-182F72954DFC}"/>
              </a:ext>
            </a:extLst>
          </p:cNvPr>
          <p:cNvSpPr txBox="1"/>
          <p:nvPr/>
        </p:nvSpPr>
        <p:spPr>
          <a:xfrm>
            <a:off x="306462" y="644688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3821071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</TotalTime>
  <Words>208</Words>
  <Application>Microsoft Office PowerPoint</Application>
  <PresentationFormat>A4 Paper (210x297 mm)</PresentationFormat>
  <Paragraphs>150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Browallia New</vt:lpstr>
      <vt:lpstr>Calibri</vt:lpstr>
      <vt:lpstr>Calibri Light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13</cp:revision>
  <dcterms:created xsi:type="dcterms:W3CDTF">2022-12-23T04:45:12Z</dcterms:created>
  <dcterms:modified xsi:type="dcterms:W3CDTF">2025-05-06T03:54:45Z</dcterms:modified>
</cp:coreProperties>
</file>